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0" r:id="rId2"/>
    <p:sldId id="5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31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3200" b="0">
                <a:solidFill>
                  <a:srgbClr val="0070C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400600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+mn-lt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+mn-lt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1568608" cy="268139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469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Template for input to facilities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7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848348"/>
            <a:ext cx="11303726" cy="5400600"/>
          </a:xfrm>
        </p:spPr>
        <p:txBody>
          <a:bodyPr anchor="ctr">
            <a:normAutofit/>
          </a:bodyPr>
          <a:lstStyle/>
          <a:p>
            <a:pPr marL="0" marR="8255" indent="0" algn="just">
              <a:buNone/>
            </a:pPr>
            <a:r>
              <a:rPr lang="en-GB" sz="2800" b="0" dirty="0">
                <a:effectLst/>
              </a:rPr>
              <a:t>Integrated demonstration of technological solutions for the heat and particle exhaust under the whole plethora of extreme </a:t>
            </a:r>
            <a:r>
              <a:rPr lang="en-GB" sz="2800" dirty="0"/>
              <a:t>conditions (steady state/slow transient/PWI) expected </a:t>
            </a:r>
            <a:r>
              <a:rPr lang="en-GB" sz="2800" b="0" dirty="0">
                <a:effectLst/>
              </a:rPr>
              <a:t>in a fusion reactor, in EU or worldwide.</a:t>
            </a:r>
          </a:p>
          <a:p>
            <a:pPr marL="0" marR="8255" indent="0" algn="just">
              <a:buNone/>
            </a:pPr>
            <a:endParaRPr lang="en-GB" sz="2800" b="0" dirty="0">
              <a:effectLst/>
            </a:endParaRPr>
          </a:p>
          <a:p>
            <a:pPr marL="893749" marR="8255" lvl="1" indent="-360363" algn="just"/>
            <a:r>
              <a:rPr lang="en-GB" sz="2000" b="0" dirty="0">
                <a:effectLst/>
              </a:rPr>
              <a:t>Innovative Plasma-Facing Components</a:t>
            </a:r>
          </a:p>
          <a:p>
            <a:pPr marL="893749" marR="8255" lvl="1" indent="-360363" algn="just"/>
            <a:r>
              <a:rPr lang="en-GB" sz="2000" dirty="0"/>
              <a:t>Improved Materials for heat exhaust</a:t>
            </a:r>
          </a:p>
          <a:p>
            <a:pPr marL="893749" marR="8255" lvl="1" indent="-360363" algn="just"/>
            <a:r>
              <a:rPr lang="en-GB" sz="2000" dirty="0"/>
              <a:t>Reactor-relevant solution for particle exhaust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Template for input to facilities review</a:t>
            </a:r>
          </a:p>
        </p:txBody>
      </p:sp>
    </p:spTree>
    <p:extLst>
      <p:ext uri="{BB962C8B-B14F-4D97-AF65-F5344CB8AC3E}">
        <p14:creationId xmlns:p14="http://schemas.microsoft.com/office/powerpoint/2010/main" val="17638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0363" marR="8255" indent="-360363"/>
            <a:r>
              <a:rPr lang="en-GB" sz="2400" dirty="0"/>
              <a:t>Improving the understanding of the impact of material damage on the operations</a:t>
            </a:r>
          </a:p>
          <a:p>
            <a:pPr marL="360363" marR="8255" indent="-360363"/>
            <a:endParaRPr lang="en-GB" sz="2400" dirty="0"/>
          </a:p>
          <a:p>
            <a:pPr marL="360363" marR="8255" indent="-360363"/>
            <a:r>
              <a:rPr lang="en-GB" sz="2400" dirty="0"/>
              <a:t>Testing potential engineering solutions which needs validation (composite materials, liquid metals, etc..)</a:t>
            </a:r>
          </a:p>
          <a:p>
            <a:pPr marL="360363" marR="8255" indent="-360363"/>
            <a:endParaRPr lang="en-GB" sz="2400" b="0" dirty="0">
              <a:effectLst/>
            </a:endParaRPr>
          </a:p>
          <a:p>
            <a:pPr marL="360363" marR="8255" indent="-360363"/>
            <a:r>
              <a:rPr lang="en-GB" sz="2400" dirty="0"/>
              <a:t>Detachment control – reattachments studies</a:t>
            </a:r>
          </a:p>
          <a:p>
            <a:pPr marL="360363" marR="8255" indent="-360363"/>
            <a:endParaRPr lang="en-GB" sz="2400" b="0" dirty="0">
              <a:effectLst/>
            </a:endParaRPr>
          </a:p>
          <a:p>
            <a:pPr marL="360363" marR="8255" indent="-360363"/>
            <a:r>
              <a:rPr lang="en-GB" sz="2400" dirty="0"/>
              <a:t>Model validation for divertor pumping</a:t>
            </a:r>
          </a:p>
          <a:p>
            <a:pPr marL="360363" marR="8255" indent="-360363"/>
            <a:endParaRPr lang="en-GB" sz="2400" dirty="0"/>
          </a:p>
          <a:p>
            <a:pPr marL="360363" marR="8255" indent="-360363"/>
            <a:r>
              <a:rPr lang="en-US" sz="2400" dirty="0"/>
              <a:t>Demonstrate the reliability of a water-cooled tokamak as a system applicable for a fusion reactor (reliable operation and RH)</a:t>
            </a:r>
            <a:endParaRPr lang="en-GB" sz="2400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Template for input to facilities review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7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Unique contributions to the Fusion Roadmap (max. 5 slides)</vt:lpstr>
      <vt:lpstr>Important contributions to the Fusion Roadmap (max. 5 slides)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Unique contributions to the Fusion Roadmap (max. 5 slides)</dc:title>
  <dc:creator>giacomo dose</dc:creator>
  <cp:lastModifiedBy>giacomo dose</cp:lastModifiedBy>
  <cp:revision>5</cp:revision>
  <dcterms:created xsi:type="dcterms:W3CDTF">2023-04-27T15:29:16Z</dcterms:created>
  <dcterms:modified xsi:type="dcterms:W3CDTF">2023-04-27T16:00:34Z</dcterms:modified>
</cp:coreProperties>
</file>