
<file path=[Content_Types].xml><?xml version="1.0" encoding="utf-8"?>
<Types xmlns="http://schemas.openxmlformats.org/package/2006/content-types">
  <Default Extension="rels" ContentType="application/vnd.openxmlformats-package.relationships+xml"/>
  <Override PartName="/customXml/itemProps2.xml" ContentType="application/vnd.openxmlformats-officedocument.customXmlPropertie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customXml/itemProps1.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15.xml" ContentType="application/vnd.openxmlformats-officedocument.presentationml.slideLayout+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60" r:id="rId4"/>
  </p:sldMasterIdLst>
  <p:notesMasterIdLst>
    <p:notesMasterId r:id="rId11"/>
  </p:notesMasterIdLst>
  <p:handoutMasterIdLst>
    <p:handoutMasterId r:id="rId12"/>
  </p:handoutMasterIdLst>
  <p:sldIdLst>
    <p:sldId id="256" r:id="rId5"/>
    <p:sldId id="421" r:id="rId6"/>
    <p:sldId id="422" r:id="rId7"/>
    <p:sldId id="423" r:id="rId8"/>
    <p:sldId id="424" r:id="rId9"/>
    <p:sldId id="425" r:id="rId10"/>
  </p:sldIdLst>
  <p:sldSz cx="9144000" cy="5143500" type="screen16x9"/>
  <p:notesSz cx="6794500" cy="9931400"/>
  <p:defaultText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E3FBE4"/>
    <a:srgbClr val="E30613"/>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32767"/>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2017" autoAdjust="0"/>
    <p:restoredTop sz="95816" autoAdjust="0"/>
  </p:normalViewPr>
  <p:slideViewPr>
    <p:cSldViewPr snapToGrid="0" snapToObjects="1" showGuides="1">
      <p:cViewPr varScale="1">
        <p:scale>
          <a:sx n="195" d="100"/>
          <a:sy n="195" d="100"/>
        </p:scale>
        <p:origin x="-96" y="-15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50" d="100"/>
          <a:sy n="150" d="100"/>
        </p:scale>
        <p:origin x="6080" y="176"/>
      </p:cViewPr>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fr-CH" dirty="0">
              <a:latin typeface="Arial" panose="020B0604020202020204" pitchFamily="34" charset="0"/>
            </a:endParaRPr>
          </a:p>
        </p:txBody>
      </p:sp>
      <p:sp>
        <p:nvSpPr>
          <p:cNvPr id="3" name="Espace réservé de la date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45279B33-A94D-4C8C-88C2-619932967EF3}" type="datetimeFigureOut">
              <a:rPr lang="fr-CH" smtClean="0">
                <a:latin typeface="Arial" panose="020B0604020202020204" pitchFamily="34" charset="0"/>
              </a:rPr>
              <a:pPr/>
              <a:t>4/13/21</a:t>
            </a:fld>
            <a:endParaRPr lang="fr-CH" dirty="0">
              <a:latin typeface="Arial" panose="020B0604020202020204" pitchFamily="34" charset="0"/>
            </a:endParaRPr>
          </a:p>
        </p:txBody>
      </p:sp>
      <p:sp>
        <p:nvSpPr>
          <p:cNvPr id="4" name="Espace réservé du pied de page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fr-CH" dirty="0">
              <a:latin typeface="Arial" panose="020B0604020202020204" pitchFamily="34" charset="0"/>
            </a:endParaRPr>
          </a:p>
        </p:txBody>
      </p:sp>
      <p:sp>
        <p:nvSpPr>
          <p:cNvPr id="5" name="Espace réservé du numéro de diapositive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67BF4AF0-8439-436D-BEF0-52070F19E1B6}" type="slidenum">
              <a:rPr lang="fr-CH" smtClean="0">
                <a:latin typeface="Arial" panose="020B0604020202020204" pitchFamily="34" charset="0"/>
              </a:rPr>
              <a:pPr/>
              <a:t>‹#›</a:t>
            </a:fld>
            <a:endParaRPr lang="fr-CH" dirty="0">
              <a:latin typeface="Arial" panose="020B060402020202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490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atin typeface="Arial" panose="020B0604020202020204" pitchFamily="34" charset="0"/>
              </a:defRPr>
            </a:lvl1pPr>
          </a:lstStyle>
          <a:p>
            <a:endParaRPr lang="fr-FR" dirty="0"/>
          </a:p>
        </p:txBody>
      </p:sp>
      <p:sp>
        <p:nvSpPr>
          <p:cNvPr id="3" name="Espace réservé de la date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atin typeface="Arial" panose="020B0604020202020204" pitchFamily="34" charset="0"/>
              </a:defRPr>
            </a:lvl1pPr>
          </a:lstStyle>
          <a:p>
            <a:fld id="{F8103E42-5239-1A40-AD33-3EE7E9DDF5FD}" type="datetimeFigureOut">
              <a:rPr lang="fr-FR" smtClean="0"/>
              <a:pPr/>
              <a:t>4/13/21</a:t>
            </a:fld>
            <a:endParaRPr lang="fr-FR" dirty="0"/>
          </a:p>
        </p:txBody>
      </p:sp>
      <p:sp>
        <p:nvSpPr>
          <p:cNvPr id="4" name="Espace réservé de l'image des diapositives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79450" y="4779486"/>
            <a:ext cx="5435600" cy="3910489"/>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fr-FR" dirty="0"/>
          </a:p>
        </p:txBody>
      </p:sp>
      <p:sp>
        <p:nvSpPr>
          <p:cNvPr id="7" name="Espace réservé du numéro de diapositive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atin typeface="Arial" panose="020B0604020202020204" pitchFamily="34" charset="0"/>
              </a:defRPr>
            </a:lvl1pPr>
          </a:lstStyle>
          <a:p>
            <a:fld id="{4CF50783-AAED-1941-8BCC-9F6140F0A6B1}"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6742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F50783-AAED-1941-8BCC-9F6140F0A6B1}" type="slidenum">
              <a:rPr lang="fr-FR" smtClean="0"/>
              <a:pPr/>
              <a:t>1</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4361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Diapositive de titr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82647" y="4549654"/>
            <a:ext cx="679837" cy="411480"/>
          </a:xfrm>
          <a:prstGeom prst="rect">
            <a:avLst/>
          </a:prstGeom>
        </p:spPr>
      </p:pic>
      <p:sp>
        <p:nvSpPr>
          <p:cNvPr id="12" name="Espace réservé pour une imag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CF6F629-51E7-9F40-939D-F50AE3925ADE}"/>
              </a:ext>
            </a:extLst>
          </p:cNvPr>
          <p:cNvSpPr>
            <a:spLocks noGrp="1"/>
          </p:cNvSpPr>
          <p:nvPr>
            <p:ph type="pic" sz="quarter" idx="10"/>
          </p:nvPr>
        </p:nvSpPr>
        <p:spPr>
          <a:xfrm>
            <a:off x="1331913" y="0"/>
            <a:ext cx="7812087" cy="4948238"/>
          </a:xfrm>
        </p:spPr>
        <p:txBody>
          <a:bodyPr/>
          <a:lstStyle/>
          <a:p>
            <a:r>
              <a:rPr lang="fr-FR" dirty="0"/>
              <a:t>Cliquez sur l'icône pour ajouter une image</a:t>
            </a:r>
          </a:p>
        </p:txBody>
      </p:sp>
      <p:sp>
        <p:nvSpPr>
          <p:cNvPr id="2" name="Title 1"/>
          <p:cNvSpPr>
            <a:spLocks noGrp="1"/>
          </p:cNvSpPr>
          <p:nvPr>
            <p:ph type="ctrTitle"/>
          </p:nvPr>
        </p:nvSpPr>
        <p:spPr>
          <a:xfrm>
            <a:off x="6405563" y="786535"/>
            <a:ext cx="2738437" cy="2338387"/>
          </a:xfrm>
          <a:solidFill>
            <a:schemeClr val="accent1"/>
          </a:solidFill>
        </p:spPr>
        <p:txBody>
          <a:bodyPr lIns="216000" anchor="ctr" anchorCtr="0">
            <a:normAutofit/>
          </a:bodyPr>
          <a:lstStyle>
            <a:lvl1pPr algn="l">
              <a:defRPr sz="3600">
                <a:solidFill>
                  <a:schemeClr val="bg1"/>
                </a:solidFill>
              </a:defRPr>
            </a:lvl1pPr>
          </a:lstStyle>
          <a:p>
            <a:r>
              <a:rPr lang="fr-FR" dirty="0"/>
              <a:t>Modifiez le style du titre</a:t>
            </a:r>
            <a:endParaRPr lang="en-US" dirty="0"/>
          </a:p>
        </p:txBody>
      </p:sp>
      <p:sp>
        <p:nvSpPr>
          <p:cNvPr id="3" name="Subtitle 2"/>
          <p:cNvSpPr>
            <a:spLocks noGrp="1"/>
          </p:cNvSpPr>
          <p:nvPr>
            <p:ph type="subTitle" idx="1"/>
          </p:nvPr>
        </p:nvSpPr>
        <p:spPr>
          <a:xfrm>
            <a:off x="4576763" y="3124922"/>
            <a:ext cx="1828800" cy="1568450"/>
          </a:xfrm>
          <a:solidFill>
            <a:schemeClr val="tx1"/>
          </a:solidFill>
        </p:spPr>
        <p:txBody>
          <a:bodyPr lIns="90000" anchor="ctr" anchorCtr="0">
            <a:normAutofit/>
          </a:bodyPr>
          <a:lstStyle>
            <a:lvl1pPr marL="0" indent="0" algn="ctr">
              <a:buNone/>
              <a:defRPr sz="12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pic>
        <p:nvPicPr>
          <p:cNvPr id="9" name="Imag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535A482-EC85-1C41-A1E4-7882A0E39FFD}"/>
              </a:ext>
            </a:extLst>
          </p:cNvPr>
          <p:cNvPicPr>
            <a:picLocks noChangeAspect="1"/>
          </p:cNvPicPr>
          <p:nvPr userDrawn="1"/>
        </p:nvPicPr>
        <p:blipFill>
          <a:blip r:embed="rId3"/>
          <a:stretch>
            <a:fillRect/>
          </a:stretch>
        </p:blipFill>
        <p:spPr>
          <a:xfrm>
            <a:off x="82647" y="80283"/>
            <a:ext cx="1175301" cy="508655"/>
          </a:xfrm>
          <a:prstGeom prst="rect">
            <a:avLst/>
          </a:prstGeom>
        </p:spPr>
      </p:pic>
      <p:sp>
        <p:nvSpPr>
          <p:cNvPr id="16" name="Espace réservé du text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1960462-6F28-0740-916D-499D3BEDB2BE}"/>
              </a:ext>
            </a:extLst>
          </p:cNvPr>
          <p:cNvSpPr>
            <a:spLocks noGrp="1"/>
          </p:cNvSpPr>
          <p:nvPr>
            <p:ph type="body" sz="quarter" idx="11"/>
          </p:nvPr>
        </p:nvSpPr>
        <p:spPr>
          <a:xfrm>
            <a:off x="6400800" y="4683125"/>
            <a:ext cx="1828800" cy="460375"/>
          </a:xfrm>
          <a:solidFill>
            <a:schemeClr val="bg1"/>
          </a:solidFill>
        </p:spPr>
        <p:txBody>
          <a:bodyPr lIns="90000" anchor="ctr">
            <a:noAutofit/>
          </a:bodyPr>
          <a:lstStyle>
            <a:lvl1pPr marL="0" indent="0" algn="ctr">
              <a:buNone/>
              <a:defRPr sz="1100"/>
            </a:lvl1pPr>
          </a:lstStyle>
          <a:p>
            <a:pPr lvl="0"/>
            <a:r>
              <a:rPr lang="fr-FR"/>
              <a:t>Modifier les styles du texte du masque
Deuxième niveau
Troisième niveau
Quatrième niveau
Cinquième niveau</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77880871"/>
      </p:ext>
    </p:extLst>
  </p:cSld>
  <p:clrMapOvr>
    <a:masterClrMapping/>
  </p:clrMapOvr>
  <p:extLst>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620" userDrawn="1">
          <p15:clr>
            <a:srgbClr val="FBAE40"/>
          </p15:clr>
        </p15:guide>
        <p15:guide id="2" pos="2880" userDrawn="1">
          <p15:clr>
            <a:srgbClr val="FBAE40"/>
          </p15:clr>
        </p15:guide>
        <p15:guide id="3" pos="126" userDrawn="1">
          <p15:clr>
            <a:srgbClr val="FBAE40"/>
          </p15:clr>
        </p15:guide>
        <p15:guide id="5" orient="horz" pos="123" userDrawn="1">
          <p15:clr>
            <a:srgbClr val="FBAE40"/>
          </p15:clr>
        </p15:guide>
        <p15:guide id="6" orient="horz" pos="3117" userDrawn="1">
          <p15:clr>
            <a:srgbClr val="FBAE40"/>
          </p15:clr>
        </p15:guide>
        <p15:guide id="7" pos="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3_Titre et contenu">
    <p:spTree>
      <p:nvGrpSpPr>
        <p:cNvPr id="1" name=""/>
        <p:cNvGrpSpPr/>
        <p:nvPr/>
      </p:nvGrpSpPr>
      <p:grpSpPr>
        <a:xfrm>
          <a:off x="0" y="0"/>
          <a:ext cx="0" cy="0"/>
          <a:chOff x="0" y="0"/>
          <a:chExt cx="0" cy="0"/>
        </a:xfrm>
      </p:grpSpPr>
      <p:sp>
        <p:nvSpPr>
          <p:cNvPr id="8" name="Espace réservé pour une imag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ED9B2D-C513-AF40-B94F-355C174B8FF0}"/>
              </a:ext>
            </a:extLst>
          </p:cNvPr>
          <p:cNvSpPr>
            <a:spLocks noGrp="1"/>
          </p:cNvSpPr>
          <p:nvPr>
            <p:ph type="pic" sz="quarter" idx="13"/>
          </p:nvPr>
        </p:nvSpPr>
        <p:spPr>
          <a:xfrm>
            <a:off x="904875" y="1563688"/>
            <a:ext cx="3144838" cy="3579812"/>
          </a:xfrm>
        </p:spPr>
        <p:txBody>
          <a:bodyPr/>
          <a:lstStyle/>
          <a:p>
            <a:r>
              <a:rPr lang="fr-FR"/>
              <a:t>Cliquez sur l'icône pour ajouter une image</a:t>
            </a:r>
          </a:p>
        </p:txBody>
      </p:sp>
      <p:sp>
        <p:nvSpPr>
          <p:cNvPr id="3" name="Content Placeholder 2"/>
          <p:cNvSpPr>
            <a:spLocks noGrp="1"/>
          </p:cNvSpPr>
          <p:nvPr>
            <p:ph idx="1"/>
          </p:nvPr>
        </p:nvSpPr>
        <p:spPr>
          <a:xfrm>
            <a:off x="4049395" y="1563688"/>
            <a:ext cx="4581525" cy="3386772"/>
          </a:xfrm>
        </p:spPr>
        <p:txBody>
          <a:bodyPr/>
          <a:lstStyle/>
          <a:p>
            <a:pPr lvl="0"/>
            <a:r>
              <a:rPr lang="fr-FR"/>
              <a:t>Modifier les styles du texte du masque
Deuxième niveau
Troisième niveau
Quatrième niveau
Cinquième niveau</a:t>
            </a:r>
          </a:p>
        </p:txBody>
      </p:sp>
      <p:sp>
        <p:nvSpPr>
          <p:cNvPr id="7" name="Titr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026A30B-6F8E-1445-88F0-A5FB77E124E9}"/>
              </a:ext>
            </a:extLst>
          </p:cNvPr>
          <p:cNvSpPr>
            <a:spLocks noGrp="1"/>
          </p:cNvSpPr>
          <p:nvPr>
            <p:ph type="title"/>
          </p:nvPr>
        </p:nvSpPr>
        <p:spPr/>
        <p:txBody>
          <a:bodyPr/>
          <a:lstStyle/>
          <a:p>
            <a:r>
              <a:rPr lang="fr-FR"/>
              <a:t>Modifiez le style du titre</a:t>
            </a:r>
          </a:p>
        </p:txBody>
      </p:sp>
      <p:sp>
        <p:nvSpPr>
          <p:cNvPr id="9" name="Espace réservé de la dat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26567D5-4A83-9E48-B441-CCB2A72BA6D1}"/>
              </a:ext>
            </a:extLst>
          </p:cNvPr>
          <p:cNvSpPr>
            <a:spLocks noGrp="1"/>
          </p:cNvSpPr>
          <p:nvPr>
            <p:ph type="dt" sz="half" idx="14"/>
          </p:nvPr>
        </p:nvSpPr>
        <p:spPr/>
        <p:txBody>
          <a:bodyPr/>
          <a:lstStyle/>
          <a:p>
            <a:r>
              <a:rPr lang="fr-CH"/>
              <a:t>NAME EVENT / NAME PRESENTATION</a:t>
            </a:r>
            <a:endParaRPr lang="fr-FR" dirty="0"/>
          </a:p>
        </p:txBody>
      </p:sp>
      <p:sp>
        <p:nvSpPr>
          <p:cNvPr id="11" name="Espace réservé du numéro de diapositiv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82F21D18-8706-7E4D-8FBE-C1E2584541D1}"/>
              </a:ext>
            </a:extLst>
          </p:cNvPr>
          <p:cNvSpPr>
            <a:spLocks noGrp="1"/>
          </p:cNvSpPr>
          <p:nvPr>
            <p:ph type="sldNum" sz="quarter" idx="16"/>
          </p:nvPr>
        </p:nvSpPr>
        <p:spPr/>
        <p:txBody>
          <a:body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3454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4875" y="1563688"/>
            <a:ext cx="3671466" cy="3263504"/>
          </a:xfrm>
        </p:spPr>
        <p:txBody>
          <a:bodyPr/>
          <a:lstStyle/>
          <a:p>
            <a:pPr lvl="0"/>
            <a:r>
              <a:rPr lang="fr-FR"/>
              <a:t>Modifier les styles du texte du masque
Deuxième niveau
Troisième niveau
Quatrième niveau
Cinquième niveau</a:t>
            </a:r>
          </a:p>
        </p:txBody>
      </p:sp>
      <p:sp>
        <p:nvSpPr>
          <p:cNvPr id="4" name="Content Placeholder 3"/>
          <p:cNvSpPr>
            <a:spLocks noGrp="1"/>
          </p:cNvSpPr>
          <p:nvPr>
            <p:ph sz="half" idx="2"/>
          </p:nvPr>
        </p:nvSpPr>
        <p:spPr>
          <a:xfrm>
            <a:off x="4959772" y="1563688"/>
            <a:ext cx="3671466" cy="3263504"/>
          </a:xfrm>
        </p:spPr>
        <p:txBody>
          <a:bodyPr/>
          <a:lstStyle/>
          <a:p>
            <a:pPr lvl="0"/>
            <a:r>
              <a:rPr lang="fr-FR"/>
              <a:t>Modifier les styles du texte du masque
Deuxième niveau
Troisième niveau
Quatrième niveau
Cinquième niveau</a:t>
            </a:r>
          </a:p>
        </p:txBody>
      </p:sp>
      <p:sp>
        <p:nvSpPr>
          <p:cNvPr id="8" name="Titr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897D737-724C-984A-82E1-2A2DBD5F6249}"/>
              </a:ext>
            </a:extLst>
          </p:cNvPr>
          <p:cNvSpPr>
            <a:spLocks noGrp="1"/>
          </p:cNvSpPr>
          <p:nvPr>
            <p:ph type="title"/>
          </p:nvPr>
        </p:nvSpPr>
        <p:spPr/>
        <p:txBody>
          <a:bodyPr/>
          <a:lstStyle/>
          <a:p>
            <a:r>
              <a:rPr lang="fr-FR"/>
              <a:t>Modifiez le style du titre</a:t>
            </a:r>
          </a:p>
        </p:txBody>
      </p:sp>
      <p:sp>
        <p:nvSpPr>
          <p:cNvPr id="9" name="Espace réservé de la dat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34C2B73-67B7-BB4C-AE0F-7D16D8DDD2B2}"/>
              </a:ext>
            </a:extLst>
          </p:cNvPr>
          <p:cNvSpPr>
            <a:spLocks noGrp="1"/>
          </p:cNvSpPr>
          <p:nvPr>
            <p:ph type="dt" sz="half" idx="10"/>
          </p:nvPr>
        </p:nvSpPr>
        <p:spPr/>
        <p:txBody>
          <a:bodyPr/>
          <a:lstStyle/>
          <a:p>
            <a:r>
              <a:rPr lang="fr-CH"/>
              <a:t>NAME EVENT / NAME PRESENTATION</a:t>
            </a:r>
            <a:endParaRPr lang="fr-FR" dirty="0"/>
          </a:p>
        </p:txBody>
      </p:sp>
      <p:sp>
        <p:nvSpPr>
          <p:cNvPr id="11" name="Espace réservé du numéro de diapositiv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DD59D891-3F23-D04C-AB43-6FA4220AFE80}"/>
              </a:ext>
            </a:extLst>
          </p:cNvPr>
          <p:cNvSpPr>
            <a:spLocks noGrp="1"/>
          </p:cNvSpPr>
          <p:nvPr>
            <p:ph type="sldNum" sz="quarter" idx="12"/>
          </p:nvPr>
        </p:nvSpPr>
        <p:spPr/>
        <p:txBody>
          <a:body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76706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seul">
    <p:spTree>
      <p:nvGrpSpPr>
        <p:cNvPr id="1" name=""/>
        <p:cNvGrpSpPr/>
        <p:nvPr/>
      </p:nvGrpSpPr>
      <p:grpSpPr>
        <a:xfrm>
          <a:off x="0" y="0"/>
          <a:ext cx="0" cy="0"/>
          <a:chOff x="0" y="0"/>
          <a:chExt cx="0" cy="0"/>
        </a:xfrm>
      </p:grpSpPr>
      <p:sp>
        <p:nvSpPr>
          <p:cNvPr id="14" name="Date Placeholder 3"/>
          <p:cNvSpPr txBox="1">
            <a:spLocks/>
          </p:cNvSpPr>
          <p:nvPr userDrawn="1"/>
        </p:nvSpPr>
        <p:spPr>
          <a:xfrm rot="16200000">
            <a:off x="-1540037" y="3097075"/>
            <a:ext cx="3341052" cy="274278"/>
          </a:xfrm>
          <a:prstGeom prst="rect">
            <a:avLst/>
          </a:prstGeom>
        </p:spPr>
        <p:txBody>
          <a:bodyPr vert="horz" lIns="91440" tIns="45720" rIns="91440" bIns="45720" rtlCol="0" anchor="ctr"/>
          <a:lstStyle>
            <a:defPPr>
              <a:defRPr lang="fr-FR"/>
            </a:defPPr>
            <a:lvl1pPr marL="0" algn="l" defTabSz="685800" rtl="0" eaLnBrk="1" latinLnBrk="0" hangingPunct="1">
              <a:defRPr sz="700" kern="1200">
                <a:solidFill>
                  <a:schemeClr val="accent1"/>
                </a:solidFill>
                <a:latin typeface="Arial" panose="020B0604020202020204" pitchFamily="34"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r>
              <a:rPr lang="en-US" dirty="0" smtClean="0"/>
              <a:t>ASTRA conductor for DEMO CS</a:t>
            </a:r>
            <a:endParaRPr lang="en-US" noProof="0" dirty="0"/>
          </a:p>
        </p:txBody>
      </p:sp>
      <p:sp>
        <p:nvSpPr>
          <p:cNvPr id="6" name="Titr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9BFFD8D9-6AAA-B44F-8BD5-98D7A6546A6C}"/>
              </a:ext>
            </a:extLst>
          </p:cNvPr>
          <p:cNvSpPr>
            <a:spLocks noGrp="1"/>
          </p:cNvSpPr>
          <p:nvPr>
            <p:ph type="title"/>
          </p:nvPr>
        </p:nvSpPr>
        <p:spPr>
          <a:xfrm>
            <a:off x="904875" y="92121"/>
            <a:ext cx="7844420" cy="533388"/>
          </a:xfrm>
        </p:spPr>
        <p:txBody>
          <a:bodyPr/>
          <a:lstStyle/>
          <a:p>
            <a:r>
              <a:rPr lang="fr-FR"/>
              <a:t>Modifiez le style du titre</a:t>
            </a:r>
          </a:p>
        </p:txBody>
      </p:sp>
      <p:sp>
        <p:nvSpPr>
          <p:cNvPr id="16" name="Espace réservé du numéro de diapositiv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1083942-1443-BC45-9F95-32C82A8DCDEF}"/>
              </a:ext>
            </a:extLst>
          </p:cNvPr>
          <p:cNvSpPr txBox="1">
            <a:spLocks/>
          </p:cNvSpPr>
          <p:nvPr userDrawn="1"/>
        </p:nvSpPr>
        <p:spPr>
          <a:xfrm>
            <a:off x="8943010" y="199940"/>
            <a:ext cx="206298" cy="163552"/>
          </a:xfrm>
          <a:prstGeom prst="rect">
            <a:avLst/>
          </a:prstGeom>
        </p:spPr>
        <p:txBody>
          <a:bodyPr vert="horz" lIns="0" tIns="0" rIns="0" bIns="0" rtlCol="0" anchor="t"/>
          <a:lstStyle>
            <a:defPPr>
              <a:defRPr lang="fr-FR"/>
            </a:defPPr>
            <a:lvl1pPr marL="0" algn="ctr" defTabSz="685800" rtl="0" eaLnBrk="1" latinLnBrk="0" hangingPunct="1">
              <a:defRPr sz="700" b="1" kern="1200">
                <a:solidFill>
                  <a:schemeClr val="tx1"/>
                </a:solidFill>
                <a:latin typeface="+mj-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4039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re seul">
    <p:spTree>
      <p:nvGrpSpPr>
        <p:cNvPr id="1" name=""/>
        <p:cNvGrpSpPr/>
        <p:nvPr/>
      </p:nvGrpSpPr>
      <p:grpSpPr>
        <a:xfrm>
          <a:off x="0" y="0"/>
          <a:ext cx="0" cy="0"/>
          <a:chOff x="0" y="0"/>
          <a:chExt cx="0" cy="0"/>
        </a:xfrm>
      </p:grpSpPr>
      <p:sp>
        <p:nvSpPr>
          <p:cNvPr id="7" name="Espace réservé pour une imag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25DAC6D-23F0-6941-BE81-E7A79CA3AFFD}"/>
              </a:ext>
            </a:extLst>
          </p:cNvPr>
          <p:cNvSpPr>
            <a:spLocks noGrp="1"/>
          </p:cNvSpPr>
          <p:nvPr>
            <p:ph type="pic" sz="quarter" idx="13"/>
          </p:nvPr>
        </p:nvSpPr>
        <p:spPr>
          <a:xfrm>
            <a:off x="904875" y="0"/>
            <a:ext cx="8239125" cy="5143500"/>
          </a:xfrm>
        </p:spPr>
        <p:txBody>
          <a:bodyPr/>
          <a:lstStyle/>
          <a:p>
            <a:r>
              <a:rPr lang="fr-FR"/>
              <a:t>Cliquez sur l'icône pour ajouter une image</a:t>
            </a:r>
          </a:p>
        </p:txBody>
      </p:sp>
      <p:sp>
        <p:nvSpPr>
          <p:cNvPr id="2" name="Title 1"/>
          <p:cNvSpPr>
            <a:spLocks noGrp="1"/>
          </p:cNvSpPr>
          <p:nvPr>
            <p:ph type="title"/>
          </p:nvPr>
        </p:nvSpPr>
        <p:spPr>
          <a:xfrm>
            <a:off x="6405563" y="2571750"/>
            <a:ext cx="2738437" cy="2111375"/>
          </a:xfrm>
          <a:solidFill>
            <a:schemeClr val="accent2"/>
          </a:solidFill>
        </p:spPr>
        <p:txBody>
          <a:bodyPr anchor="ctr" anchorCtr="0"/>
          <a:lstStyle>
            <a:lvl1pPr>
              <a:defRPr>
                <a:solidFill>
                  <a:schemeClr val="bg1"/>
                </a:solidFill>
              </a:defRPr>
            </a:lvl1pPr>
          </a:lstStyle>
          <a:p>
            <a:r>
              <a:rPr lang="fr-FR"/>
              <a:t>Modifiez le style du titre</a:t>
            </a:r>
            <a:endParaRPr lang="en-US" dirty="0"/>
          </a:p>
        </p:txBody>
      </p:sp>
      <p:sp>
        <p:nvSpPr>
          <p:cNvPr id="3" name="Espace réservé de la date 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0E5EA1C-63CE-2C4F-B9F4-39FDBC14B9A3}"/>
              </a:ext>
            </a:extLst>
          </p:cNvPr>
          <p:cNvSpPr>
            <a:spLocks noGrp="1"/>
          </p:cNvSpPr>
          <p:nvPr>
            <p:ph type="dt" sz="half" idx="14"/>
          </p:nvPr>
        </p:nvSpPr>
        <p:spPr/>
        <p:txBody>
          <a:bodyPr/>
          <a:lstStyle/>
          <a:p>
            <a:r>
              <a:rPr lang="fr-CH"/>
              <a:t>NAME EVENT / NAME PRESENTATION</a:t>
            </a:r>
            <a:endParaRPr lang="fr-FR" dirty="0"/>
          </a:p>
        </p:txBody>
      </p:sp>
      <p:sp>
        <p:nvSpPr>
          <p:cNvPr id="5" name="Espace réservé du numéro de diapositiv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C516D46-C7BB-2141-A4EE-18D1756414F6}"/>
              </a:ext>
            </a:extLst>
          </p:cNvPr>
          <p:cNvSpPr>
            <a:spLocks noGrp="1"/>
          </p:cNvSpPr>
          <p:nvPr>
            <p:ph type="sldNum" sz="quarter" idx="16"/>
          </p:nvPr>
        </p:nvSpPr>
        <p:spPr/>
        <p:txBody>
          <a:body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0948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Titre seul">
    <p:spTree>
      <p:nvGrpSpPr>
        <p:cNvPr id="1" name=""/>
        <p:cNvGrpSpPr/>
        <p:nvPr/>
      </p:nvGrpSpPr>
      <p:grpSpPr>
        <a:xfrm>
          <a:off x="0" y="0"/>
          <a:ext cx="0" cy="0"/>
          <a:chOff x="0" y="0"/>
          <a:chExt cx="0" cy="0"/>
        </a:xfrm>
      </p:grpSpPr>
      <p:sp>
        <p:nvSpPr>
          <p:cNvPr id="7" name="Espace réservé pour une imag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25DAC6D-23F0-6941-BE81-E7A79CA3AFFD}"/>
              </a:ext>
            </a:extLst>
          </p:cNvPr>
          <p:cNvSpPr>
            <a:spLocks noGrp="1"/>
          </p:cNvSpPr>
          <p:nvPr>
            <p:ph type="pic" sz="quarter" idx="13"/>
          </p:nvPr>
        </p:nvSpPr>
        <p:spPr>
          <a:xfrm>
            <a:off x="904875" y="0"/>
            <a:ext cx="7726363" cy="5143500"/>
          </a:xfrm>
        </p:spPr>
        <p:txBody>
          <a:bodyPr/>
          <a:lstStyle/>
          <a:p>
            <a:r>
              <a:rPr lang="fr-FR"/>
              <a:t>Cliquez sur l'icône pour ajouter une image</a:t>
            </a:r>
          </a:p>
        </p:txBody>
      </p:sp>
      <p:sp>
        <p:nvSpPr>
          <p:cNvPr id="8" name="Espace réservé du numéro de diapositiv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FE7A1E3-AAEC-7641-B6C5-8D9FC0B6A211}"/>
              </a:ext>
            </a:extLst>
          </p:cNvPr>
          <p:cNvSpPr>
            <a:spLocks noGrp="1"/>
          </p:cNvSpPr>
          <p:nvPr>
            <p:ph type="sldNum" sz="quarter" idx="16"/>
          </p:nvPr>
        </p:nvSpPr>
        <p:spPr/>
        <p:txBody>
          <a:bodyPr/>
          <a:lstStyle/>
          <a:p>
            <a:fld id="{E1E1CD7C-2161-7D43-862E-CE4C333CD873}" type="slidenum">
              <a:rPr lang="fr-FR" smtClean="0"/>
              <a:pPr/>
              <a:t>‹#›</a:t>
            </a:fld>
            <a:endParaRPr lang="fr-FR" dirty="0"/>
          </a:p>
        </p:txBody>
      </p:sp>
      <p:sp>
        <p:nvSpPr>
          <p:cNvPr id="9" name="Date Placeholder 3"/>
          <p:cNvSpPr>
            <a:spLocks noGrp="1"/>
          </p:cNvSpPr>
          <p:nvPr>
            <p:ph type="dt" sz="half" idx="2"/>
          </p:nvPr>
        </p:nvSpPr>
        <p:spPr>
          <a:xfrm rot="16200000">
            <a:off x="-1540036" y="3097075"/>
            <a:ext cx="3341052" cy="274278"/>
          </a:xfrm>
          <a:prstGeom prst="rect">
            <a:avLst/>
          </a:prstGeom>
        </p:spPr>
        <p:txBody>
          <a:bodyPr vert="horz" lIns="91440" tIns="45720" rIns="91440" bIns="45720" rtlCol="0" anchor="ctr"/>
          <a:lstStyle>
            <a:lvl1pPr algn="l">
              <a:defRPr sz="700">
                <a:solidFill>
                  <a:schemeClr val="accent1"/>
                </a:solidFill>
                <a:latin typeface="Arial" panose="020B0604020202020204" pitchFamily="34" charset="0"/>
              </a:defRPr>
            </a:lvl1pPr>
          </a:lstStyle>
          <a:p>
            <a:r>
              <a:rPr lang="fr-CH" dirty="0"/>
              <a:t>WPMAG final meeting / New task proposals</a:t>
            </a:r>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1727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3_Titre seul">
    <p:spTree>
      <p:nvGrpSpPr>
        <p:cNvPr id="1" name=""/>
        <p:cNvGrpSpPr/>
        <p:nvPr/>
      </p:nvGrpSpPr>
      <p:grpSpPr>
        <a:xfrm>
          <a:off x="0" y="0"/>
          <a:ext cx="0" cy="0"/>
          <a:chOff x="0" y="0"/>
          <a:chExt cx="0" cy="0"/>
        </a:xfrm>
      </p:grpSpPr>
      <p:sp>
        <p:nvSpPr>
          <p:cNvPr id="7" name="Espace réservé pour une imag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25DAC6D-23F0-6941-BE81-E7A79CA3AFFD}"/>
              </a:ext>
            </a:extLst>
          </p:cNvPr>
          <p:cNvSpPr>
            <a:spLocks noGrp="1"/>
          </p:cNvSpPr>
          <p:nvPr>
            <p:ph type="pic" sz="quarter" idx="13"/>
          </p:nvPr>
        </p:nvSpPr>
        <p:spPr>
          <a:xfrm>
            <a:off x="904875" y="3114674"/>
            <a:ext cx="8239125" cy="2028825"/>
          </a:xfrm>
        </p:spPr>
        <p:txBody>
          <a:bodyPr/>
          <a:lstStyle/>
          <a:p>
            <a:r>
              <a:rPr lang="fr-FR"/>
              <a:t>Cliquez sur l'icône pour ajouter une image</a:t>
            </a:r>
          </a:p>
        </p:txBody>
      </p:sp>
      <p:sp>
        <p:nvSpPr>
          <p:cNvPr id="4" name="Espace réservé du texte 3"/>
          <p:cNvSpPr>
            <a:spLocks noGrp="1"/>
          </p:cNvSpPr>
          <p:nvPr>
            <p:ph type="body" sz="quarter" idx="17"/>
          </p:nvPr>
        </p:nvSpPr>
        <p:spPr>
          <a:xfrm>
            <a:off x="904875" y="1563688"/>
            <a:ext cx="7646988" cy="1436687"/>
          </a:xfrm>
        </p:spPr>
        <p:txBody>
          <a:bodyPr/>
          <a:lstStyle>
            <a:lvl4pPr>
              <a:defRPr>
                <a:latin typeface="Arial" panose="020B0604020202020204" pitchFamily="34" charset="0"/>
              </a:defRPr>
            </a:lvl4pPr>
            <a:lvl5pPr>
              <a:defRPr>
                <a:latin typeface="Arial" panose="020B0604020202020204" pitchFamily="34" charset="0"/>
              </a:defRPr>
            </a:lvl5pPr>
          </a:lstStyle>
          <a:p>
            <a:pPr lvl="0"/>
            <a:r>
              <a:rPr lang="fr-FR"/>
              <a:t>Modifier les styles du texte du masque
Deuxième niveau
Troisième niveau
Quatrième niveau
Cinquième niveau</a:t>
            </a:r>
            <a:endParaRPr lang="fr-CH" dirty="0"/>
          </a:p>
        </p:txBody>
      </p:sp>
      <p:sp>
        <p:nvSpPr>
          <p:cNvPr id="6" name="Espace réservé de la dat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7CF3032-2465-874C-B786-95E1B594A5AB}"/>
              </a:ext>
            </a:extLst>
          </p:cNvPr>
          <p:cNvSpPr>
            <a:spLocks noGrp="1"/>
          </p:cNvSpPr>
          <p:nvPr>
            <p:ph type="dt" sz="half" idx="18"/>
          </p:nvPr>
        </p:nvSpPr>
        <p:spPr/>
        <p:txBody>
          <a:bodyPr/>
          <a:lstStyle/>
          <a:p>
            <a:r>
              <a:rPr lang="fr-CH"/>
              <a:t>NAME EVENT / NAME PRESENTATION</a:t>
            </a:r>
            <a:endParaRPr lang="fr-FR" dirty="0"/>
          </a:p>
        </p:txBody>
      </p:sp>
      <p:sp>
        <p:nvSpPr>
          <p:cNvPr id="9" name="Espace réservé du numéro de diapositiv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9D9777C-EC90-1141-9E30-4B4F669C2BE1}"/>
              </a:ext>
            </a:extLst>
          </p:cNvPr>
          <p:cNvSpPr>
            <a:spLocks noGrp="1"/>
          </p:cNvSpPr>
          <p:nvPr>
            <p:ph type="sldNum" sz="quarter" idx="20"/>
          </p:nvPr>
        </p:nvSpPr>
        <p:spPr/>
        <p:txBody>
          <a:bodyPr/>
          <a:lstStyle/>
          <a:p>
            <a:fld id="{E1E1CD7C-2161-7D43-862E-CE4C333CD873}" type="slidenum">
              <a:rPr lang="fr-FR" smtClean="0"/>
              <a:pPr/>
              <a:t>‹#›</a:t>
            </a:fld>
            <a:endParaRPr lang="fr-FR" dirty="0"/>
          </a:p>
        </p:txBody>
      </p:sp>
      <p:sp>
        <p:nvSpPr>
          <p:cNvPr id="11" name="Titr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E011164-727C-4C46-B34E-7729CB350E3E}"/>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31156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5" name="Espace réservé de la dat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D8101AB-8ACE-BB4C-9D61-B4AABFE11591}"/>
              </a:ext>
            </a:extLst>
          </p:cNvPr>
          <p:cNvSpPr>
            <a:spLocks noGrp="1"/>
          </p:cNvSpPr>
          <p:nvPr>
            <p:ph type="dt" sz="half" idx="10"/>
          </p:nvPr>
        </p:nvSpPr>
        <p:spPr/>
        <p:txBody>
          <a:bodyPr/>
          <a:lstStyle/>
          <a:p>
            <a:r>
              <a:rPr lang="fr-CH"/>
              <a:t>NAME EVENT / NAME PRESENTATION</a:t>
            </a:r>
            <a:endParaRPr lang="fr-FR" dirty="0"/>
          </a:p>
        </p:txBody>
      </p:sp>
      <p:sp>
        <p:nvSpPr>
          <p:cNvPr id="7" name="Espace réservé du numéro de diapositiv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6622065-A833-2340-B0FD-ACB065A3B8CF}"/>
              </a:ext>
            </a:extLst>
          </p:cNvPr>
          <p:cNvSpPr>
            <a:spLocks noGrp="1"/>
          </p:cNvSpPr>
          <p:nvPr>
            <p:ph type="sldNum" sz="quarter" idx="12"/>
          </p:nvPr>
        </p:nvSpPr>
        <p:spPr/>
        <p:txBody>
          <a:body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48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1_Diapositive de titre">
    <p:spTree>
      <p:nvGrpSpPr>
        <p:cNvPr id="1" name=""/>
        <p:cNvGrpSpPr/>
        <p:nvPr/>
      </p:nvGrpSpPr>
      <p:grpSpPr>
        <a:xfrm>
          <a:off x="0" y="0"/>
          <a:ext cx="0" cy="0"/>
          <a:chOff x="0" y="0"/>
          <a:chExt cx="0" cy="0"/>
        </a:xfrm>
      </p:grpSpPr>
      <p:sp>
        <p:nvSpPr>
          <p:cNvPr id="12" name="Espace réservé pour une imag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CF6F629-51E7-9F40-939D-F50AE3925ADE}"/>
              </a:ext>
            </a:extLst>
          </p:cNvPr>
          <p:cNvSpPr>
            <a:spLocks noGrp="1"/>
          </p:cNvSpPr>
          <p:nvPr>
            <p:ph type="pic" sz="quarter" idx="10"/>
          </p:nvPr>
        </p:nvSpPr>
        <p:spPr>
          <a:xfrm>
            <a:off x="1331913" y="459938"/>
            <a:ext cx="7812087" cy="4683562"/>
          </a:xfrm>
        </p:spPr>
        <p:txBody>
          <a:bodyPr/>
          <a:lstStyle/>
          <a:p>
            <a:r>
              <a:rPr lang="fr-FR"/>
              <a:t>Cliquez sur l'icône pour ajouter une image</a:t>
            </a:r>
          </a:p>
        </p:txBody>
      </p:sp>
      <p:sp>
        <p:nvSpPr>
          <p:cNvPr id="2" name="Title 1"/>
          <p:cNvSpPr>
            <a:spLocks noGrp="1"/>
          </p:cNvSpPr>
          <p:nvPr>
            <p:ph type="ctrTitle"/>
          </p:nvPr>
        </p:nvSpPr>
        <p:spPr>
          <a:xfrm>
            <a:off x="6405563" y="786535"/>
            <a:ext cx="2738437" cy="2338387"/>
          </a:xfrm>
          <a:solidFill>
            <a:schemeClr val="accent1"/>
          </a:solidFill>
        </p:spPr>
        <p:txBody>
          <a:bodyPr lIns="216000" anchor="ctr" anchorCtr="0">
            <a:normAutofit/>
          </a:bodyPr>
          <a:lstStyle>
            <a:lvl1pPr algn="l">
              <a:defRPr sz="3600">
                <a:solidFill>
                  <a:schemeClr val="bg1"/>
                </a:solidFill>
              </a:defRPr>
            </a:lvl1pPr>
          </a:lstStyle>
          <a:p>
            <a:r>
              <a:rPr lang="fr-FR"/>
              <a:t>Modifiez le style du titre</a:t>
            </a:r>
            <a:endParaRPr lang="en-US" dirty="0"/>
          </a:p>
        </p:txBody>
      </p:sp>
      <p:sp>
        <p:nvSpPr>
          <p:cNvPr id="3" name="Subtitle 2"/>
          <p:cNvSpPr>
            <a:spLocks noGrp="1"/>
          </p:cNvSpPr>
          <p:nvPr>
            <p:ph type="subTitle" idx="1"/>
          </p:nvPr>
        </p:nvSpPr>
        <p:spPr>
          <a:xfrm>
            <a:off x="4576763" y="3124922"/>
            <a:ext cx="1828800" cy="1568450"/>
          </a:xfrm>
          <a:solidFill>
            <a:schemeClr val="tx1"/>
          </a:solidFill>
        </p:spPr>
        <p:txBody>
          <a:bodyPr lIns="90000" anchor="ctr" anchorCtr="0">
            <a:normAutofit/>
          </a:bodyPr>
          <a:lstStyle>
            <a:lvl1pPr marL="0" indent="0" algn="ctr">
              <a:buNone/>
              <a:defRPr sz="12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pic>
        <p:nvPicPr>
          <p:cNvPr id="7" name="Imag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F3A61A89-D1E3-8A40-82D6-9A86AEBFAF36}"/>
              </a:ext>
            </a:extLst>
          </p:cNvPr>
          <p:cNvPicPr>
            <a:picLocks noChangeAspect="1"/>
          </p:cNvPicPr>
          <p:nvPr userDrawn="1"/>
        </p:nvPicPr>
        <p:blipFill>
          <a:blip r:embed="rId2"/>
          <a:stretch>
            <a:fillRect/>
          </a:stretch>
        </p:blipFill>
        <p:spPr>
          <a:xfrm>
            <a:off x="200025" y="4579268"/>
            <a:ext cx="561543" cy="367382"/>
          </a:xfrm>
          <a:prstGeom prst="rect">
            <a:avLst/>
          </a:prstGeom>
        </p:spPr>
      </p:pic>
      <p:sp>
        <p:nvSpPr>
          <p:cNvPr id="8" name="Rectangl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B5BFF46-A721-4641-AD59-B3251C9D9E0D}"/>
              </a:ext>
            </a:extLst>
          </p:cNvPr>
          <p:cNvSpPr/>
          <p:nvPr userDrawn="1"/>
        </p:nvSpPr>
        <p:spPr>
          <a:xfrm rot="16200000">
            <a:off x="89679" y="4591427"/>
            <a:ext cx="45719" cy="597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Arial" panose="020B0604020202020204" pitchFamily="34" charset="0"/>
            </a:endParaRPr>
          </a:p>
        </p:txBody>
      </p:sp>
      <p:pic>
        <p:nvPicPr>
          <p:cNvPr id="9" name="Imag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535A482-EC85-1C41-A1E4-7882A0E39FFD}"/>
              </a:ext>
            </a:extLst>
          </p:cNvPr>
          <p:cNvPicPr>
            <a:picLocks noChangeAspect="1"/>
          </p:cNvPicPr>
          <p:nvPr userDrawn="1"/>
        </p:nvPicPr>
        <p:blipFill>
          <a:blip r:embed="rId3"/>
          <a:stretch>
            <a:fillRect/>
          </a:stretch>
        </p:blipFill>
        <p:spPr>
          <a:xfrm>
            <a:off x="82647" y="80283"/>
            <a:ext cx="1175301" cy="508655"/>
          </a:xfrm>
          <a:prstGeom prst="rect">
            <a:avLst/>
          </a:prstGeom>
        </p:spPr>
      </p:pic>
      <p:sp>
        <p:nvSpPr>
          <p:cNvPr id="16" name="Espace réservé du text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1960462-6F28-0740-916D-499D3BEDB2BE}"/>
              </a:ext>
            </a:extLst>
          </p:cNvPr>
          <p:cNvSpPr>
            <a:spLocks noGrp="1"/>
          </p:cNvSpPr>
          <p:nvPr>
            <p:ph type="body" sz="quarter" idx="11"/>
          </p:nvPr>
        </p:nvSpPr>
        <p:spPr>
          <a:xfrm>
            <a:off x="6400800" y="4683125"/>
            <a:ext cx="1828800" cy="460375"/>
          </a:xfrm>
          <a:solidFill>
            <a:schemeClr val="bg1"/>
          </a:solidFill>
        </p:spPr>
        <p:txBody>
          <a:bodyPr lIns="90000" anchor="ctr">
            <a:noAutofit/>
          </a:bodyPr>
          <a:lstStyle>
            <a:lvl1pPr marL="0" indent="0" algn="ctr">
              <a:buNone/>
              <a:defRPr sz="1100"/>
            </a:lvl1pPr>
          </a:lstStyle>
          <a:p>
            <a:pPr lvl="0"/>
            <a:r>
              <a:rPr lang="fr-FR"/>
              <a:t>Modifier les styles du texte du masque
Deuxième niveau
Troisième niveau
Quatrième niveau
Cinquième niveau</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3892250"/>
      </p:ext>
    </p:extLst>
  </p:cSld>
  <p:clrMapOvr>
    <a:masterClrMapping/>
  </p:clrMapOvr>
  <p:extLst>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620">
          <p15:clr>
            <a:srgbClr val="FBAE40"/>
          </p15:clr>
        </p15:guide>
        <p15:guide id="2" pos="2880">
          <p15:clr>
            <a:srgbClr val="FBAE40"/>
          </p15:clr>
        </p15:guide>
        <p15:guide id="3" pos="126">
          <p15:clr>
            <a:srgbClr val="FBAE40"/>
          </p15:clr>
        </p15:guide>
        <p15:guide id="5" orient="horz" pos="123">
          <p15:clr>
            <a:srgbClr val="FBAE40"/>
          </p15:clr>
        </p15:guide>
        <p15:guide id="6" orient="horz" pos="3117">
          <p15:clr>
            <a:srgbClr val="FBAE40"/>
          </p15:clr>
        </p15:guide>
        <p15:guide id="7" pos="83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de sec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A9F6C81-AE59-DE44-BF60-E773080CD91C}"/>
              </a:ext>
            </a:extLst>
          </p:cNvPr>
          <p:cNvSpPr/>
          <p:nvPr userDrawn="1"/>
        </p:nvSpPr>
        <p:spPr>
          <a:xfrm>
            <a:off x="4572000" y="0"/>
            <a:ext cx="4572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le 1"/>
          <p:cNvSpPr>
            <a:spLocks noGrp="1"/>
          </p:cNvSpPr>
          <p:nvPr>
            <p:ph type="title"/>
          </p:nvPr>
        </p:nvSpPr>
        <p:spPr>
          <a:xfrm>
            <a:off x="4572000" y="777875"/>
            <a:ext cx="4058920" cy="1793875"/>
          </a:xfrm>
        </p:spPr>
        <p:txBody>
          <a:bodyPr anchor="ctr" anchorCtr="0">
            <a:normAutofit/>
          </a:bodyPr>
          <a:lstStyle>
            <a:lvl1pPr>
              <a:defRPr sz="320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4572000" y="2571750"/>
            <a:ext cx="4058920" cy="2156508"/>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Modifier les styles du texte du masque
Deuxième niveau
Troisième niveau
Quatrième niveau
Cinquième niveau</a:t>
            </a:r>
          </a:p>
        </p:txBody>
      </p:sp>
      <p:sp>
        <p:nvSpPr>
          <p:cNvPr id="9" name="Espace réservé pour une imag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58F136D-3292-C745-91DE-A21191C16FE7}"/>
              </a:ext>
            </a:extLst>
          </p:cNvPr>
          <p:cNvSpPr>
            <a:spLocks noGrp="1"/>
          </p:cNvSpPr>
          <p:nvPr>
            <p:ph type="pic" sz="quarter" idx="13"/>
          </p:nvPr>
        </p:nvSpPr>
        <p:spPr>
          <a:xfrm>
            <a:off x="904875" y="0"/>
            <a:ext cx="3667125" cy="5143500"/>
          </a:xfrm>
        </p:spPr>
        <p:txBody>
          <a:bodyPr/>
          <a:lstStyle/>
          <a:p>
            <a:r>
              <a:rPr lang="fr-FR"/>
              <a:t>Cliquez sur l'icône pour ajouter une image</a:t>
            </a:r>
          </a:p>
        </p:txBody>
      </p:sp>
      <p:sp>
        <p:nvSpPr>
          <p:cNvPr id="12" name="Espace réservé de la date 11"/>
          <p:cNvSpPr>
            <a:spLocks noGrp="1"/>
          </p:cNvSpPr>
          <p:nvPr>
            <p:ph type="dt" sz="half" idx="14"/>
          </p:nvPr>
        </p:nvSpPr>
        <p:spPr/>
        <p:txBody>
          <a:bodyPr/>
          <a:lstStyle/>
          <a:p>
            <a:r>
              <a:rPr lang="fr-CH"/>
              <a:t>NAME EVENT / NAME PRESENTATION</a:t>
            </a:r>
            <a:endParaRPr lang="fr-FR" dirty="0"/>
          </a:p>
        </p:txBody>
      </p:sp>
      <p:sp>
        <p:nvSpPr>
          <p:cNvPr id="14" name="Espace réservé du numéro de diapositive 13"/>
          <p:cNvSpPr>
            <a:spLocks noGrp="1"/>
          </p:cNvSpPr>
          <p:nvPr>
            <p:ph type="sldNum" sz="quarter" idx="16"/>
          </p:nvPr>
        </p:nvSpPr>
        <p:spPr/>
        <p:txBody>
          <a:bodyPr/>
          <a:lstStyle>
            <a:lvl1pPr>
              <a:defRPr>
                <a:solidFill>
                  <a:schemeClr val="bg1"/>
                </a:solidFill>
              </a:defRPr>
            </a:lvl1p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886425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Titre de sec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A9F6C81-AE59-DE44-BF60-E773080CD91C}"/>
              </a:ext>
            </a:extLst>
          </p:cNvPr>
          <p:cNvSpPr/>
          <p:nvPr userDrawn="1"/>
        </p:nvSpPr>
        <p:spPr>
          <a:xfrm>
            <a:off x="4572000" y="0"/>
            <a:ext cx="4572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le 1"/>
          <p:cNvSpPr>
            <a:spLocks noGrp="1"/>
          </p:cNvSpPr>
          <p:nvPr>
            <p:ph type="title"/>
          </p:nvPr>
        </p:nvSpPr>
        <p:spPr>
          <a:xfrm>
            <a:off x="4572000" y="777875"/>
            <a:ext cx="4058920" cy="1793875"/>
          </a:xfrm>
        </p:spPr>
        <p:txBody>
          <a:bodyPr anchor="ctr" anchorCtr="0">
            <a:normAutofit/>
          </a:bodyPr>
          <a:lstStyle>
            <a:lvl1pPr>
              <a:defRPr sz="320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4572000" y="2571750"/>
            <a:ext cx="4058920" cy="2156508"/>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Modifier les styles du texte du masque
Deuxième niveau
Troisième niveau
Quatrième niveau
Cinquième niveau</a:t>
            </a:r>
          </a:p>
        </p:txBody>
      </p:sp>
      <p:sp>
        <p:nvSpPr>
          <p:cNvPr id="9" name="Espace réservé pour une imag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58F136D-3292-C745-91DE-A21191C16FE7}"/>
              </a:ext>
            </a:extLst>
          </p:cNvPr>
          <p:cNvSpPr>
            <a:spLocks noGrp="1"/>
          </p:cNvSpPr>
          <p:nvPr>
            <p:ph type="pic" sz="quarter" idx="13"/>
          </p:nvPr>
        </p:nvSpPr>
        <p:spPr>
          <a:xfrm>
            <a:off x="904875" y="0"/>
            <a:ext cx="3667125" cy="5143500"/>
          </a:xfrm>
        </p:spPr>
        <p:txBody>
          <a:bodyPr/>
          <a:lstStyle/>
          <a:p>
            <a:r>
              <a:rPr lang="fr-FR"/>
              <a:t>Cliquez sur l'icône pour ajouter une image</a:t>
            </a:r>
          </a:p>
        </p:txBody>
      </p:sp>
      <p:sp>
        <p:nvSpPr>
          <p:cNvPr id="12" name="Espace réservé de la date 11"/>
          <p:cNvSpPr>
            <a:spLocks noGrp="1"/>
          </p:cNvSpPr>
          <p:nvPr>
            <p:ph type="dt" sz="half" idx="14"/>
          </p:nvPr>
        </p:nvSpPr>
        <p:spPr/>
        <p:txBody>
          <a:bodyPr/>
          <a:lstStyle/>
          <a:p>
            <a:r>
              <a:rPr lang="fr-CH"/>
              <a:t>NAME EVENT / NAME PRESENTATION</a:t>
            </a:r>
            <a:endParaRPr lang="fr-FR" dirty="0"/>
          </a:p>
        </p:txBody>
      </p:sp>
      <p:sp>
        <p:nvSpPr>
          <p:cNvPr id="14" name="Espace réservé du numéro de diapositive 13"/>
          <p:cNvSpPr>
            <a:spLocks noGrp="1"/>
          </p:cNvSpPr>
          <p:nvPr>
            <p:ph type="sldNum" sz="quarter" idx="16"/>
          </p:nvPr>
        </p:nvSpPr>
        <p:spPr/>
        <p:txBody>
          <a:bodyPr/>
          <a:lstStyle>
            <a:lvl1pPr>
              <a:defRPr>
                <a:solidFill>
                  <a:schemeClr val="bg1"/>
                </a:solidFill>
              </a:defRPr>
            </a:lvl1p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817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re de sec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4A9F6C81-AE59-DE44-BF60-E773080CD91C}"/>
              </a:ext>
            </a:extLst>
          </p:cNvPr>
          <p:cNvSpPr/>
          <p:nvPr userDrawn="1"/>
        </p:nvSpPr>
        <p:spPr>
          <a:xfrm>
            <a:off x="4572000" y="0"/>
            <a:ext cx="45720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le 1"/>
          <p:cNvSpPr>
            <a:spLocks noGrp="1"/>
          </p:cNvSpPr>
          <p:nvPr>
            <p:ph type="title"/>
          </p:nvPr>
        </p:nvSpPr>
        <p:spPr>
          <a:xfrm>
            <a:off x="4572000" y="777875"/>
            <a:ext cx="4058920" cy="1793875"/>
          </a:xfrm>
        </p:spPr>
        <p:txBody>
          <a:bodyPr anchor="ctr" anchorCtr="0">
            <a:normAutofit/>
          </a:bodyPr>
          <a:lstStyle>
            <a:lvl1pPr>
              <a:defRPr sz="320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4572000" y="2571750"/>
            <a:ext cx="4058920" cy="2156508"/>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
Deuxième niveau
Troisième niveau
Quatrième niveau
Cinquième niveau</a:t>
            </a:r>
          </a:p>
        </p:txBody>
      </p:sp>
      <p:sp>
        <p:nvSpPr>
          <p:cNvPr id="9" name="Espace réservé pour une imag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C58F136D-3292-C745-91DE-A21191C16FE7}"/>
              </a:ext>
            </a:extLst>
          </p:cNvPr>
          <p:cNvSpPr>
            <a:spLocks noGrp="1"/>
          </p:cNvSpPr>
          <p:nvPr>
            <p:ph type="pic" sz="quarter" idx="13"/>
          </p:nvPr>
        </p:nvSpPr>
        <p:spPr>
          <a:xfrm>
            <a:off x="904875" y="0"/>
            <a:ext cx="3667125" cy="5143500"/>
          </a:xfrm>
        </p:spPr>
        <p:txBody>
          <a:bodyPr/>
          <a:lstStyle/>
          <a:p>
            <a:r>
              <a:rPr lang="fr-FR"/>
              <a:t>Cliquez sur l'icône pour ajouter une image</a:t>
            </a:r>
          </a:p>
        </p:txBody>
      </p:sp>
      <p:sp>
        <p:nvSpPr>
          <p:cNvPr id="8" name="Espace réservé de la date 7"/>
          <p:cNvSpPr>
            <a:spLocks noGrp="1"/>
          </p:cNvSpPr>
          <p:nvPr>
            <p:ph type="dt" sz="half" idx="14"/>
          </p:nvPr>
        </p:nvSpPr>
        <p:spPr/>
        <p:txBody>
          <a:bodyPr/>
          <a:lstStyle/>
          <a:p>
            <a:r>
              <a:rPr lang="fr-CH"/>
              <a:t>NAME EVENT / NAME PRESENTATION</a:t>
            </a:r>
            <a:endParaRPr lang="fr-FR" dirty="0"/>
          </a:p>
        </p:txBody>
      </p:sp>
      <p:sp>
        <p:nvSpPr>
          <p:cNvPr id="11" name="Espace réservé du numéro de diapositive 10"/>
          <p:cNvSpPr>
            <a:spLocks noGrp="1"/>
          </p:cNvSpPr>
          <p:nvPr>
            <p:ph type="sldNum" sz="quarter" idx="16"/>
          </p:nvPr>
        </p:nvSpPr>
        <p:spPr/>
        <p:txBody>
          <a:bodyPr/>
          <a:lstStyle>
            <a:lvl1pPr>
              <a:defRPr>
                <a:solidFill>
                  <a:schemeClr val="bg1"/>
                </a:solidFill>
              </a:defRPr>
            </a:lvl1p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222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p>
        </p:txBody>
      </p:sp>
      <p:sp>
        <p:nvSpPr>
          <p:cNvPr id="8" name="Titr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30C78BE-DAD0-D748-8B93-AD898D00C88C}"/>
              </a:ext>
            </a:extLst>
          </p:cNvPr>
          <p:cNvSpPr>
            <a:spLocks noGrp="1"/>
          </p:cNvSpPr>
          <p:nvPr>
            <p:ph type="title"/>
          </p:nvPr>
        </p:nvSpPr>
        <p:spPr/>
        <p:txBody>
          <a:bodyPr/>
          <a:lstStyle/>
          <a:p>
            <a:r>
              <a:rPr lang="fr-FR"/>
              <a:t>Modifiez le style du titre</a:t>
            </a:r>
          </a:p>
        </p:txBody>
      </p:sp>
      <p:sp>
        <p:nvSpPr>
          <p:cNvPr id="9" name="Espace réservé de la dat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131A8490-33AC-9443-A9FC-9A5E9322967C}"/>
              </a:ext>
            </a:extLst>
          </p:cNvPr>
          <p:cNvSpPr>
            <a:spLocks noGrp="1"/>
          </p:cNvSpPr>
          <p:nvPr>
            <p:ph type="dt" sz="half" idx="10"/>
          </p:nvPr>
        </p:nvSpPr>
        <p:spPr/>
        <p:txBody>
          <a:bodyPr/>
          <a:lstStyle/>
          <a:p>
            <a:r>
              <a:rPr lang="fr-CH" dirty="0"/>
              <a:t>WPMAG final meeting / New task proposals</a:t>
            </a:r>
            <a:endParaRPr lang="fr-FR" dirty="0"/>
          </a:p>
        </p:txBody>
      </p:sp>
      <p:sp>
        <p:nvSpPr>
          <p:cNvPr id="11" name="Espace réservé du numéro de diapositiv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942AF23-4BDC-8C4A-9212-AF88439C6122}"/>
              </a:ext>
            </a:extLst>
          </p:cNvPr>
          <p:cNvSpPr>
            <a:spLocks noGrp="1"/>
          </p:cNvSpPr>
          <p:nvPr>
            <p:ph type="sldNum" sz="quarter" idx="12"/>
          </p:nvPr>
        </p:nvSpPr>
        <p:spPr/>
        <p:txBody>
          <a:body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962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904875" y="1563688"/>
            <a:ext cx="4581525" cy="3386772"/>
          </a:xfrm>
        </p:spPr>
        <p:txBody>
          <a:bodyPr/>
          <a:lstStyle/>
          <a:p>
            <a:pPr lvl="0"/>
            <a:r>
              <a:rPr lang="fr-FR"/>
              <a:t>Modifier les styles du texte du masque
Deuxième niveau
Troisième niveau
Quatrième niveau
Cinquième niveau</a:t>
            </a:r>
          </a:p>
        </p:txBody>
      </p:sp>
      <p:sp>
        <p:nvSpPr>
          <p:cNvPr id="8" name="Espace réservé pour une imag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ED9B2D-C513-AF40-B94F-355C174B8FF0}"/>
              </a:ext>
            </a:extLst>
          </p:cNvPr>
          <p:cNvSpPr>
            <a:spLocks noGrp="1"/>
          </p:cNvSpPr>
          <p:nvPr>
            <p:ph type="pic" sz="quarter" idx="13"/>
          </p:nvPr>
        </p:nvSpPr>
        <p:spPr>
          <a:xfrm>
            <a:off x="5486400" y="0"/>
            <a:ext cx="3144838" cy="5143500"/>
          </a:xfrm>
        </p:spPr>
        <p:txBody>
          <a:bodyPr/>
          <a:lstStyle/>
          <a:p>
            <a:r>
              <a:rPr lang="fr-FR"/>
              <a:t>Cliquez sur l'icône pour ajouter une image</a:t>
            </a:r>
          </a:p>
        </p:txBody>
      </p:sp>
      <p:sp>
        <p:nvSpPr>
          <p:cNvPr id="5" name="Titre 4">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55F20A3C-6DA6-684F-8F84-A7C8F1339C00}"/>
              </a:ext>
            </a:extLst>
          </p:cNvPr>
          <p:cNvSpPr>
            <a:spLocks noGrp="1"/>
          </p:cNvSpPr>
          <p:nvPr>
            <p:ph type="title"/>
          </p:nvPr>
        </p:nvSpPr>
        <p:spPr/>
        <p:txBody>
          <a:bodyPr/>
          <a:lstStyle/>
          <a:p>
            <a:r>
              <a:rPr lang="fr-FR"/>
              <a:t>Modifiez le style du titre</a:t>
            </a:r>
          </a:p>
        </p:txBody>
      </p:sp>
      <p:sp>
        <p:nvSpPr>
          <p:cNvPr id="6" name="Espace réservé de la date 5">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B633A2CC-2D27-AE47-AE09-87A5F61228B8}"/>
              </a:ext>
            </a:extLst>
          </p:cNvPr>
          <p:cNvSpPr>
            <a:spLocks noGrp="1"/>
          </p:cNvSpPr>
          <p:nvPr>
            <p:ph type="dt" sz="half" idx="14"/>
          </p:nvPr>
        </p:nvSpPr>
        <p:spPr/>
        <p:txBody>
          <a:bodyPr/>
          <a:lstStyle/>
          <a:p>
            <a:r>
              <a:rPr lang="fr-CH"/>
              <a:t>NAME EVENT / NAME PRESENTATION</a:t>
            </a:r>
            <a:endParaRPr lang="fr-FR" dirty="0"/>
          </a:p>
        </p:txBody>
      </p:sp>
      <p:sp>
        <p:nvSpPr>
          <p:cNvPr id="12" name="Espace réservé du numéro de diapositive 11">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0AF49D93-C78A-F646-92B0-A7932C43D9EE}"/>
              </a:ext>
            </a:extLst>
          </p:cNvPr>
          <p:cNvSpPr>
            <a:spLocks noGrp="1"/>
          </p:cNvSpPr>
          <p:nvPr>
            <p:ph type="sldNum" sz="quarter" idx="16"/>
          </p:nvPr>
        </p:nvSpPr>
        <p:spPr/>
        <p:txBody>
          <a:bodyPr/>
          <a:lstStyle/>
          <a:p>
            <a:fld id="{E1E1CD7C-2161-7D43-862E-CE4C333CD873}"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318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Titre et contenu">
    <p:spTree>
      <p:nvGrpSpPr>
        <p:cNvPr id="1" name=""/>
        <p:cNvGrpSpPr/>
        <p:nvPr/>
      </p:nvGrpSpPr>
      <p:grpSpPr>
        <a:xfrm>
          <a:off x="0" y="0"/>
          <a:ext cx="0" cy="0"/>
          <a:chOff x="0" y="0"/>
          <a:chExt cx="0" cy="0"/>
        </a:xfrm>
      </p:grpSpPr>
      <p:sp>
        <p:nvSpPr>
          <p:cNvPr id="8" name="Espace réservé pour une imag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ED9B2D-C513-AF40-B94F-355C174B8FF0}"/>
              </a:ext>
            </a:extLst>
          </p:cNvPr>
          <p:cNvSpPr>
            <a:spLocks noGrp="1"/>
          </p:cNvSpPr>
          <p:nvPr>
            <p:ph type="pic" sz="quarter" idx="13"/>
          </p:nvPr>
        </p:nvSpPr>
        <p:spPr>
          <a:xfrm>
            <a:off x="904875" y="0"/>
            <a:ext cx="3144838" cy="5143500"/>
          </a:xfrm>
        </p:spPr>
        <p:txBody>
          <a:bodyPr/>
          <a:lstStyle/>
          <a:p>
            <a:r>
              <a:rPr lang="fr-FR"/>
              <a:t>Cliquez sur l'icône pour ajouter une image</a:t>
            </a:r>
          </a:p>
        </p:txBody>
      </p:sp>
      <p:sp>
        <p:nvSpPr>
          <p:cNvPr id="3" name="Content Placeholder 2"/>
          <p:cNvSpPr>
            <a:spLocks noGrp="1"/>
          </p:cNvSpPr>
          <p:nvPr>
            <p:ph idx="1"/>
          </p:nvPr>
        </p:nvSpPr>
        <p:spPr>
          <a:xfrm>
            <a:off x="4049395" y="1563688"/>
            <a:ext cx="4581525" cy="3386772"/>
          </a:xfrm>
        </p:spPr>
        <p:txBody>
          <a:bodyPr/>
          <a:lstStyle/>
          <a:p>
            <a:pPr lvl="0"/>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02A0D73-096C-844E-97C3-C4A4AF580FDE}"/>
              </a:ext>
            </a:extLst>
          </p:cNvPr>
          <p:cNvSpPr>
            <a:spLocks noGrp="1"/>
          </p:cNvSpPr>
          <p:nvPr>
            <p:ph type="dt" sz="half" idx="14"/>
          </p:nvPr>
        </p:nvSpPr>
        <p:spPr/>
        <p:txBody>
          <a:bodyPr/>
          <a:lstStyle/>
          <a:p>
            <a:r>
              <a:rPr lang="fr-CH"/>
              <a:t>NAME EVENT / NAME PRESENTATION</a:t>
            </a:r>
            <a:endParaRPr lang="fr-FR" dirty="0"/>
          </a:p>
        </p:txBody>
      </p:sp>
      <p:sp>
        <p:nvSpPr>
          <p:cNvPr id="10" name="Espace réservé du numéro de diapositiv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1B90E33-03D8-2143-B49F-B1474EE1A1F6}"/>
              </a:ext>
            </a:extLst>
          </p:cNvPr>
          <p:cNvSpPr>
            <a:spLocks noGrp="1"/>
          </p:cNvSpPr>
          <p:nvPr>
            <p:ph type="sldNum" sz="quarter" idx="16"/>
          </p:nvPr>
        </p:nvSpPr>
        <p:spPr/>
        <p:txBody>
          <a:bodyPr/>
          <a:lstStyle/>
          <a:p>
            <a:fld id="{E1E1CD7C-2161-7D43-862E-CE4C333CD873}" type="slidenum">
              <a:rPr lang="fr-FR" smtClean="0"/>
              <a:pPr/>
              <a:t>‹#›</a:t>
            </a:fld>
            <a:endParaRPr lang="fr-FR" dirty="0"/>
          </a:p>
        </p:txBody>
      </p:sp>
      <p:sp>
        <p:nvSpPr>
          <p:cNvPr id="11" name="Titr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FC7B5EC-066E-EC4A-B320-77DF64E6E0F0}"/>
              </a:ext>
            </a:extLst>
          </p:cNvPr>
          <p:cNvSpPr>
            <a:spLocks noGrp="1"/>
          </p:cNvSpPr>
          <p:nvPr>
            <p:ph type="title"/>
          </p:nvPr>
        </p:nvSpPr>
        <p:spPr>
          <a:xfrm>
            <a:off x="904876" y="131032"/>
            <a:ext cx="3144520" cy="1072753"/>
          </a:xfrm>
        </p:spPr>
        <p:txBody>
          <a:bodyPr/>
          <a:lstStyle/>
          <a:p>
            <a:r>
              <a:rPr lang="fr-FR" dirty="0"/>
              <a:t>Modifiez le style du titre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895894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4_Titre et contenu">
    <p:spTree>
      <p:nvGrpSpPr>
        <p:cNvPr id="1" name=""/>
        <p:cNvGrpSpPr/>
        <p:nvPr/>
      </p:nvGrpSpPr>
      <p:grpSpPr>
        <a:xfrm>
          <a:off x="0" y="0"/>
          <a:ext cx="0" cy="0"/>
          <a:chOff x="0" y="0"/>
          <a:chExt cx="0" cy="0"/>
        </a:xfrm>
      </p:grpSpPr>
      <p:sp>
        <p:nvSpPr>
          <p:cNvPr id="8" name="Espace réservé pour une image  7">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0ED9B2D-C513-AF40-B94F-355C174B8FF0}"/>
              </a:ext>
            </a:extLst>
          </p:cNvPr>
          <p:cNvSpPr>
            <a:spLocks noGrp="1"/>
          </p:cNvSpPr>
          <p:nvPr>
            <p:ph type="pic" sz="quarter" idx="13"/>
          </p:nvPr>
        </p:nvSpPr>
        <p:spPr>
          <a:xfrm>
            <a:off x="904875" y="0"/>
            <a:ext cx="3144838" cy="5143500"/>
          </a:xfrm>
        </p:spPr>
        <p:txBody>
          <a:bodyPr/>
          <a:lstStyle/>
          <a:p>
            <a:r>
              <a:rPr lang="fr-FR"/>
              <a:t>Cliquez sur l'icône pour ajouter une image</a:t>
            </a:r>
          </a:p>
        </p:txBody>
      </p:sp>
      <p:sp>
        <p:nvSpPr>
          <p:cNvPr id="3" name="Content Placeholder 2"/>
          <p:cNvSpPr>
            <a:spLocks noGrp="1"/>
          </p:cNvSpPr>
          <p:nvPr>
            <p:ph idx="1"/>
          </p:nvPr>
        </p:nvSpPr>
        <p:spPr>
          <a:xfrm>
            <a:off x="4049395" y="1563688"/>
            <a:ext cx="4581525" cy="3386772"/>
          </a:xfrm>
        </p:spPr>
        <p:txBody>
          <a:bodyPr/>
          <a:lstStyle/>
          <a:p>
            <a:pPr lvl="0"/>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A02A0D73-096C-844E-97C3-C4A4AF580FDE}"/>
              </a:ext>
            </a:extLst>
          </p:cNvPr>
          <p:cNvSpPr>
            <a:spLocks noGrp="1"/>
          </p:cNvSpPr>
          <p:nvPr>
            <p:ph type="dt" sz="half" idx="14"/>
          </p:nvPr>
        </p:nvSpPr>
        <p:spPr/>
        <p:txBody>
          <a:bodyPr/>
          <a:lstStyle/>
          <a:p>
            <a:r>
              <a:rPr lang="fr-CH"/>
              <a:t>NAME EVENT / NAME PRESENTATION</a:t>
            </a:r>
            <a:endParaRPr lang="fr-FR" dirty="0"/>
          </a:p>
        </p:txBody>
      </p:sp>
      <p:sp>
        <p:nvSpPr>
          <p:cNvPr id="10" name="Espace réservé du numéro de diapositiv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1B90E33-03D8-2143-B49F-B1474EE1A1F6}"/>
              </a:ext>
            </a:extLst>
          </p:cNvPr>
          <p:cNvSpPr>
            <a:spLocks noGrp="1"/>
          </p:cNvSpPr>
          <p:nvPr>
            <p:ph type="sldNum" sz="quarter" idx="16"/>
          </p:nvPr>
        </p:nvSpPr>
        <p:spPr/>
        <p:txBody>
          <a:bodyPr/>
          <a:lstStyle/>
          <a:p>
            <a:fld id="{E1E1CD7C-2161-7D43-862E-CE4C333CD873}" type="slidenum">
              <a:rPr lang="fr-FR" smtClean="0"/>
              <a:pPr/>
              <a:t>‹#›</a:t>
            </a:fld>
            <a:endParaRPr lang="fr-FR" dirty="0"/>
          </a:p>
        </p:txBody>
      </p:sp>
      <p:sp>
        <p:nvSpPr>
          <p:cNvPr id="11" name="Titr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3FC7B5EC-066E-EC4A-B320-77DF64E6E0F0}"/>
              </a:ext>
            </a:extLst>
          </p:cNvPr>
          <p:cNvSpPr>
            <a:spLocks noGrp="1"/>
          </p:cNvSpPr>
          <p:nvPr>
            <p:ph type="title"/>
          </p:nvPr>
        </p:nvSpPr>
        <p:spPr>
          <a:xfrm>
            <a:off x="4049395" y="131032"/>
            <a:ext cx="3144520" cy="1072753"/>
          </a:xfrm>
        </p:spPr>
        <p:txBody>
          <a:bodyPr/>
          <a:lstStyle/>
          <a:p>
            <a:r>
              <a:rPr lang="fr-FR" dirty="0"/>
              <a:t>Modifiez le style du titre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14277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4875" y="131032"/>
            <a:ext cx="3667125" cy="1072753"/>
          </a:xfrm>
          <a:prstGeom prst="rect">
            <a:avLst/>
          </a:prstGeom>
        </p:spPr>
        <p:txBody>
          <a:bodyPr vert="horz" lIns="180000" tIns="0" rIns="72000" bIns="46800" rtlCol="0" anchor="t">
            <a:normAutofit/>
          </a:bodyPr>
          <a:lstStyle/>
          <a:p>
            <a:r>
              <a:rPr lang="fr-FR" dirty="0"/>
              <a:t>Modifiez le style du titre</a:t>
            </a:r>
            <a:endParaRPr lang="en-US" dirty="0"/>
          </a:p>
        </p:txBody>
      </p:sp>
      <p:sp>
        <p:nvSpPr>
          <p:cNvPr id="3" name="Text Placeholder 2"/>
          <p:cNvSpPr>
            <a:spLocks noGrp="1"/>
          </p:cNvSpPr>
          <p:nvPr>
            <p:ph type="body" idx="1"/>
          </p:nvPr>
        </p:nvSpPr>
        <p:spPr>
          <a:xfrm>
            <a:off x="904875" y="1563688"/>
            <a:ext cx="7726363" cy="3386772"/>
          </a:xfrm>
          <a:prstGeom prst="rect">
            <a:avLst/>
          </a:prstGeom>
        </p:spPr>
        <p:txBody>
          <a:bodyPr vert="horz" lIns="180000" tIns="45720" rIns="91440" bIns="45720" rtlCol="0">
            <a:normAutofit/>
          </a:bodyPr>
          <a:lstStyle/>
          <a:p>
            <a:pPr lvl="0"/>
            <a:r>
              <a:rPr lang="fr-FR" dirty="0"/>
              <a:t>Modifier les styles du texte du masque</a:t>
            </a:r>
          </a:p>
          <a:p>
            <a:pPr lvl="1"/>
            <a:r>
              <a:rPr lang="fr-FR" dirty="0"/>
              <a:t>Deuxième niveau</a:t>
            </a:r>
          </a:p>
          <a:p>
            <a:pPr lvl="2"/>
            <a:r>
              <a:rPr lang="fr-FR" dirty="0"/>
              <a:t>Troisième niveau
Quatrième niveau
Cinquième niveau</a:t>
            </a:r>
            <a:endParaRPr lang="en-US" dirty="0"/>
          </a:p>
        </p:txBody>
      </p:sp>
      <p:sp>
        <p:nvSpPr>
          <p:cNvPr id="4" name="Date Placeholder 3"/>
          <p:cNvSpPr>
            <a:spLocks noGrp="1"/>
          </p:cNvSpPr>
          <p:nvPr>
            <p:ph type="dt" sz="half" idx="2"/>
          </p:nvPr>
        </p:nvSpPr>
        <p:spPr>
          <a:xfrm rot="16200000">
            <a:off x="-1540036" y="3097075"/>
            <a:ext cx="3341052" cy="274278"/>
          </a:xfrm>
          <a:prstGeom prst="rect">
            <a:avLst/>
          </a:prstGeom>
        </p:spPr>
        <p:txBody>
          <a:bodyPr vert="horz" lIns="91440" tIns="45720" rIns="91440" bIns="45720" rtlCol="0" anchor="ctr"/>
          <a:lstStyle>
            <a:lvl1pPr algn="l">
              <a:defRPr sz="700">
                <a:solidFill>
                  <a:schemeClr val="accent1"/>
                </a:solidFill>
                <a:latin typeface="Arial" panose="020B0604020202020204" pitchFamily="34" charset="0"/>
              </a:defRPr>
            </a:lvl1pPr>
          </a:lstStyle>
          <a:p>
            <a:r>
              <a:rPr lang="fr-CH" dirty="0"/>
              <a:t>WPMAG final meeting / New task proposals</a:t>
            </a:r>
            <a:endParaRPr lang="fr-FR" dirty="0"/>
          </a:p>
        </p:txBody>
      </p:sp>
      <p:sp>
        <p:nvSpPr>
          <p:cNvPr id="6" name="Slide Number Placeholder 5"/>
          <p:cNvSpPr>
            <a:spLocks noGrp="1"/>
          </p:cNvSpPr>
          <p:nvPr>
            <p:ph type="sldNum" sz="quarter" idx="4"/>
          </p:nvPr>
        </p:nvSpPr>
        <p:spPr>
          <a:xfrm>
            <a:off x="8937702" y="195263"/>
            <a:ext cx="206298" cy="163552"/>
          </a:xfrm>
          <a:prstGeom prst="rect">
            <a:avLst/>
          </a:prstGeom>
        </p:spPr>
        <p:txBody>
          <a:bodyPr vert="horz" lIns="0" tIns="0" rIns="0" bIns="0" rtlCol="0" anchor="t"/>
          <a:lstStyle>
            <a:lvl1pPr algn="ctr">
              <a:defRPr sz="700" b="1">
                <a:solidFill>
                  <a:schemeClr val="tx1"/>
                </a:solidFill>
                <a:latin typeface="+mj-lt"/>
              </a:defRPr>
            </a:lvl1pPr>
          </a:lstStyle>
          <a:p>
            <a:fld id="{E1E1CD7C-2161-7D43-862E-CE4C333CD873}" type="slidenum">
              <a:rPr lang="fr-FR" smtClean="0"/>
              <a:pPr/>
              <a:t>‹#›</a:t>
            </a:fld>
            <a:endParaRPr lang="fr-FR" dirty="0"/>
          </a:p>
        </p:txBody>
      </p:sp>
      <p:pic>
        <p:nvPicPr>
          <p:cNvPr id="13" name="Image 12">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17E6E68-87EB-C34E-85D5-C26372DFEC99}"/>
              </a:ext>
            </a:extLst>
          </p:cNvPr>
          <p:cNvPicPr>
            <a:picLocks noChangeAspect="1"/>
          </p:cNvPicPr>
          <p:nvPr userDrawn="1"/>
        </p:nvPicPr>
        <p:blipFill>
          <a:blip r:embed="rId18"/>
          <a:stretch>
            <a:fillRect/>
          </a:stretch>
        </p:blipFill>
        <p:spPr>
          <a:xfrm>
            <a:off x="130273" y="132334"/>
            <a:ext cx="653952" cy="283022"/>
          </a:xfrm>
          <a:prstGeom prst="rect">
            <a:avLst/>
          </a:prstGeom>
        </p:spPr>
      </p:pic>
      <p:sp>
        <p:nvSpPr>
          <p:cNvPr id="14" name="Rectangle 13">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75D7A1C0-94CD-D94F-A99F-21847E542637}"/>
              </a:ext>
            </a:extLst>
          </p:cNvPr>
          <p:cNvSpPr/>
          <p:nvPr userDrawn="1"/>
        </p:nvSpPr>
        <p:spPr>
          <a:xfrm rot="16200000">
            <a:off x="107414" y="4897709"/>
            <a:ext cx="45719" cy="597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Arial" panose="020B060402020202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948683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81" r:id="rId4"/>
    <p:sldLayoutId id="2147483673" r:id="rId5"/>
    <p:sldLayoutId id="2147483662" r:id="rId6"/>
    <p:sldLayoutId id="2147483674" r:id="rId7"/>
    <p:sldLayoutId id="2147483675" r:id="rId8"/>
    <p:sldLayoutId id="2147483682" r:id="rId9"/>
    <p:sldLayoutId id="2147483676" r:id="rId10"/>
    <p:sldLayoutId id="2147483664" r:id="rId11"/>
    <p:sldLayoutId id="2147483666" r:id="rId12"/>
    <p:sldLayoutId id="2147483677" r:id="rId13"/>
    <p:sldLayoutId id="2147483678" r:id="rId14"/>
    <p:sldLayoutId id="2147483679" r:id="rId15"/>
    <p:sldLayoutId id="2147483667" r:id="rId16"/>
  </p:sldLayoutIdLst>
  <p:hf hdr="0"/>
  <p:txStyles>
    <p:titleStyle>
      <a:lvl1pPr algn="l" defTabSz="685800" rtl="0" eaLnBrk="1" latinLnBrk="0" hangingPunct="1">
        <a:lnSpc>
          <a:spcPct val="90000"/>
        </a:lnSpc>
        <a:spcBef>
          <a:spcPct val="0"/>
        </a:spcBef>
        <a:buNone/>
        <a:defRPr sz="3200" b="1" i="0" kern="1000" spc="-70" baseline="0">
          <a:solidFill>
            <a:schemeClr val="tx1"/>
          </a:solidFill>
          <a:latin typeface="Franklin Gothic Demi Cond" panose="020B0706030402020204" pitchFamily="34" charset="0"/>
          <a:ea typeface="Roboto Black" panose="02000000000000000000" pitchFamily="2" charset="0"/>
          <a:cs typeface="Arial" panose="020B0604020202020204" pitchFamily="34" charset="0"/>
        </a:defRPr>
      </a:lvl1pPr>
    </p:titleStyle>
    <p:bodyStyle>
      <a:lvl1pPr marL="171450" indent="-171450" algn="l" defTabSz="685800" rtl="0" eaLnBrk="1" latinLnBrk="0" hangingPunct="1">
        <a:lnSpc>
          <a:spcPct val="90000"/>
        </a:lnSpc>
        <a:spcBef>
          <a:spcPts val="750"/>
        </a:spcBef>
        <a:buClr>
          <a:schemeClr val="accent1"/>
        </a:buClr>
        <a:buSzPct val="90000"/>
        <a:buFont typeface="Wingdings" pitchFamily="2" charset="2"/>
        <a:buChar char="§"/>
        <a:defRPr sz="180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chemeClr val="accent1"/>
        </a:buClr>
        <a:buSzPct val="100000"/>
        <a:buFont typeface="Arial" panose="020B0604020202020204" pitchFamily="34" charset="0"/>
        <a:buChar char="•"/>
        <a:defRPr sz="1600" b="0" i="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SzPct val="90000"/>
        <a:buFont typeface="Wingdings" pitchFamily="2" charset="2"/>
        <a:buChar char="§"/>
        <a:defRPr sz="1500" b="0" i="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620" userDrawn="1">
          <p15:clr>
            <a:srgbClr val="F26B43"/>
          </p15:clr>
        </p15:guide>
        <p15:guide id="2" pos="126" userDrawn="1">
          <p15:clr>
            <a:srgbClr val="F26B43"/>
          </p15:clr>
        </p15:guide>
        <p15:guide id="3" pos="5602" userDrawn="1">
          <p15:clr>
            <a:srgbClr val="F26B43"/>
          </p15:clr>
        </p15:guide>
        <p15:guide id="4" pos="2880" userDrawn="1">
          <p15:clr>
            <a:srgbClr val="F26B43"/>
          </p15:clr>
        </p15:guide>
        <p15:guide id="5" orient="horz" pos="123" userDrawn="1">
          <p15:clr>
            <a:srgbClr val="F26B43"/>
          </p15:clr>
        </p15:guide>
        <p15:guide id="6" orient="horz" pos="3117" userDrawn="1">
          <p15:clr>
            <a:srgbClr val="F26B43"/>
          </p15:clr>
        </p15:guide>
        <p15:guide id="7" pos="570" userDrawn="1">
          <p15:clr>
            <a:srgbClr val="F26B43"/>
          </p15:clr>
        </p15:guide>
        <p15:guide id="8" pos="1155" userDrawn="1">
          <p15:clr>
            <a:srgbClr val="F26B43"/>
          </p15:clr>
        </p15:guide>
        <p15:guide id="9" pos="1728" userDrawn="1">
          <p15:clr>
            <a:srgbClr val="F26B43"/>
          </p15:clr>
        </p15:guide>
        <p15:guide id="10" pos="2304" userDrawn="1">
          <p15:clr>
            <a:srgbClr val="F26B43"/>
          </p15:clr>
        </p15:guide>
        <p15:guide id="11" pos="3456" userDrawn="1">
          <p15:clr>
            <a:srgbClr val="F26B43"/>
          </p15:clr>
        </p15:guide>
        <p15:guide id="12" pos="4035" userDrawn="1">
          <p15:clr>
            <a:srgbClr val="F26B43"/>
          </p15:clr>
        </p15:guide>
        <p15:guide id="13" pos="4608" userDrawn="1">
          <p15:clr>
            <a:srgbClr val="F26B43"/>
          </p15:clr>
        </p15:guide>
        <p15:guide id="14" pos="5180" userDrawn="1">
          <p15:clr>
            <a:srgbClr val="F26B43"/>
          </p15:clr>
        </p15:guide>
        <p15:guide id="15" orient="horz" pos="490" userDrawn="1">
          <p15:clr>
            <a:srgbClr val="F26B43"/>
          </p15:clr>
        </p15:guide>
        <p15:guide id="16" orient="horz" pos="985" userDrawn="1">
          <p15:clr>
            <a:srgbClr val="F26B43"/>
          </p15:clr>
        </p15:guide>
        <p15:guide id="17" orient="horz" pos="1475" userDrawn="1">
          <p15:clr>
            <a:srgbClr val="F26B43"/>
          </p15:clr>
        </p15:guide>
        <p15:guide id="18" orient="horz" pos="1962" userDrawn="1">
          <p15:clr>
            <a:srgbClr val="F26B43"/>
          </p15:clr>
        </p15:guide>
        <p15:guide id="19" orient="horz" pos="2458" userDrawn="1">
          <p15:clr>
            <a:srgbClr val="F26B43"/>
          </p15:clr>
        </p15:guide>
        <p15:guide id="20" orient="horz" pos="2950" userDrawn="1">
          <p15:clr>
            <a:srgbClr val="F26B43"/>
          </p15:clr>
        </p15:guide>
        <p15:guide id="21" pos="5437" userDrawn="1">
          <p15:clr>
            <a:srgbClr val="F26B43"/>
          </p15:clr>
        </p15:guide>
        <p15:guide id="22" orient="horz" userDrawn="1">
          <p15:clr>
            <a:srgbClr val="F26B43"/>
          </p15:clr>
        </p15:guide>
        <p15:guide id="23" pos="5760" userDrawn="1">
          <p15:clr>
            <a:srgbClr val="F26B43"/>
          </p15:clr>
        </p15:guide>
        <p15:guide id="24" orient="horz" pos="3240" userDrawn="1">
          <p15:clr>
            <a:srgbClr val="F26B43"/>
          </p15:clr>
        </p15:guide>
        <p15:guide id="2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6AF2DA65-CF00-774A-9D7C-EEFA627B218F}"/>
              </a:ext>
            </a:extLst>
          </p:cNvPr>
          <p:cNvSpPr>
            <a:spLocks noGrp="1"/>
          </p:cNvSpPr>
          <p:nvPr>
            <p:ph type="ctrTitle"/>
          </p:nvPr>
        </p:nvSpPr>
        <p:spPr>
          <a:xfrm>
            <a:off x="2715847" y="571961"/>
            <a:ext cx="6431330" cy="2338387"/>
          </a:xfrm>
        </p:spPr>
        <p:txBody>
          <a:bodyPr>
            <a:normAutofit/>
          </a:bodyPr>
          <a:lstStyle/>
          <a:p>
            <a:r>
              <a:rPr lang="en-US" sz="2800" dirty="0" smtClean="0"/>
              <a:t>Boundaries </a:t>
            </a:r>
            <a:r>
              <a:rPr lang="en-US" sz="2800" dirty="0" smtClean="0"/>
              <a:t>for R&amp;</a:t>
            </a:r>
            <a:r>
              <a:rPr lang="en-US" sz="2800" dirty="0" smtClean="0"/>
              <a:t>D of HTS</a:t>
            </a:r>
            <a:r>
              <a:rPr lang="en-US" sz="2800" dirty="0" smtClean="0"/>
              <a:t>-CS Conductor 2021-2024 </a:t>
            </a:r>
            <a:endParaRPr lang="en-US" sz="2800" dirty="0"/>
          </a:p>
        </p:txBody>
      </p:sp>
      <p:sp>
        <p:nvSpPr>
          <p:cNvPr id="10" name="Sous-titre 9">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2F4A7CFE-65FA-E249-9125-D938BCA44079}"/>
              </a:ext>
            </a:extLst>
          </p:cNvPr>
          <p:cNvSpPr>
            <a:spLocks noGrp="1"/>
          </p:cNvSpPr>
          <p:nvPr>
            <p:ph type="subTitle" idx="1"/>
          </p:nvPr>
        </p:nvSpPr>
        <p:spPr>
          <a:xfrm>
            <a:off x="1497950" y="2910348"/>
            <a:ext cx="1217896" cy="1187173"/>
          </a:xfrm>
        </p:spPr>
        <p:txBody>
          <a:bodyPr lIns="90000">
            <a:normAutofit/>
          </a:bodyPr>
          <a:lstStyle/>
          <a:p>
            <a:pPr algn="l"/>
            <a:r>
              <a:rPr lang="fr-FR" sz="1400" b="1" dirty="0" smtClean="0"/>
              <a:t>P</a:t>
            </a:r>
            <a:r>
              <a:rPr lang="fr-FR" sz="1400" b="1" dirty="0"/>
              <a:t>. </a:t>
            </a:r>
            <a:r>
              <a:rPr lang="fr-FR" sz="1400" b="1" dirty="0" smtClean="0"/>
              <a:t>Bruzzone</a:t>
            </a:r>
            <a:endParaRPr lang="fr-FR" sz="1400" b="1" dirty="0"/>
          </a:p>
        </p:txBody>
      </p:sp>
      <p:sp>
        <p:nvSpPr>
          <p:cNvPr id="11" name="Espace réservé du texte 10">
            <a:extLst>
              <a:ext uri="{FF2B5EF4-FFF2-40B4-BE49-F238E27FC236}">
                <a16:creationId xmlns:a16="http://schemas.microsoft.com/office/drawing/2014/main" xmlns:p="http://schemas.openxmlformats.org/presentationml/2006/main" xmlns:r="http://schemas.openxmlformats.org/officeDocument/2006/relationships" xmlns:a="http://schemas.openxmlformats.org/drawingml/2006/main" xmlns="" id="{EAE5AA54-9807-4542-B338-330D2FC673A2}"/>
              </a:ext>
            </a:extLst>
          </p:cNvPr>
          <p:cNvSpPr>
            <a:spLocks noGrp="1"/>
          </p:cNvSpPr>
          <p:nvPr>
            <p:ph type="body" sz="quarter" idx="11"/>
          </p:nvPr>
        </p:nvSpPr>
        <p:spPr>
          <a:xfrm>
            <a:off x="7722932" y="4097521"/>
            <a:ext cx="1421068" cy="1045979"/>
          </a:xfrm>
        </p:spPr>
        <p:txBody>
          <a:bodyPr lIns="90000"/>
          <a:lstStyle/>
          <a:p>
            <a:r>
              <a:rPr lang="en-US" sz="1400" b="1" dirty="0" smtClean="0"/>
              <a:t>14 April</a:t>
            </a:r>
            <a:r>
              <a:rPr lang="fr-FR" sz="1400" b="1" dirty="0" smtClean="0"/>
              <a:t> 2021</a:t>
            </a:r>
            <a:endParaRPr lang="fr-FR"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017152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Aim of the R&amp;D</a:t>
            </a:r>
            <a:endParaRPr lang="en-US" sz="2800" dirty="0"/>
          </a:p>
        </p:txBody>
      </p:sp>
      <p:sp>
        <p:nvSpPr>
          <p:cNvPr id="9" name="Inhaltsplatzhalter 2"/>
          <p:cNvSpPr txBox="1">
            <a:spLocks/>
          </p:cNvSpPr>
          <p:nvPr/>
        </p:nvSpPr>
        <p:spPr>
          <a:xfrm>
            <a:off x="583196" y="1165795"/>
            <a:ext cx="8183058" cy="1709839"/>
          </a:xfrm>
          <a:prstGeom prst="rect">
            <a:avLst/>
          </a:prstGeom>
        </p:spPr>
        <p:txBody>
          <a:bodyPr>
            <a:normAutofit/>
          </a:bodyPr>
          <a:lstStyle>
            <a:lvl1pPr marL="171450" indent="-171450" algn="l" defTabSz="685800" rtl="0" eaLnBrk="1" latinLnBrk="0" hangingPunct="1">
              <a:lnSpc>
                <a:spcPct val="90000"/>
              </a:lnSpc>
              <a:spcBef>
                <a:spcPts val="750"/>
              </a:spcBef>
              <a:buClr>
                <a:schemeClr val="accent1"/>
              </a:buClr>
              <a:buSzPct val="90000"/>
              <a:buFont typeface="Wingdings" pitchFamily="2" charset="2"/>
              <a:buChar char="§"/>
              <a:defRPr sz="180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chemeClr val="accent1"/>
              </a:buClr>
              <a:buSzPct val="100000"/>
              <a:buFont typeface="Arial" panose="020B0604020202020204" pitchFamily="34" charset="0"/>
              <a:buChar char="•"/>
              <a:defRPr sz="1600" b="0" i="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SzPct val="90000"/>
              <a:buFont typeface="Wingdings" pitchFamily="2" charset="2"/>
              <a:buChar char="§"/>
              <a:defRPr sz="1500" b="0" i="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None/>
            </a:pPr>
            <a:endParaRPr lang="en-US" sz="1400" dirty="0"/>
          </a:p>
        </p:txBody>
      </p:sp>
      <p:sp>
        <p:nvSpPr>
          <p:cNvPr id="24" name="TextBox 23"/>
          <p:cNvSpPr txBox="1"/>
          <p:nvPr/>
        </p:nvSpPr>
        <p:spPr>
          <a:xfrm>
            <a:off x="583196" y="957385"/>
            <a:ext cx="8166099" cy="3810000"/>
          </a:xfrm>
          <a:prstGeom prst="rect">
            <a:avLst/>
          </a:prstGeom>
        </p:spPr>
        <p:txBody>
          <a:bodyPr wrap="square" rtlCol="0">
            <a:normAutofit/>
          </a:bodyPr>
          <a:lstStyle/>
          <a:p>
            <a:pPr>
              <a:spcAft>
                <a:spcPts val="1200"/>
              </a:spcAft>
            </a:pPr>
            <a:r>
              <a:rPr lang="en-US" sz="1800" dirty="0" smtClean="0"/>
              <a:t>In the pre-conceptual phase of </a:t>
            </a:r>
            <a:r>
              <a:rPr lang="en-US" sz="1800" dirty="0" err="1" smtClean="0"/>
              <a:t>EUROfusion</a:t>
            </a:r>
            <a:r>
              <a:rPr lang="en-US" sz="1800" dirty="0" smtClean="0"/>
              <a:t> DEMO, two designs are proposed for the CS modules:</a:t>
            </a:r>
          </a:p>
          <a:p>
            <a:pPr>
              <a:spcAft>
                <a:spcPts val="1200"/>
              </a:spcAft>
            </a:pPr>
            <a:r>
              <a:rPr lang="en-US" sz="1800" dirty="0" smtClean="0"/>
              <a:t>	</a:t>
            </a:r>
            <a:r>
              <a:rPr lang="en-US" sz="1800" dirty="0" smtClean="0">
                <a:solidFill>
                  <a:srgbClr val="0000FF"/>
                </a:solidFill>
              </a:rPr>
              <a:t>1. a hybrid design by double-layers of HTS, R&amp;W Nb</a:t>
            </a:r>
            <a:r>
              <a:rPr lang="en-US" sz="1800" baseline="-25000" dirty="0" smtClean="0">
                <a:solidFill>
                  <a:srgbClr val="0000FF"/>
                </a:solidFill>
              </a:rPr>
              <a:t>3</a:t>
            </a:r>
            <a:r>
              <a:rPr lang="en-US" sz="1800" dirty="0" smtClean="0">
                <a:solidFill>
                  <a:srgbClr val="0000FF"/>
                </a:solidFill>
              </a:rPr>
              <a:t>Sn and </a:t>
            </a:r>
            <a:r>
              <a:rPr lang="en-US" sz="1800" dirty="0" err="1" smtClean="0">
                <a:solidFill>
                  <a:srgbClr val="0000FF"/>
                </a:solidFill>
              </a:rPr>
              <a:t>NbTi</a:t>
            </a:r>
            <a:r>
              <a:rPr lang="en-US" sz="1800" dirty="0" smtClean="0">
                <a:solidFill>
                  <a:srgbClr val="0000FF"/>
                </a:solidFill>
              </a:rPr>
              <a:t> </a:t>
            </a:r>
          </a:p>
          <a:p>
            <a:pPr>
              <a:spcAft>
                <a:spcPts val="1200"/>
              </a:spcAft>
            </a:pPr>
            <a:r>
              <a:rPr lang="en-US" sz="1800" dirty="0" smtClean="0">
                <a:solidFill>
                  <a:srgbClr val="0000FF"/>
                </a:solidFill>
              </a:rPr>
              <a:t>	2. an ITER like W&amp;R Nb</a:t>
            </a:r>
            <a:r>
              <a:rPr lang="en-US" sz="1800" baseline="-25000" dirty="0" smtClean="0">
                <a:solidFill>
                  <a:srgbClr val="0000FF"/>
                </a:solidFill>
              </a:rPr>
              <a:t>3</a:t>
            </a:r>
            <a:r>
              <a:rPr lang="en-US" sz="1800" dirty="0" smtClean="0">
                <a:solidFill>
                  <a:srgbClr val="0000FF"/>
                </a:solidFill>
              </a:rPr>
              <a:t>Sn by multi-pancakes</a:t>
            </a:r>
          </a:p>
          <a:p>
            <a:pPr>
              <a:spcAft>
                <a:spcPts val="1200"/>
              </a:spcAft>
            </a:pPr>
            <a:endParaRPr lang="en-US" sz="1800" dirty="0" smtClean="0"/>
          </a:p>
          <a:p>
            <a:pPr>
              <a:spcAft>
                <a:spcPts val="1200"/>
              </a:spcAft>
            </a:pPr>
            <a:r>
              <a:rPr lang="en-US" sz="1800" dirty="0" smtClean="0"/>
              <a:t>The down selection will be done in late 2024 based on the achievements of the activities on both designs. </a:t>
            </a:r>
          </a:p>
          <a:p>
            <a:pPr>
              <a:spcAft>
                <a:spcPts val="1200"/>
              </a:spcAft>
            </a:pPr>
            <a:r>
              <a:rPr lang="en-US" sz="1800" dirty="0" smtClean="0"/>
              <a:t>For the innovative design 1, the R&amp;D for the HTS conductor grade is critical.</a:t>
            </a:r>
          </a:p>
          <a:p>
            <a:pPr>
              <a:spcAft>
                <a:spcPts val="1200"/>
              </a:spcAft>
            </a:pPr>
            <a:r>
              <a:rPr lang="en-US" sz="1800" dirty="0" smtClean="0"/>
              <a:t>A demonstration of feasibility for a </a:t>
            </a:r>
            <a:r>
              <a:rPr lang="en-US" sz="1800" i="1" dirty="0" smtClean="0">
                <a:solidFill>
                  <a:srgbClr val="FF0000"/>
                </a:solidFill>
              </a:rPr>
              <a:t>high current, no degradation, stable DC performance HTS conductor</a:t>
            </a:r>
            <a:r>
              <a:rPr lang="en-US" sz="1800" dirty="0" smtClean="0"/>
              <a:t> is mandatory to have design 1 selected in 2024.</a:t>
            </a:r>
            <a:endParaRPr lang="en-US" sz="18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0391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Target range of operation - 4.5 K, 18 T, 60 kA, 1.5 </a:t>
            </a:r>
            <a:r>
              <a:rPr lang="en-US" sz="2800" dirty="0" err="1" smtClean="0"/>
              <a:t>m</a:t>
            </a:r>
            <a:endParaRPr lang="en-US" sz="2800" dirty="0"/>
          </a:p>
        </p:txBody>
      </p:sp>
      <p:sp>
        <p:nvSpPr>
          <p:cNvPr id="9" name="Inhaltsplatzhalter 2"/>
          <p:cNvSpPr txBox="1">
            <a:spLocks/>
          </p:cNvSpPr>
          <p:nvPr/>
        </p:nvSpPr>
        <p:spPr>
          <a:xfrm>
            <a:off x="583196" y="1165795"/>
            <a:ext cx="8183058" cy="1709839"/>
          </a:xfrm>
          <a:prstGeom prst="rect">
            <a:avLst/>
          </a:prstGeom>
        </p:spPr>
        <p:txBody>
          <a:bodyPr>
            <a:normAutofit/>
          </a:bodyPr>
          <a:lstStyle>
            <a:lvl1pPr marL="171450" indent="-171450" algn="l" defTabSz="685800" rtl="0" eaLnBrk="1" latinLnBrk="0" hangingPunct="1">
              <a:lnSpc>
                <a:spcPct val="90000"/>
              </a:lnSpc>
              <a:spcBef>
                <a:spcPts val="750"/>
              </a:spcBef>
              <a:buClr>
                <a:schemeClr val="accent1"/>
              </a:buClr>
              <a:buSzPct val="90000"/>
              <a:buFont typeface="Wingdings" pitchFamily="2" charset="2"/>
              <a:buChar char="§"/>
              <a:defRPr sz="180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chemeClr val="accent1"/>
              </a:buClr>
              <a:buSzPct val="100000"/>
              <a:buFont typeface="Arial" panose="020B0604020202020204" pitchFamily="34" charset="0"/>
              <a:buChar char="•"/>
              <a:defRPr sz="1600" b="0" i="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SzPct val="90000"/>
              <a:buFont typeface="Wingdings" pitchFamily="2" charset="2"/>
              <a:buChar char="§"/>
              <a:defRPr sz="1500" b="0" i="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None/>
            </a:pPr>
            <a:endParaRPr lang="en-US" sz="1400" dirty="0"/>
          </a:p>
        </p:txBody>
      </p:sp>
      <p:sp>
        <p:nvSpPr>
          <p:cNvPr id="24" name="TextBox 23"/>
          <p:cNvSpPr txBox="1"/>
          <p:nvPr/>
        </p:nvSpPr>
        <p:spPr>
          <a:xfrm>
            <a:off x="583196" y="957385"/>
            <a:ext cx="8183058" cy="3810000"/>
          </a:xfrm>
          <a:prstGeom prst="rect">
            <a:avLst/>
          </a:prstGeom>
        </p:spPr>
        <p:txBody>
          <a:bodyPr wrap="square" rtlCol="0">
            <a:normAutofit/>
          </a:bodyPr>
          <a:lstStyle/>
          <a:p>
            <a:pPr>
              <a:spcAft>
                <a:spcPts val="1200"/>
              </a:spcAft>
            </a:pPr>
            <a:r>
              <a:rPr lang="en-US" sz="1800" dirty="0" smtClean="0"/>
              <a:t>The candidate will be </a:t>
            </a:r>
            <a:r>
              <a:rPr lang="en-US" sz="1800" dirty="0" smtClean="0"/>
              <a:t>a forced flow conductor cooled by supercritical helium flow with </a:t>
            </a:r>
            <a:r>
              <a:rPr lang="en-US" sz="1800" dirty="0" smtClean="0">
                <a:solidFill>
                  <a:srgbClr val="FF0000"/>
                </a:solidFill>
              </a:rPr>
              <a:t>inlet temperature 4.5 K</a:t>
            </a:r>
            <a:r>
              <a:rPr lang="en-US" sz="1800" dirty="0" smtClean="0"/>
              <a:t>, inlet pressure 6 bar and pressure drop 1 bar (same as all other conductors and coils of DEMO).</a:t>
            </a:r>
          </a:p>
          <a:p>
            <a:pPr>
              <a:spcAft>
                <a:spcPts val="1200"/>
              </a:spcAft>
            </a:pPr>
            <a:r>
              <a:rPr lang="en-US" sz="1800" dirty="0" smtClean="0"/>
              <a:t>The </a:t>
            </a:r>
            <a:r>
              <a:rPr lang="en-US" sz="1800" dirty="0" smtClean="0">
                <a:solidFill>
                  <a:srgbClr val="FF0000"/>
                </a:solidFill>
              </a:rPr>
              <a:t>peak operating field is set at 18 T </a:t>
            </a:r>
            <a:r>
              <a:rPr lang="en-US" sz="1800" dirty="0" smtClean="0"/>
              <a:t>(in the latest design options the field ranges between 17.5 T and 18.5 T).</a:t>
            </a:r>
          </a:p>
          <a:p>
            <a:pPr>
              <a:spcAft>
                <a:spcPts val="1200"/>
              </a:spcAft>
            </a:pPr>
            <a:r>
              <a:rPr lang="en-US" sz="1800" dirty="0" smtClean="0"/>
              <a:t>The target </a:t>
            </a:r>
            <a:r>
              <a:rPr lang="en-US" sz="1800" dirty="0" smtClean="0">
                <a:solidFill>
                  <a:srgbClr val="FF0000"/>
                </a:solidFill>
              </a:rPr>
              <a:t>operating current is at 60 kA</a:t>
            </a:r>
            <a:r>
              <a:rPr lang="en-US" sz="1800" dirty="0" smtClean="0"/>
              <a:t>. In former CS design </a:t>
            </a:r>
            <a:r>
              <a:rPr lang="en-US" sz="1800" dirty="0" err="1" smtClean="0"/>
              <a:t>I</a:t>
            </a:r>
            <a:r>
              <a:rPr lang="en-US" sz="1800" baseline="-25000" dirty="0" err="1" smtClean="0"/>
              <a:t>op</a:t>
            </a:r>
            <a:r>
              <a:rPr lang="en-US" sz="1800" dirty="0" smtClean="0"/>
              <a:t> was ≈ 48 kA, but an increase of </a:t>
            </a:r>
            <a:r>
              <a:rPr lang="en-US" sz="1800" dirty="0" err="1" smtClean="0"/>
              <a:t>I</a:t>
            </a:r>
            <a:r>
              <a:rPr lang="en-US" sz="1800" baseline="-25000" dirty="0" err="1" smtClean="0"/>
              <a:t>op</a:t>
            </a:r>
            <a:r>
              <a:rPr lang="en-US" sz="1800" dirty="0" smtClean="0"/>
              <a:t> is desirable to avoid an inductance much higher than ITER and limit the voltage at the plasma start up.</a:t>
            </a:r>
          </a:p>
          <a:p>
            <a:pPr>
              <a:spcAft>
                <a:spcPts val="1200"/>
              </a:spcAft>
            </a:pPr>
            <a:r>
              <a:rPr lang="en-US" sz="1800" dirty="0" smtClean="0"/>
              <a:t>The inner radius of the CS modules is the tightest bending radius for the HTS high grade conductor, </a:t>
            </a:r>
            <a:r>
              <a:rPr lang="en-US" sz="1800" dirty="0" err="1" smtClean="0">
                <a:solidFill>
                  <a:srgbClr val="FF0000"/>
                </a:solidFill>
              </a:rPr>
              <a:t>R</a:t>
            </a:r>
            <a:r>
              <a:rPr lang="en-US" sz="1800" baseline="-25000" dirty="0" err="1" smtClean="0">
                <a:solidFill>
                  <a:srgbClr val="FF0000"/>
                </a:solidFill>
              </a:rPr>
              <a:t>b</a:t>
            </a:r>
            <a:r>
              <a:rPr lang="en-US" sz="1800" dirty="0" smtClean="0">
                <a:solidFill>
                  <a:srgbClr val="FF0000"/>
                </a:solidFill>
              </a:rPr>
              <a:t> = 1.5 </a:t>
            </a:r>
            <a:r>
              <a:rPr lang="en-US" sz="1800" dirty="0" err="1" smtClean="0">
                <a:solidFill>
                  <a:srgbClr val="FF0000"/>
                </a:solidFill>
              </a:rPr>
              <a:t>m</a:t>
            </a:r>
            <a:r>
              <a:rPr lang="en-US" sz="1800" dirty="0" smtClean="0"/>
              <a:t>. </a:t>
            </a:r>
          </a:p>
          <a:p>
            <a:pPr>
              <a:spcAft>
                <a:spcPts val="1200"/>
              </a:spcAft>
            </a:pPr>
            <a:endParaRPr lang="en-US" sz="18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0391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Other design requirements</a:t>
            </a:r>
            <a:endParaRPr lang="en-US" sz="2800" dirty="0"/>
          </a:p>
        </p:txBody>
      </p:sp>
      <p:sp>
        <p:nvSpPr>
          <p:cNvPr id="9" name="Inhaltsplatzhalter 2"/>
          <p:cNvSpPr txBox="1">
            <a:spLocks/>
          </p:cNvSpPr>
          <p:nvPr/>
        </p:nvSpPr>
        <p:spPr>
          <a:xfrm>
            <a:off x="583196" y="1165795"/>
            <a:ext cx="8183058" cy="1709839"/>
          </a:xfrm>
          <a:prstGeom prst="rect">
            <a:avLst/>
          </a:prstGeom>
        </p:spPr>
        <p:txBody>
          <a:bodyPr>
            <a:normAutofit/>
          </a:bodyPr>
          <a:lstStyle>
            <a:lvl1pPr marL="171450" indent="-171450" algn="l" defTabSz="685800" rtl="0" eaLnBrk="1" latinLnBrk="0" hangingPunct="1">
              <a:lnSpc>
                <a:spcPct val="90000"/>
              </a:lnSpc>
              <a:spcBef>
                <a:spcPts val="750"/>
              </a:spcBef>
              <a:buClr>
                <a:schemeClr val="accent1"/>
              </a:buClr>
              <a:buSzPct val="90000"/>
              <a:buFont typeface="Wingdings" pitchFamily="2" charset="2"/>
              <a:buChar char="§"/>
              <a:defRPr sz="180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chemeClr val="accent1"/>
              </a:buClr>
              <a:buSzPct val="100000"/>
              <a:buFont typeface="Arial" panose="020B0604020202020204" pitchFamily="34" charset="0"/>
              <a:buChar char="•"/>
              <a:defRPr sz="1600" b="0" i="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SzPct val="90000"/>
              <a:buFont typeface="Wingdings" pitchFamily="2" charset="2"/>
              <a:buChar char="§"/>
              <a:defRPr sz="1500" b="0" i="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None/>
            </a:pPr>
            <a:endParaRPr lang="en-US" sz="1400" dirty="0"/>
          </a:p>
        </p:txBody>
      </p:sp>
      <p:sp>
        <p:nvSpPr>
          <p:cNvPr id="24" name="TextBox 23"/>
          <p:cNvSpPr txBox="1"/>
          <p:nvPr/>
        </p:nvSpPr>
        <p:spPr>
          <a:xfrm>
            <a:off x="583196" y="1068103"/>
            <a:ext cx="8183058" cy="3275948"/>
          </a:xfrm>
          <a:prstGeom prst="rect">
            <a:avLst/>
          </a:prstGeom>
        </p:spPr>
        <p:txBody>
          <a:bodyPr wrap="square" rtlCol="0">
            <a:normAutofit/>
          </a:bodyPr>
          <a:lstStyle/>
          <a:p>
            <a:pPr>
              <a:spcAft>
                <a:spcPts val="3000"/>
              </a:spcAft>
            </a:pPr>
            <a:r>
              <a:rPr lang="en-US" sz="1800" dirty="0" smtClean="0"/>
              <a:t>As for any CS conductor, the </a:t>
            </a:r>
            <a:r>
              <a:rPr lang="en-US" sz="1800" dirty="0" smtClean="0">
                <a:solidFill>
                  <a:srgbClr val="FF0000"/>
                </a:solidFill>
              </a:rPr>
              <a:t>AC loss and heat removal </a:t>
            </a:r>
            <a:r>
              <a:rPr lang="en-US" sz="1800" dirty="0" smtClean="0"/>
              <a:t>are important features. Presently, </a:t>
            </a:r>
            <a:r>
              <a:rPr lang="en-US" sz="1800" dirty="0" smtClean="0"/>
              <a:t>no quantitative limit is set for time constant. The designer must aim for tolerably low AC loss. As soon as experimental results on prototype AC loss will be available, a thermal-hydraulic assessment will be done and corrective actions may be taken. </a:t>
            </a:r>
          </a:p>
          <a:p>
            <a:pPr>
              <a:spcAft>
                <a:spcPts val="3000"/>
              </a:spcAft>
            </a:pPr>
            <a:r>
              <a:rPr lang="en-US" sz="1800" dirty="0" smtClean="0"/>
              <a:t>The short length prototypes in this phase may be prepared either by industrial machinery or on laboratory scale. In any case, a realistic, affordable projection for </a:t>
            </a:r>
            <a:r>
              <a:rPr lang="en-US" sz="1800" dirty="0" smtClean="0">
                <a:solidFill>
                  <a:srgbClr val="FF0000"/>
                </a:solidFill>
              </a:rPr>
              <a:t>long length manufacture</a:t>
            </a:r>
            <a:r>
              <a:rPr lang="en-US" sz="1800" dirty="0" smtClean="0"/>
              <a:t> must be described in the design.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03914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Preliminary R&amp;D – Full size</a:t>
            </a:r>
            <a:endParaRPr lang="en-US" sz="2800" dirty="0"/>
          </a:p>
        </p:txBody>
      </p:sp>
      <p:sp>
        <p:nvSpPr>
          <p:cNvPr id="9" name="Inhaltsplatzhalter 2"/>
          <p:cNvSpPr txBox="1">
            <a:spLocks/>
          </p:cNvSpPr>
          <p:nvPr/>
        </p:nvSpPr>
        <p:spPr>
          <a:xfrm>
            <a:off x="583196" y="1165795"/>
            <a:ext cx="8183058" cy="1709839"/>
          </a:xfrm>
          <a:prstGeom prst="rect">
            <a:avLst/>
          </a:prstGeom>
        </p:spPr>
        <p:txBody>
          <a:bodyPr>
            <a:normAutofit/>
          </a:bodyPr>
          <a:lstStyle>
            <a:lvl1pPr marL="171450" indent="-171450" algn="l" defTabSz="685800" rtl="0" eaLnBrk="1" latinLnBrk="0" hangingPunct="1">
              <a:lnSpc>
                <a:spcPct val="90000"/>
              </a:lnSpc>
              <a:spcBef>
                <a:spcPts val="750"/>
              </a:spcBef>
              <a:buClr>
                <a:schemeClr val="accent1"/>
              </a:buClr>
              <a:buSzPct val="90000"/>
              <a:buFont typeface="Wingdings" pitchFamily="2" charset="2"/>
              <a:buChar char="§"/>
              <a:defRPr sz="180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chemeClr val="accent1"/>
              </a:buClr>
              <a:buSzPct val="100000"/>
              <a:buFont typeface="Arial" panose="020B0604020202020204" pitchFamily="34" charset="0"/>
              <a:buChar char="•"/>
              <a:defRPr sz="1600" b="0" i="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SzPct val="90000"/>
              <a:buFont typeface="Wingdings" pitchFamily="2" charset="2"/>
              <a:buChar char="§"/>
              <a:defRPr sz="1500" b="0" i="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None/>
            </a:pPr>
            <a:endParaRPr lang="en-US" sz="1400" dirty="0"/>
          </a:p>
        </p:txBody>
      </p:sp>
      <p:sp>
        <p:nvSpPr>
          <p:cNvPr id="24" name="TextBox 23"/>
          <p:cNvSpPr txBox="1"/>
          <p:nvPr/>
        </p:nvSpPr>
        <p:spPr>
          <a:xfrm>
            <a:off x="583196" y="1068103"/>
            <a:ext cx="7564342" cy="3275948"/>
          </a:xfrm>
          <a:prstGeom prst="rect">
            <a:avLst/>
          </a:prstGeom>
        </p:spPr>
        <p:txBody>
          <a:bodyPr wrap="square" rtlCol="0">
            <a:normAutofit/>
          </a:bodyPr>
          <a:lstStyle/>
          <a:p>
            <a:pPr>
              <a:spcAft>
                <a:spcPts val="3000"/>
              </a:spcAft>
            </a:pPr>
            <a:r>
              <a:rPr lang="en-US" sz="1800" dirty="0" smtClean="0"/>
              <a:t>Depending on the maturity (former experience) of the proposed design, </a:t>
            </a:r>
            <a:r>
              <a:rPr lang="en-US" sz="1800" dirty="0" smtClean="0">
                <a:solidFill>
                  <a:srgbClr val="FF0000"/>
                </a:solidFill>
              </a:rPr>
              <a:t>preliminary trials </a:t>
            </a:r>
            <a:r>
              <a:rPr lang="en-US" sz="1800" dirty="0" smtClean="0"/>
              <a:t>may be required before finalizing the conductor layout. The trials must be carried out within a time frame consistent with a full size test latest by early 2024.</a:t>
            </a:r>
            <a:endParaRPr lang="en-US" sz="1800" dirty="0" smtClean="0"/>
          </a:p>
          <a:p>
            <a:pPr>
              <a:spcAft>
                <a:spcPts val="3000"/>
              </a:spcAft>
            </a:pPr>
            <a:r>
              <a:rPr lang="en-US" sz="1800" dirty="0" smtClean="0"/>
              <a:t>The full size test in SULTAN lasts 2-3 weeks and addresses the DC performance (retention of tape performance in cable and performance stability over cyclic loading and WUCD) and the transient loss. The test in SULTAN is complemented by steady state AC loss at Un. </a:t>
            </a:r>
            <a:r>
              <a:rPr lang="en-US" sz="1800" dirty="0" err="1" smtClean="0"/>
              <a:t>Twente</a:t>
            </a:r>
            <a:r>
              <a:rPr lang="en-US" sz="1800" dirty="0" smtClean="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0391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Tentative Organization</a:t>
            </a:r>
            <a:endParaRPr lang="en-US" sz="2800" dirty="0"/>
          </a:p>
        </p:txBody>
      </p:sp>
      <p:sp>
        <p:nvSpPr>
          <p:cNvPr id="9" name="Inhaltsplatzhalter 2"/>
          <p:cNvSpPr txBox="1">
            <a:spLocks/>
          </p:cNvSpPr>
          <p:nvPr/>
        </p:nvSpPr>
        <p:spPr>
          <a:xfrm>
            <a:off x="583196" y="1165795"/>
            <a:ext cx="8183058" cy="1709839"/>
          </a:xfrm>
          <a:prstGeom prst="rect">
            <a:avLst/>
          </a:prstGeom>
        </p:spPr>
        <p:txBody>
          <a:bodyPr>
            <a:normAutofit/>
          </a:bodyPr>
          <a:lstStyle>
            <a:lvl1pPr marL="171450" indent="-171450" algn="l" defTabSz="685800" rtl="0" eaLnBrk="1" latinLnBrk="0" hangingPunct="1">
              <a:lnSpc>
                <a:spcPct val="90000"/>
              </a:lnSpc>
              <a:spcBef>
                <a:spcPts val="750"/>
              </a:spcBef>
              <a:buClr>
                <a:schemeClr val="accent1"/>
              </a:buClr>
              <a:buSzPct val="90000"/>
              <a:buFont typeface="Wingdings" pitchFamily="2" charset="2"/>
              <a:buChar char="§"/>
              <a:defRPr sz="180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chemeClr val="accent1"/>
              </a:buClr>
              <a:buSzPct val="100000"/>
              <a:buFont typeface="Arial" panose="020B0604020202020204" pitchFamily="34" charset="0"/>
              <a:buChar char="•"/>
              <a:defRPr sz="1600" b="0" i="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SzPct val="90000"/>
              <a:buFont typeface="Wingdings" pitchFamily="2" charset="2"/>
              <a:buChar char="§"/>
              <a:defRPr sz="1500" b="0" i="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spcAft>
                <a:spcPts val="600"/>
              </a:spcAft>
              <a:buNone/>
            </a:pPr>
            <a:endParaRPr lang="en-US" sz="1400" dirty="0"/>
          </a:p>
        </p:txBody>
      </p:sp>
      <p:sp>
        <p:nvSpPr>
          <p:cNvPr id="24" name="TextBox 23"/>
          <p:cNvSpPr txBox="1"/>
          <p:nvPr/>
        </p:nvSpPr>
        <p:spPr>
          <a:xfrm>
            <a:off x="583196" y="827128"/>
            <a:ext cx="7564342" cy="3275948"/>
          </a:xfrm>
          <a:prstGeom prst="rect">
            <a:avLst/>
          </a:prstGeom>
        </p:spPr>
        <p:txBody>
          <a:bodyPr wrap="square" rtlCol="0">
            <a:normAutofit lnSpcReduction="10000"/>
          </a:bodyPr>
          <a:lstStyle/>
          <a:p>
            <a:pPr>
              <a:spcAft>
                <a:spcPts val="3000"/>
              </a:spcAft>
            </a:pPr>
            <a:r>
              <a:rPr lang="en-US" sz="1800" dirty="0" smtClean="0"/>
              <a:t>To increase the chances of success, several prototypes should be developed in parallel, e.g. </a:t>
            </a:r>
            <a:r>
              <a:rPr lang="en-US" sz="1800" dirty="0" smtClean="0">
                <a:solidFill>
                  <a:srgbClr val="FF0000"/>
                </a:solidFill>
              </a:rPr>
              <a:t>two SULTAN samples (= four conductors)</a:t>
            </a:r>
            <a:r>
              <a:rPr lang="en-US" sz="1800" dirty="0" smtClean="0"/>
              <a:t>. If enough proposals are presented, the number of SULTAN samples can be increased to three (=six conductors).</a:t>
            </a:r>
          </a:p>
          <a:p>
            <a:pPr>
              <a:spcAft>
                <a:spcPts val="3000"/>
              </a:spcAft>
            </a:pPr>
            <a:r>
              <a:rPr lang="en-US" sz="1800" dirty="0" smtClean="0">
                <a:solidFill>
                  <a:srgbClr val="FF0000"/>
                </a:solidFill>
              </a:rPr>
              <a:t>Within next month, each proposal should be completed </a:t>
            </a:r>
            <a:r>
              <a:rPr lang="en-US" sz="1800" dirty="0" smtClean="0"/>
              <a:t>with the list and schedule of the critical R&amp;D steps, milestones for key procurement.</a:t>
            </a:r>
          </a:p>
          <a:p>
            <a:pPr>
              <a:spcAft>
                <a:spcPts val="3000"/>
              </a:spcAft>
            </a:pPr>
            <a:r>
              <a:rPr lang="en-US" sz="1800" dirty="0" smtClean="0">
                <a:solidFill>
                  <a:srgbClr val="FF0000"/>
                </a:solidFill>
              </a:rPr>
              <a:t>A monitoring meeting will be held every second month </a:t>
            </a:r>
            <a:r>
              <a:rPr lang="en-US" sz="1800" dirty="0" smtClean="0"/>
              <a:t>to present progress, feedback on design, update of schedule. The detailed organization will be finalized after this meeting.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0391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ustom 1">
      <a:dk1>
        <a:srgbClr val="413C3A"/>
      </a:dk1>
      <a:lt1>
        <a:srgbClr val="FFFFFF"/>
      </a:lt1>
      <a:dk2>
        <a:srgbClr val="413C3A"/>
      </a:dk2>
      <a:lt2>
        <a:srgbClr val="CAC7C7"/>
      </a:lt2>
      <a:accent1>
        <a:srgbClr val="E30613"/>
      </a:accent1>
      <a:accent2>
        <a:srgbClr val="00A79F"/>
      </a:accent2>
      <a:accent3>
        <a:srgbClr val="413C3A"/>
      </a:accent3>
      <a:accent4>
        <a:srgbClr val="007480"/>
      </a:accent4>
      <a:accent5>
        <a:srgbClr val="F39869"/>
      </a:accent5>
      <a:accent6>
        <a:srgbClr val="B51F1F"/>
      </a:accent6>
      <a:hlink>
        <a:srgbClr val="0070C0"/>
      </a:hlink>
      <a:folHlink>
        <a:srgbClr val="4F8FCC"/>
      </a:folHlink>
    </a:clrScheme>
    <a:fontScheme name="EPFL_Beta2">
      <a:majorFont>
        <a:latin typeface="Franklin Gothic Demi Cond"/>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rmAutofit/>
      </a:bodyPr>
      <a:lstStyle>
        <a:defPPr>
          <a:defRPr dirty="0" smtClean="0"/>
        </a:defPPr>
      </a:lstStyle>
    </a:txDef>
  </a:objectDefaults>
  <a:extraClrSchemeLst/>
  <a:extLst>
    <a:ext uri="{05A4C25C-085E-4340-85A3-A5531E510DB2}">
      <thm15:themeFamily xmlns:thm15="http://schemas.microsoft.com/office/thememl/2012/main" xmlns:a="http://schemas.openxmlformats.org/drawingml/2006/main" xmlns="" name="Template_EPFL_Beta2" id="{6A525B41-3E68-491F-A6C9-0B15EA1321FE}" vid="{993E2952-EB5D-4425-8012-1B04381EBC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FC127AB4946248A5685C1F92D54FFE" ma:contentTypeVersion="0" ma:contentTypeDescription="Crée un document." ma:contentTypeScope="" ma:versionID="ef3ff242486930b75c69099c0dd02c57">
  <xsd:schema xmlns:xsd="http://www.w3.org/2001/XMLSchema" xmlns:xs="http://www.w3.org/2001/XMLSchema" xmlns:p="http://schemas.microsoft.com/office/2006/metadata/properties" targetNamespace="http://schemas.microsoft.com/office/2006/metadata/properties" ma:root="true" ma:fieldsID="ab09c1ba23edfaa45a5e9d385267c9b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EC99A6-5E64-4A2A-9ABF-C3A21F434FEC}">
  <ds:schemaRefs>
    <ds:schemaRef ds:uri="http://schemas.microsoft.com/sharepoint/v3/contenttype/forms"/>
  </ds:schemaRefs>
</ds:datastoreItem>
</file>

<file path=customXml/itemProps2.xml><?xml version="1.0" encoding="utf-8"?>
<ds:datastoreItem xmlns:ds="http://schemas.openxmlformats.org/officeDocument/2006/customXml" ds:itemID="{5CADDCDA-3DFF-476E-AE9E-38C4DA62B471}">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9A7CB31-E4DC-4063-BDCD-36DC5F1DA1C8}">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Thème Office</Template>
  <TotalTime>77</TotalTime>
  <Words>620</Words>
  <Application>Microsoft Macintosh PowerPoint</Application>
  <PresentationFormat>On-screen Show (16:9)</PresentationFormat>
  <Paragraphs>27</Paragraphs>
  <Slides>6</Slides>
  <Notes>1</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Thème Office</vt:lpstr>
      <vt:lpstr>Boundaries for R&amp;D of HTS-CS Conductor 2021-2024 </vt:lpstr>
      <vt:lpstr>Aim of the R&amp;D</vt:lpstr>
      <vt:lpstr>Target range of operation - 4.5 K, 18 T, 60 kA, 1.5 m</vt:lpstr>
      <vt:lpstr>Other design requirements</vt:lpstr>
      <vt:lpstr>Preliminary R&amp;D – Full size</vt:lpstr>
      <vt:lpstr>Tentative Organization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EPFL</dc:title>
  <dc:creator>Utilisateur Microsoft Office</dc:creator>
  <cp:lastModifiedBy>Pierluigi Bruzzone</cp:lastModifiedBy>
  <cp:revision>648</cp:revision>
  <cp:lastPrinted>2019-09-26T07:10:19Z</cp:lastPrinted>
  <dcterms:created xsi:type="dcterms:W3CDTF">2021-04-13T10:17:18Z</dcterms:created>
  <dcterms:modified xsi:type="dcterms:W3CDTF">2021-04-13T11:34:59Z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0x0101001BFC127AB4946248A5685C1F92D54FFE</vt:lpwstr>
  </property>
  <property fmtid="{D5CDD505-2E9C-101B-9397-08002B2CF9AE}" pid="3" name="EPFLUsage">
    <vt:lpwstr>1;#Public|bed90794-060d-40e3-8efd-fc84c2f09e8f</vt:lpwstr>
  </property>
</Properties>
</file>