
<file path=[Content_Types].xml><?xml version="1.0" encoding="utf-8"?>
<Types xmlns="http://schemas.openxmlformats.org/package/2006/content-types">
  <Default Extension="rels" ContentType="application/vnd.openxmlformats-package.relationships+xml"/>
  <Override PartName="/customXml/itemProps2.xml" ContentType="application/vnd.openxmlformats-officedocument.customXmlProperties+xml"/>
  <Override PartName="/ppt/slideLayouts/slideLayout1.xml" ContentType="application/vnd.openxmlformats-officedocument.presentationml.slideLayout+xml"/>
  <Default Extension="png" ContentType="image/pn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s/slide1.xml" ContentType="application/vnd.openxmlformats-officedocument.presentationml.slide+xml"/>
  <Override PartName="/ppt/slideLayouts/slideLayout2.xml" ContentType="application/vnd.openxmlformats-officedocument.presentationml.slideLayout+xml"/>
  <Default Extension="bin" ContentType="application/vnd.openxmlformats-officedocument.presentationml.printerSettings"/>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60" r:id="rId4"/>
  </p:sldMasterIdLst>
  <p:notesMasterIdLst>
    <p:notesMasterId r:id="rId13"/>
  </p:notesMasterIdLst>
  <p:handoutMasterIdLst>
    <p:handoutMasterId r:id="rId14"/>
  </p:handoutMasterIdLst>
  <p:sldIdLst>
    <p:sldId id="256" r:id="rId5"/>
    <p:sldId id="404" r:id="rId6"/>
    <p:sldId id="405" r:id="rId7"/>
    <p:sldId id="406" r:id="rId8"/>
    <p:sldId id="407" r:id="rId9"/>
    <p:sldId id="408" r:id="rId10"/>
    <p:sldId id="410" r:id="rId11"/>
    <p:sldId id="409" r:id="rId12"/>
  </p:sldIdLst>
  <p:sldSz cx="9144000" cy="6858000" type="screen4x3"/>
  <p:notesSz cx="6858000" cy="9144000"/>
  <p:defaultText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A4A3A4"/>
          </p15:clr>
        </p15:guide>
        <p15:guide id="2" pos="2880" userDrawn="1">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767"/>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1163" autoAdjust="0"/>
    <p:restoredTop sz="93878" autoAdjust="0"/>
  </p:normalViewPr>
  <p:slideViewPr>
    <p:cSldViewPr snapToGrid="0" snapToObjects="1" showGuides="1">
      <p:cViewPr varScale="1">
        <p:scale>
          <a:sx n="139" d="100"/>
          <a:sy n="139" d="100"/>
        </p:scale>
        <p:origin x="-1768" y="-10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150" d="100"/>
          <a:sy n="150" d="100"/>
        </p:scale>
        <p:origin x="6080" y="176"/>
      </p:cViewPr>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dirty="0">
              <a:latin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279B33-A94D-4C8C-88C2-619932967EF3}" type="datetimeFigureOut">
              <a:rPr lang="fr-CH" smtClean="0">
                <a:latin typeface="Arial" panose="020B0604020202020204" pitchFamily="34" charset="0"/>
              </a:rPr>
              <a:pPr/>
              <a:t>2/7/20</a:t>
            </a:fld>
            <a:endParaRPr lang="fr-CH" dirty="0">
              <a:latin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dirty="0">
              <a:latin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BF4AF0-8439-436D-BEF0-52070F19E1B6}" type="slidenum">
              <a:rPr lang="fr-CH" smtClean="0">
                <a:latin typeface="Arial" panose="020B0604020202020204" pitchFamily="34" charset="0"/>
              </a:rPr>
              <a:pPr/>
              <a:t>‹#›</a:t>
            </a:fld>
            <a:endParaRPr lang="fr-CH" dirty="0">
              <a:latin typeface="Arial" panose="020B0604020202020204" pitchFamily="34"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2490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F8103E42-5239-1A40-AD33-3EE7E9DDF5FD}" type="datetimeFigureOut">
              <a:rPr lang="fr-FR" smtClean="0"/>
              <a:pPr/>
              <a:t>2/7/20</a:t>
            </a:fld>
            <a:endParaRPr lang="fr-FR" dirty="0"/>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4CF50783-AAED-1941-8BCC-9F6140F0A6B1}"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26742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371600" y="1143000"/>
            <a:ext cx="4114800" cy="3086100"/>
          </a:xfrm>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CF50783-AAED-1941-8BCC-9F6140F0A6B1}" type="slidenum">
              <a:rPr lang="fr-FR" smtClean="0"/>
              <a:pPr/>
              <a:t>1</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0436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Diapositive de titr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stretch>
            <a:fillRect/>
          </a:stretch>
        </p:blipFill>
        <p:spPr>
          <a:xfrm>
            <a:off x="82648" y="6066205"/>
            <a:ext cx="679837" cy="548640"/>
          </a:xfrm>
          <a:prstGeom prst="rect">
            <a:avLst/>
          </a:prstGeom>
        </p:spPr>
      </p:pic>
      <p:sp>
        <p:nvSpPr>
          <p:cNvPr id="12" name="Espace réservé pour une image  1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CF6F629-51E7-9F40-939D-F50AE3925ADE}"/>
              </a:ext>
            </a:extLst>
          </p:cNvPr>
          <p:cNvSpPr>
            <a:spLocks noGrp="1"/>
          </p:cNvSpPr>
          <p:nvPr>
            <p:ph type="pic" sz="quarter" idx="10"/>
          </p:nvPr>
        </p:nvSpPr>
        <p:spPr>
          <a:xfrm>
            <a:off x="1331914" y="0"/>
            <a:ext cx="7812087" cy="6597651"/>
          </a:xfrm>
        </p:spPr>
        <p:txBody>
          <a:bodyPr/>
          <a:lstStyle/>
          <a:p>
            <a:r>
              <a:rPr lang="fr-FR" dirty="0"/>
              <a:t>Cliquez sur l'icône pour ajouter une image</a:t>
            </a:r>
          </a:p>
        </p:txBody>
      </p:sp>
      <p:sp>
        <p:nvSpPr>
          <p:cNvPr id="2" name="Title 1"/>
          <p:cNvSpPr>
            <a:spLocks noGrp="1"/>
          </p:cNvSpPr>
          <p:nvPr>
            <p:ph type="ctrTitle"/>
          </p:nvPr>
        </p:nvSpPr>
        <p:spPr>
          <a:xfrm>
            <a:off x="6405564" y="1048714"/>
            <a:ext cx="2738437" cy="3117849"/>
          </a:xfrm>
          <a:solidFill>
            <a:schemeClr val="accent1"/>
          </a:solidFill>
        </p:spPr>
        <p:txBody>
          <a:bodyPr lIns="216000" anchor="ctr" anchorCtr="0">
            <a:normAutofit/>
          </a:bodyPr>
          <a:lstStyle>
            <a:lvl1pPr algn="l">
              <a:defRPr sz="3600">
                <a:solidFill>
                  <a:schemeClr val="bg1"/>
                </a:solidFill>
              </a:defRPr>
            </a:lvl1pPr>
          </a:lstStyle>
          <a:p>
            <a:r>
              <a:rPr lang="fr-FR" dirty="0"/>
              <a:t>Modifiez le style du titre</a:t>
            </a:r>
            <a:endParaRPr lang="en-US" dirty="0"/>
          </a:p>
        </p:txBody>
      </p:sp>
      <p:sp>
        <p:nvSpPr>
          <p:cNvPr id="3" name="Subtitle 2"/>
          <p:cNvSpPr>
            <a:spLocks noGrp="1"/>
          </p:cNvSpPr>
          <p:nvPr>
            <p:ph type="subTitle" idx="1"/>
          </p:nvPr>
        </p:nvSpPr>
        <p:spPr>
          <a:xfrm>
            <a:off x="4576763" y="4166563"/>
            <a:ext cx="1828800" cy="2091267"/>
          </a:xfrm>
          <a:solidFill>
            <a:schemeClr val="tx1"/>
          </a:solidFill>
        </p:spPr>
        <p:txBody>
          <a:bodyPr lIns="90000" anchor="ctr" anchorCtr="0">
            <a:normAutofit/>
          </a:bodyPr>
          <a:lstStyle>
            <a:lvl1pPr marL="0" indent="0" algn="ctr">
              <a:buNone/>
              <a:defRPr sz="12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pic>
        <p:nvPicPr>
          <p:cNvPr id="9" name="Im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535A482-EC85-1C41-A1E4-7882A0E39FFD}"/>
              </a:ext>
            </a:extLst>
          </p:cNvPr>
          <p:cNvPicPr>
            <a:picLocks noChangeAspect="1"/>
          </p:cNvPicPr>
          <p:nvPr userDrawn="1"/>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82648" y="107045"/>
            <a:ext cx="1175301" cy="678207"/>
          </a:xfrm>
          <a:prstGeom prst="rect">
            <a:avLst/>
          </a:prstGeom>
        </p:spPr>
      </p:pic>
      <p:sp>
        <p:nvSpPr>
          <p:cNvPr id="16" name="Espace réservé du text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1960462-6F28-0740-916D-499D3BEDB2BE}"/>
              </a:ext>
            </a:extLst>
          </p:cNvPr>
          <p:cNvSpPr>
            <a:spLocks noGrp="1"/>
          </p:cNvSpPr>
          <p:nvPr>
            <p:ph type="body" sz="quarter" idx="11"/>
          </p:nvPr>
        </p:nvSpPr>
        <p:spPr>
          <a:xfrm>
            <a:off x="6400800" y="6244168"/>
            <a:ext cx="1828800" cy="613833"/>
          </a:xfrm>
          <a:solidFill>
            <a:schemeClr val="bg1"/>
          </a:solidFill>
        </p:spPr>
        <p:txBody>
          <a:bodyPr lIns="90000" anchor="ctr">
            <a:noAutofit/>
          </a:bodyPr>
          <a:lstStyle>
            <a:lvl1pPr marL="0" indent="0" algn="ctr">
              <a:buNone/>
              <a:defRPr sz="1100"/>
            </a:lvl1pPr>
          </a:lstStyle>
          <a:p>
            <a:pPr lvl="0"/>
            <a:r>
              <a:rPr lang="fr-FR"/>
              <a:t>Modifier les styles du texte du masque
Deuxième niveau
Troisième niveau
Quatrième niveau
Cinquième niveau</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77880871"/>
      </p:ext>
    </p:extLst>
  </p:cSld>
  <p:clrMapOvr>
    <a:masterClrMapping/>
  </p:clrMapOvr>
  <p:timing>
    <p:tnLst>
      <p:par>
        <p:cTn id="1" dur="indefinite" restart="never" nodeType="tmRoot"/>
      </p:par>
    </p:tnLst>
  </p:timing>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FBAE40"/>
          </p15:clr>
        </p15:guide>
        <p15:guide id="2" pos="2880" userDrawn="1">
          <p15:clr>
            <a:srgbClr val="FBAE40"/>
          </p15:clr>
        </p15:guide>
        <p15:guide id="3" pos="126" userDrawn="1">
          <p15:clr>
            <a:srgbClr val="FBAE40"/>
          </p15:clr>
        </p15:guide>
        <p15:guide id="5" orient="horz" pos="123" userDrawn="1">
          <p15:clr>
            <a:srgbClr val="FBAE40"/>
          </p15:clr>
        </p15:guide>
        <p15:guide id="6" orient="horz" pos="3117" userDrawn="1">
          <p15:clr>
            <a:srgbClr val="FBAE40"/>
          </p15:clr>
        </p15:guide>
        <p15:guide id="7" pos="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2084917"/>
            <a:ext cx="3144838" cy="4773083"/>
          </a:xfrm>
        </p:spPr>
        <p:txBody>
          <a:bodyPr/>
          <a:lstStyle/>
          <a:p>
            <a:r>
              <a:rPr lang="fr-FR"/>
              <a:t>Cliquez sur l'icône pour ajouter une image</a:t>
            </a:r>
          </a:p>
        </p:txBody>
      </p:sp>
      <p:sp>
        <p:nvSpPr>
          <p:cNvPr id="3" name="Content Placeholder 2"/>
          <p:cNvSpPr>
            <a:spLocks noGrp="1"/>
          </p:cNvSpPr>
          <p:nvPr>
            <p:ph idx="1"/>
          </p:nvPr>
        </p:nvSpPr>
        <p:spPr>
          <a:xfrm>
            <a:off x="4049396" y="2084917"/>
            <a:ext cx="4581525" cy="4515696"/>
          </a:xfrm>
        </p:spPr>
        <p:txBody>
          <a:bodyPr/>
          <a:lstStyle/>
          <a:p>
            <a:pPr lvl="0"/>
            <a:r>
              <a:rPr lang="fr-FR"/>
              <a:t>Modifier les styles du texte du masque
Deuxième niveau
Troisième niveau
Quatrième niveau
Cinquième niveau</a:t>
            </a:r>
          </a:p>
        </p:txBody>
      </p:sp>
      <p:sp>
        <p:nvSpPr>
          <p:cNvPr id="7" name="Titr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026A30B-6F8E-1445-88F0-A5FB77E124E9}"/>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826567D5-4A83-9E48-B441-CCB2A72BA6D1}"/>
              </a:ext>
            </a:extLst>
          </p:cNvPr>
          <p:cNvSpPr>
            <a:spLocks noGrp="1"/>
          </p:cNvSpPr>
          <p:nvPr>
            <p:ph type="dt" sz="half" idx="14"/>
          </p:nvPr>
        </p:nvSpPr>
        <p:spPr/>
        <p:txBody>
          <a:bodyPr/>
          <a:lstStyle/>
          <a:p>
            <a:r>
              <a:rPr lang="fr-CH"/>
              <a:t>NAME EVENT / NAME PRESENTATION</a:t>
            </a:r>
            <a:endParaRPr lang="fr-FR" dirty="0"/>
          </a:p>
        </p:txBody>
      </p:sp>
      <p:sp>
        <p:nvSpPr>
          <p:cNvPr id="10" name="Espace réservé du pied de pag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830A539-93F1-2541-B9F0-330893BD5190}"/>
              </a:ext>
            </a:extLst>
          </p:cNvPr>
          <p:cNvSpPr>
            <a:spLocks noGrp="1"/>
          </p:cNvSpPr>
          <p:nvPr>
            <p:ph type="ftr" sz="quarter" idx="15"/>
          </p:nvPr>
        </p:nvSpPr>
        <p:spPr/>
        <p:txBody>
          <a:bodyPr/>
          <a:lstStyle/>
          <a:p>
            <a:r>
              <a:rPr lang="fr-FR"/>
              <a:t>Speaker </a:t>
            </a:r>
            <a:endParaRPr lang="fr-FR" dirty="0"/>
          </a:p>
        </p:txBody>
      </p:sp>
      <p:sp>
        <p:nvSpPr>
          <p:cNvPr id="11" name="Espace réservé du numéro de diapositiv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82F21D18-8706-7E4D-8FBE-C1E2584541D1}"/>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3454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04875" y="2084917"/>
            <a:ext cx="3671466" cy="4351339"/>
          </a:xfrm>
        </p:spPr>
        <p:txBody>
          <a:bodyPr/>
          <a:lstStyle/>
          <a:p>
            <a:pPr lvl="0"/>
            <a:r>
              <a:rPr lang="fr-FR"/>
              <a:t>Modifier les styles du texte du masque
Deuxième niveau
Troisième niveau
Quatrième niveau
Cinquième niveau</a:t>
            </a:r>
          </a:p>
        </p:txBody>
      </p:sp>
      <p:sp>
        <p:nvSpPr>
          <p:cNvPr id="4" name="Content Placeholder 3"/>
          <p:cNvSpPr>
            <a:spLocks noGrp="1"/>
          </p:cNvSpPr>
          <p:nvPr>
            <p:ph sz="half" idx="2"/>
          </p:nvPr>
        </p:nvSpPr>
        <p:spPr>
          <a:xfrm>
            <a:off x="4959772" y="2084917"/>
            <a:ext cx="3671466" cy="4351339"/>
          </a:xfrm>
        </p:spPr>
        <p:txBody>
          <a:bodyPr/>
          <a:lstStyle/>
          <a:p>
            <a:pPr lvl="0"/>
            <a:r>
              <a:rPr lang="fr-FR"/>
              <a:t>Modifier les styles du texte du masque
Deuxième niveau
Troisième niveau
Quatrième niveau
Cinquième niveau</a:t>
            </a:r>
          </a:p>
        </p:txBody>
      </p:sp>
      <p:sp>
        <p:nvSpPr>
          <p:cNvPr id="8" name="Titr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897D737-724C-984A-82E1-2A2DBD5F6249}"/>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E34C2B73-67B7-BB4C-AE0F-7D16D8DDD2B2}"/>
              </a:ext>
            </a:extLst>
          </p:cNvPr>
          <p:cNvSpPr>
            <a:spLocks noGrp="1"/>
          </p:cNvSpPr>
          <p:nvPr>
            <p:ph type="dt" sz="half" idx="10"/>
          </p:nvPr>
        </p:nvSpPr>
        <p:spPr/>
        <p:txBody>
          <a:bodyPr/>
          <a:lstStyle/>
          <a:p>
            <a:r>
              <a:rPr lang="fr-CH"/>
              <a:t>NAME EVENT / NAME PRESENTATION</a:t>
            </a:r>
            <a:endParaRPr lang="fr-FR" dirty="0"/>
          </a:p>
        </p:txBody>
      </p:sp>
      <p:sp>
        <p:nvSpPr>
          <p:cNvPr id="10" name="Espace réservé du pied de pag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9FF6AA9-AC16-D748-B815-56221BFFFB93}"/>
              </a:ext>
            </a:extLst>
          </p:cNvPr>
          <p:cNvSpPr>
            <a:spLocks noGrp="1"/>
          </p:cNvSpPr>
          <p:nvPr>
            <p:ph type="ftr" sz="quarter" idx="11"/>
          </p:nvPr>
        </p:nvSpPr>
        <p:spPr/>
        <p:txBody>
          <a:bodyPr/>
          <a:lstStyle/>
          <a:p>
            <a:r>
              <a:rPr lang="fr-FR"/>
              <a:t>Speaker </a:t>
            </a:r>
            <a:endParaRPr lang="fr-FR" dirty="0"/>
          </a:p>
        </p:txBody>
      </p:sp>
      <p:sp>
        <p:nvSpPr>
          <p:cNvPr id="11" name="Espace réservé du numéro de diapositiv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DD59D891-3F23-D04C-AB43-6FA4220AFE80}"/>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76706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seul">
    <p:spTree>
      <p:nvGrpSpPr>
        <p:cNvPr id="1" name=""/>
        <p:cNvGrpSpPr/>
        <p:nvPr/>
      </p:nvGrpSpPr>
      <p:grpSpPr>
        <a:xfrm>
          <a:off x="0" y="0"/>
          <a:ext cx="0" cy="0"/>
          <a:chOff x="0" y="0"/>
          <a:chExt cx="0" cy="0"/>
        </a:xfrm>
      </p:grpSpPr>
      <p:sp>
        <p:nvSpPr>
          <p:cNvPr id="6" name="Titre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9BFFD8D9-6AAA-B44F-8BD5-98D7A6546A6C}"/>
              </a:ext>
            </a:extLst>
          </p:cNvPr>
          <p:cNvSpPr>
            <a:spLocks noGrp="1"/>
          </p:cNvSpPr>
          <p:nvPr>
            <p:ph type="title"/>
          </p:nvPr>
        </p:nvSpPr>
        <p:spPr/>
        <p:txBody>
          <a:bodyPr/>
          <a:lstStyle/>
          <a:p>
            <a:r>
              <a:rPr lang="fr-FR"/>
              <a:t>Modifiez le style du titre</a:t>
            </a:r>
          </a:p>
        </p:txBody>
      </p:sp>
      <p:sp>
        <p:nvSpPr>
          <p:cNvPr id="7" name="Espace réservé de la dat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84C64CE-C88F-2044-AD84-19F588F18902}"/>
              </a:ext>
            </a:extLst>
          </p:cNvPr>
          <p:cNvSpPr>
            <a:spLocks noGrp="1"/>
          </p:cNvSpPr>
          <p:nvPr>
            <p:ph type="dt" sz="half" idx="10"/>
          </p:nvPr>
        </p:nvSpPr>
        <p:spPr/>
        <p:txBody>
          <a:bodyPr/>
          <a:lstStyle/>
          <a:p>
            <a:r>
              <a:rPr lang="fr-CH"/>
              <a:t>NAME EVENT / NAME PRESENTATION</a:t>
            </a:r>
            <a:endParaRPr lang="fr-FR" dirty="0"/>
          </a:p>
        </p:txBody>
      </p:sp>
      <p:sp>
        <p:nvSpPr>
          <p:cNvPr id="8" name="Espace réservé du pied de p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948AF20-C2DF-3542-BB6A-8354A9817325}"/>
              </a:ext>
            </a:extLst>
          </p:cNvPr>
          <p:cNvSpPr>
            <a:spLocks noGrp="1"/>
          </p:cNvSpPr>
          <p:nvPr>
            <p:ph type="ftr" sz="quarter" idx="11"/>
          </p:nvPr>
        </p:nvSpPr>
        <p:spPr/>
        <p:txBody>
          <a:bodyPr/>
          <a:lstStyle/>
          <a:p>
            <a:r>
              <a:rPr lang="fr-FR"/>
              <a:t>Speaker </a:t>
            </a:r>
            <a:endParaRPr lang="fr-FR" dirty="0"/>
          </a:p>
        </p:txBody>
      </p:sp>
      <p:sp>
        <p:nvSpPr>
          <p:cNvPr id="9" name="Espace réservé du numéro de diapositiv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1083942-1443-BC45-9F95-32C82A8DCDEF}"/>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74039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6" y="0"/>
            <a:ext cx="8239125" cy="6858000"/>
          </a:xfrm>
        </p:spPr>
        <p:txBody>
          <a:bodyPr/>
          <a:lstStyle/>
          <a:p>
            <a:r>
              <a:rPr lang="fr-FR"/>
              <a:t>Cliquez sur l'icône pour ajouter une image</a:t>
            </a:r>
          </a:p>
        </p:txBody>
      </p:sp>
      <p:sp>
        <p:nvSpPr>
          <p:cNvPr id="2" name="Title 1"/>
          <p:cNvSpPr>
            <a:spLocks noGrp="1"/>
          </p:cNvSpPr>
          <p:nvPr>
            <p:ph type="title"/>
          </p:nvPr>
        </p:nvSpPr>
        <p:spPr>
          <a:xfrm>
            <a:off x="6405564" y="3429001"/>
            <a:ext cx="2738437" cy="2815167"/>
          </a:xfrm>
          <a:solidFill>
            <a:schemeClr val="accent2"/>
          </a:solidFill>
        </p:spPr>
        <p:txBody>
          <a:bodyPr anchor="ctr" anchorCtr="0"/>
          <a:lstStyle>
            <a:lvl1pPr>
              <a:defRPr>
                <a:solidFill>
                  <a:schemeClr val="bg1"/>
                </a:solidFill>
              </a:defRPr>
            </a:lvl1pPr>
          </a:lstStyle>
          <a:p>
            <a:r>
              <a:rPr lang="fr-FR"/>
              <a:t>Modifiez le style du titre</a:t>
            </a:r>
            <a:endParaRPr lang="en-US" dirty="0"/>
          </a:p>
        </p:txBody>
      </p:sp>
      <p:sp>
        <p:nvSpPr>
          <p:cNvPr id="3" name="Espace réservé de la date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0E5EA1C-63CE-2C4F-B9F4-39FDBC14B9A3}"/>
              </a:ext>
            </a:extLst>
          </p:cNvPr>
          <p:cNvSpPr>
            <a:spLocks noGrp="1"/>
          </p:cNvSpPr>
          <p:nvPr>
            <p:ph type="dt" sz="half" idx="14"/>
          </p:nvPr>
        </p:nvSpPr>
        <p:spPr/>
        <p:txBody>
          <a:bodyPr/>
          <a:lstStyle/>
          <a:p>
            <a:r>
              <a:rPr lang="fr-CH"/>
              <a:t>NAME EVENT / NAME PRESENTATION</a:t>
            </a:r>
            <a:endParaRPr lang="fr-FR" dirty="0"/>
          </a:p>
        </p:txBody>
      </p:sp>
      <p:sp>
        <p:nvSpPr>
          <p:cNvPr id="4" name="Espace réservé du pied de pag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8E7A5892-F23D-BD48-84D1-FD279BA16865}"/>
              </a:ext>
            </a:extLst>
          </p:cNvPr>
          <p:cNvSpPr>
            <a:spLocks noGrp="1"/>
          </p:cNvSpPr>
          <p:nvPr>
            <p:ph type="ftr" sz="quarter" idx="15"/>
          </p:nvPr>
        </p:nvSpPr>
        <p:spPr/>
        <p:txBody>
          <a:bodyPr/>
          <a:lstStyle/>
          <a:p>
            <a:r>
              <a:rPr lang="fr-FR"/>
              <a:t>Speaker </a:t>
            </a:r>
            <a:endParaRPr lang="fr-FR" dirty="0"/>
          </a:p>
        </p:txBody>
      </p:sp>
      <p:sp>
        <p:nvSpPr>
          <p:cNvPr id="5" name="Espace réservé du numéro de diapositiv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C516D46-C7BB-2141-A4EE-18D1756414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40948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6" y="0"/>
            <a:ext cx="7726363" cy="6858000"/>
          </a:xfrm>
        </p:spPr>
        <p:txBody>
          <a:bodyPr/>
          <a:lstStyle/>
          <a:p>
            <a:r>
              <a:rPr lang="fr-FR"/>
              <a:t>Cliquez sur l'icône pour ajouter une image</a:t>
            </a:r>
          </a:p>
        </p:txBody>
      </p:sp>
      <p:sp>
        <p:nvSpPr>
          <p:cNvPr id="5" name="Espace réservé de la dat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91E6F4EB-CC02-6E4D-9146-CE4A7A789A95}"/>
              </a:ext>
            </a:extLst>
          </p:cNvPr>
          <p:cNvSpPr>
            <a:spLocks noGrp="1"/>
          </p:cNvSpPr>
          <p:nvPr>
            <p:ph type="dt" sz="half" idx="14"/>
          </p:nvPr>
        </p:nvSpPr>
        <p:spPr/>
        <p:txBody>
          <a:bodyPr/>
          <a:lstStyle/>
          <a:p>
            <a:r>
              <a:rPr lang="fr-CH"/>
              <a:t>NAME EVENT / NAME PRESENTATION</a:t>
            </a:r>
            <a:endParaRPr lang="fr-FR" dirty="0"/>
          </a:p>
        </p:txBody>
      </p:sp>
      <p:sp>
        <p:nvSpPr>
          <p:cNvPr id="6" name="Espace réservé du pied de page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DED4AA2C-29B3-CA42-B7C3-C932911A7586}"/>
              </a:ext>
            </a:extLst>
          </p:cNvPr>
          <p:cNvSpPr>
            <a:spLocks noGrp="1"/>
          </p:cNvSpPr>
          <p:nvPr>
            <p:ph type="ftr" sz="quarter" idx="15"/>
          </p:nvPr>
        </p:nvSpPr>
        <p:spPr/>
        <p:txBody>
          <a:bodyPr/>
          <a:lstStyle/>
          <a:p>
            <a:r>
              <a:rPr lang="fr-FR"/>
              <a:t>Speaker </a:t>
            </a:r>
            <a:endParaRPr lang="fr-FR" dirty="0"/>
          </a:p>
        </p:txBody>
      </p:sp>
      <p:sp>
        <p:nvSpPr>
          <p:cNvPr id="8" name="Espace réservé du numéro de diapositiv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FE7A1E3-AAEC-7641-B6C5-8D9FC0B6A211}"/>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01727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3_Titre seul">
    <p:spTree>
      <p:nvGrpSpPr>
        <p:cNvPr id="1" name=""/>
        <p:cNvGrpSpPr/>
        <p:nvPr/>
      </p:nvGrpSpPr>
      <p:grpSpPr>
        <a:xfrm>
          <a:off x="0" y="0"/>
          <a:ext cx="0" cy="0"/>
          <a:chOff x="0" y="0"/>
          <a:chExt cx="0" cy="0"/>
        </a:xfrm>
      </p:grpSpPr>
      <p:sp>
        <p:nvSpPr>
          <p:cNvPr id="7" name="Espace réservé pour une imag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25DAC6D-23F0-6941-BE81-E7A79CA3AFFD}"/>
              </a:ext>
            </a:extLst>
          </p:cNvPr>
          <p:cNvSpPr>
            <a:spLocks noGrp="1"/>
          </p:cNvSpPr>
          <p:nvPr>
            <p:ph type="pic" sz="quarter" idx="13"/>
          </p:nvPr>
        </p:nvSpPr>
        <p:spPr>
          <a:xfrm>
            <a:off x="904876" y="4152899"/>
            <a:ext cx="8239125" cy="2705100"/>
          </a:xfrm>
        </p:spPr>
        <p:txBody>
          <a:bodyPr/>
          <a:lstStyle/>
          <a:p>
            <a:r>
              <a:rPr lang="fr-FR"/>
              <a:t>Cliquez sur l'icône pour ajouter une image</a:t>
            </a:r>
          </a:p>
        </p:txBody>
      </p:sp>
      <p:sp>
        <p:nvSpPr>
          <p:cNvPr id="4" name="Espace réservé du texte 3"/>
          <p:cNvSpPr>
            <a:spLocks noGrp="1"/>
          </p:cNvSpPr>
          <p:nvPr>
            <p:ph type="body" sz="quarter" idx="17"/>
          </p:nvPr>
        </p:nvSpPr>
        <p:spPr>
          <a:xfrm>
            <a:off x="904875" y="2084918"/>
            <a:ext cx="7646988" cy="1915583"/>
          </a:xfrm>
        </p:spPr>
        <p:txBody>
          <a:bodyPr/>
          <a:lstStyle>
            <a:lvl4pPr>
              <a:defRPr>
                <a:latin typeface="Arial" panose="020B0604020202020204" pitchFamily="34" charset="0"/>
              </a:defRPr>
            </a:lvl4pPr>
            <a:lvl5pPr>
              <a:defRPr>
                <a:latin typeface="Arial" panose="020B0604020202020204" pitchFamily="34" charset="0"/>
              </a:defRPr>
            </a:lvl5pPr>
          </a:lstStyle>
          <a:p>
            <a:pPr lvl="0"/>
            <a:r>
              <a:rPr lang="fr-FR"/>
              <a:t>Modifier les styles du texte du masque
Deuxième niveau
Troisième niveau
Quatrième niveau
Cinquième niveau</a:t>
            </a:r>
            <a:endParaRPr lang="fr-CH" dirty="0"/>
          </a:p>
        </p:txBody>
      </p:sp>
      <p:sp>
        <p:nvSpPr>
          <p:cNvPr id="6" name="Espace réservé de la date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7CF3032-2465-874C-B786-95E1B594A5AB}"/>
              </a:ext>
            </a:extLst>
          </p:cNvPr>
          <p:cNvSpPr>
            <a:spLocks noGrp="1"/>
          </p:cNvSpPr>
          <p:nvPr>
            <p:ph type="dt" sz="half" idx="18"/>
          </p:nvPr>
        </p:nvSpPr>
        <p:spPr/>
        <p:txBody>
          <a:bodyPr/>
          <a:lstStyle/>
          <a:p>
            <a:r>
              <a:rPr lang="fr-CH"/>
              <a:t>NAME EVENT / NAME PRESENTATION</a:t>
            </a:r>
            <a:endParaRPr lang="fr-FR" dirty="0"/>
          </a:p>
        </p:txBody>
      </p:sp>
      <p:sp>
        <p:nvSpPr>
          <p:cNvPr id="8" name="Espace réservé du pied de p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AF73E2A-22D7-894A-9267-185CB4E4B13E}"/>
              </a:ext>
            </a:extLst>
          </p:cNvPr>
          <p:cNvSpPr>
            <a:spLocks noGrp="1"/>
          </p:cNvSpPr>
          <p:nvPr>
            <p:ph type="ftr" sz="quarter" idx="19"/>
          </p:nvPr>
        </p:nvSpPr>
        <p:spPr/>
        <p:txBody>
          <a:bodyPr/>
          <a:lstStyle/>
          <a:p>
            <a:r>
              <a:rPr lang="fr-FR"/>
              <a:t>Speaker </a:t>
            </a:r>
            <a:endParaRPr lang="fr-FR" dirty="0"/>
          </a:p>
        </p:txBody>
      </p:sp>
      <p:sp>
        <p:nvSpPr>
          <p:cNvPr id="9" name="Espace réservé du numéro de diapositiv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9D9777C-EC90-1141-9E30-4B4F669C2BE1}"/>
              </a:ext>
            </a:extLst>
          </p:cNvPr>
          <p:cNvSpPr>
            <a:spLocks noGrp="1"/>
          </p:cNvSpPr>
          <p:nvPr>
            <p:ph type="sldNum" sz="quarter" idx="20"/>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E011164-727C-4C46-B34E-7729CB350E3E}"/>
              </a:ext>
            </a:extLst>
          </p:cNvPr>
          <p:cNvSpPr>
            <a:spLocks noGrp="1"/>
          </p:cNvSpPr>
          <p:nvPr>
            <p:ph type="title"/>
          </p:nvPr>
        </p:nvSpPr>
        <p:spPr/>
        <p:txBody>
          <a:bodyPr/>
          <a:lstStyle/>
          <a:p>
            <a:r>
              <a:rPr lang="fr-FR"/>
              <a:t>Modifiez le style du titre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31156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5" name="Espace réservé de la dat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D8101AB-8ACE-BB4C-9D61-B4AABFE11591}"/>
              </a:ext>
            </a:extLst>
          </p:cNvPr>
          <p:cNvSpPr>
            <a:spLocks noGrp="1"/>
          </p:cNvSpPr>
          <p:nvPr>
            <p:ph type="dt" sz="half" idx="10"/>
          </p:nvPr>
        </p:nvSpPr>
        <p:spPr/>
        <p:txBody>
          <a:bodyPr/>
          <a:lstStyle/>
          <a:p>
            <a:r>
              <a:rPr lang="fr-CH"/>
              <a:t>NAME EVENT / NAME PRESENTATION</a:t>
            </a:r>
            <a:endParaRPr lang="fr-FR" dirty="0"/>
          </a:p>
        </p:txBody>
      </p:sp>
      <p:sp>
        <p:nvSpPr>
          <p:cNvPr id="6" name="Espace réservé du pied de page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F9CFC1D-0B2A-0A4E-9C0D-682EECA55703}"/>
              </a:ext>
            </a:extLst>
          </p:cNvPr>
          <p:cNvSpPr>
            <a:spLocks noGrp="1"/>
          </p:cNvSpPr>
          <p:nvPr>
            <p:ph type="ftr" sz="quarter" idx="11"/>
          </p:nvPr>
        </p:nvSpPr>
        <p:spPr/>
        <p:txBody>
          <a:bodyPr/>
          <a:lstStyle/>
          <a:p>
            <a:r>
              <a:rPr lang="fr-FR"/>
              <a:t>Speaker </a:t>
            </a:r>
            <a:endParaRPr lang="fr-FR" dirty="0"/>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6622065-A833-2340-B0FD-ACB065A3B8CF}"/>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948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1_Diapositive de titre">
    <p:spTree>
      <p:nvGrpSpPr>
        <p:cNvPr id="1" name=""/>
        <p:cNvGrpSpPr/>
        <p:nvPr/>
      </p:nvGrpSpPr>
      <p:grpSpPr>
        <a:xfrm>
          <a:off x="0" y="0"/>
          <a:ext cx="0" cy="0"/>
          <a:chOff x="0" y="0"/>
          <a:chExt cx="0" cy="0"/>
        </a:xfrm>
      </p:grpSpPr>
      <p:sp>
        <p:nvSpPr>
          <p:cNvPr id="12" name="Espace réservé pour une image  1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CF6F629-51E7-9F40-939D-F50AE3925ADE}"/>
              </a:ext>
            </a:extLst>
          </p:cNvPr>
          <p:cNvSpPr>
            <a:spLocks noGrp="1"/>
          </p:cNvSpPr>
          <p:nvPr>
            <p:ph type="pic" sz="quarter" idx="10"/>
          </p:nvPr>
        </p:nvSpPr>
        <p:spPr>
          <a:xfrm>
            <a:off x="1331914" y="613251"/>
            <a:ext cx="7812087" cy="6244749"/>
          </a:xfrm>
        </p:spPr>
        <p:txBody>
          <a:bodyPr/>
          <a:lstStyle/>
          <a:p>
            <a:r>
              <a:rPr lang="fr-FR"/>
              <a:t>Cliquez sur l'icône pour ajouter une image</a:t>
            </a:r>
          </a:p>
        </p:txBody>
      </p:sp>
      <p:sp>
        <p:nvSpPr>
          <p:cNvPr id="2" name="Title 1"/>
          <p:cNvSpPr>
            <a:spLocks noGrp="1"/>
          </p:cNvSpPr>
          <p:nvPr>
            <p:ph type="ctrTitle"/>
          </p:nvPr>
        </p:nvSpPr>
        <p:spPr>
          <a:xfrm>
            <a:off x="6405564" y="1048714"/>
            <a:ext cx="2738437" cy="3117849"/>
          </a:xfrm>
          <a:solidFill>
            <a:schemeClr val="accent1"/>
          </a:solidFill>
        </p:spPr>
        <p:txBody>
          <a:bodyPr lIns="216000" anchor="ctr" anchorCtr="0">
            <a:normAutofit/>
          </a:bodyPr>
          <a:lstStyle>
            <a:lvl1pPr algn="l">
              <a:defRPr sz="3600">
                <a:solidFill>
                  <a:schemeClr val="bg1"/>
                </a:solidFill>
              </a:defRPr>
            </a:lvl1pPr>
          </a:lstStyle>
          <a:p>
            <a:r>
              <a:rPr lang="fr-FR"/>
              <a:t>Modifiez le style du titre</a:t>
            </a:r>
            <a:endParaRPr lang="en-US" dirty="0"/>
          </a:p>
        </p:txBody>
      </p:sp>
      <p:sp>
        <p:nvSpPr>
          <p:cNvPr id="3" name="Subtitle 2"/>
          <p:cNvSpPr>
            <a:spLocks noGrp="1"/>
          </p:cNvSpPr>
          <p:nvPr>
            <p:ph type="subTitle" idx="1"/>
          </p:nvPr>
        </p:nvSpPr>
        <p:spPr>
          <a:xfrm>
            <a:off x="4576763" y="4166563"/>
            <a:ext cx="1828800" cy="2091267"/>
          </a:xfrm>
          <a:solidFill>
            <a:schemeClr val="tx1"/>
          </a:solidFill>
        </p:spPr>
        <p:txBody>
          <a:bodyPr lIns="90000" anchor="ctr" anchorCtr="0">
            <a:normAutofit/>
          </a:bodyPr>
          <a:lstStyle>
            <a:lvl1pPr marL="0" indent="0" algn="ctr">
              <a:buNone/>
              <a:defRPr sz="12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pic>
        <p:nvPicPr>
          <p:cNvPr id="7" name="Imag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F3A61A89-D1E3-8A40-82D6-9A86AEBFAF36}"/>
              </a:ext>
            </a:extLst>
          </p:cNvPr>
          <p:cNvPicPr>
            <a:picLocks noChangeAspect="1"/>
          </p:cNvPicPr>
          <p:nvPr userDrawn="1"/>
        </p:nvPicPr>
        <p:blipFill>
          <a:blip r:embed="rId2"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200026" y="6105691"/>
            <a:ext cx="561543" cy="489843"/>
          </a:xfrm>
          <a:prstGeom prst="rect">
            <a:avLst/>
          </a:prstGeom>
        </p:spPr>
      </p:pic>
      <p:sp>
        <p:nvSpPr>
          <p:cNvPr id="8" name="Rectangl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B5BFF46-A721-4641-AD59-B3251C9D9E0D}"/>
              </a:ext>
            </a:extLst>
          </p:cNvPr>
          <p:cNvSpPr/>
          <p:nvPr userDrawn="1"/>
        </p:nvSpPr>
        <p:spPr>
          <a:xfrm rot="16200000">
            <a:off x="82060" y="6131866"/>
            <a:ext cx="60959" cy="59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Arial" panose="020B0604020202020204" pitchFamily="34" charset="0"/>
            </a:endParaRPr>
          </a:p>
        </p:txBody>
      </p:sp>
      <p:pic>
        <p:nvPicPr>
          <p:cNvPr id="9" name="Im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535A482-EC85-1C41-A1E4-7882A0E39FFD}"/>
              </a:ext>
            </a:extLst>
          </p:cNvPr>
          <p:cNvPicPr>
            <a:picLocks noChangeAspect="1"/>
          </p:cNvPicPr>
          <p:nvPr userDrawn="1"/>
        </p:nvPicPr>
        <p:blipFill>
          <a:blip r:embed="rId3"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82648" y="107045"/>
            <a:ext cx="1175301" cy="678207"/>
          </a:xfrm>
          <a:prstGeom prst="rect">
            <a:avLst/>
          </a:prstGeom>
        </p:spPr>
      </p:pic>
      <p:sp>
        <p:nvSpPr>
          <p:cNvPr id="16" name="Espace réservé du text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1960462-6F28-0740-916D-499D3BEDB2BE}"/>
              </a:ext>
            </a:extLst>
          </p:cNvPr>
          <p:cNvSpPr>
            <a:spLocks noGrp="1"/>
          </p:cNvSpPr>
          <p:nvPr>
            <p:ph type="body" sz="quarter" idx="11"/>
          </p:nvPr>
        </p:nvSpPr>
        <p:spPr>
          <a:xfrm>
            <a:off x="6400800" y="6244168"/>
            <a:ext cx="1828800" cy="613833"/>
          </a:xfrm>
          <a:solidFill>
            <a:schemeClr val="bg1"/>
          </a:solidFill>
        </p:spPr>
        <p:txBody>
          <a:bodyPr lIns="90000" anchor="ctr">
            <a:noAutofit/>
          </a:bodyPr>
          <a:lstStyle>
            <a:lvl1pPr marL="0" indent="0" algn="ctr">
              <a:buNone/>
              <a:defRPr sz="1100"/>
            </a:lvl1pPr>
          </a:lstStyle>
          <a:p>
            <a:pPr lvl="0"/>
            <a:r>
              <a:rPr lang="fr-FR"/>
              <a:t>Modifier les styles du texte du masque
Deuxième niveau
Troisième niveau
Quatrième niveau
Cinquième niveau</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03892250"/>
      </p:ext>
    </p:extLst>
  </p:cSld>
  <p:clrMapOvr>
    <a:masterClrMapping/>
  </p:clrMapOvr>
  <p:timing>
    <p:tnLst>
      <p:par>
        <p:cTn id="1" dur="indefinite" restart="never" nodeType="tmRoot"/>
      </p:par>
    </p:tnLst>
  </p:timing>
  <p:extLst mod="1">
    <p:ext uri="{DCECCB84-F9BA-43D5-87BE-67443E8EF086}">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FBAE40"/>
          </p15:clr>
        </p15:guide>
        <p15:guide id="2" pos="2880">
          <p15:clr>
            <a:srgbClr val="FBAE40"/>
          </p15:clr>
        </p15:guide>
        <p15:guide id="3" pos="126">
          <p15:clr>
            <a:srgbClr val="FBAE40"/>
          </p15:clr>
        </p15:guide>
        <p15:guide id="5" orient="horz" pos="123">
          <p15:clr>
            <a:srgbClr val="FBAE40"/>
          </p15:clr>
        </p15:guide>
        <p15:guide id="6" orient="horz" pos="3117">
          <p15:clr>
            <a:srgbClr val="FBAE40"/>
          </p15:clr>
        </p15:guide>
        <p15:guide id="7" pos="83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1037168"/>
            <a:ext cx="4058920" cy="2391833"/>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3429000"/>
            <a:ext cx="4058920" cy="2875344"/>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Modifier les styles du texte du masque
Deuxième niveau
Troisième niveau
Quatrième niveau
Cinquième niveau</a:t>
            </a:r>
          </a:p>
        </p:txBody>
      </p:sp>
      <p:sp>
        <p:nvSpPr>
          <p:cNvPr id="9" name="Espace réservé pour une im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6" y="0"/>
            <a:ext cx="3667125" cy="6858000"/>
          </a:xfrm>
        </p:spPr>
        <p:txBody>
          <a:bodyPr/>
          <a:lstStyle/>
          <a:p>
            <a:r>
              <a:rPr lang="fr-FR"/>
              <a:t>Cliquez sur l'icône pour ajouter une image</a:t>
            </a:r>
          </a:p>
        </p:txBody>
      </p:sp>
      <p:sp>
        <p:nvSpPr>
          <p:cNvPr id="12" name="Espace réservé de la date 11"/>
          <p:cNvSpPr>
            <a:spLocks noGrp="1"/>
          </p:cNvSpPr>
          <p:nvPr>
            <p:ph type="dt" sz="half" idx="14"/>
          </p:nvPr>
        </p:nvSpPr>
        <p:spPr/>
        <p:txBody>
          <a:bodyPr/>
          <a:lstStyle/>
          <a:p>
            <a:r>
              <a:rPr lang="fr-CH"/>
              <a:t>NAME EVENT / NAME PRESENTATION</a:t>
            </a:r>
            <a:endParaRPr lang="fr-FR" dirty="0"/>
          </a:p>
        </p:txBody>
      </p:sp>
      <p:sp>
        <p:nvSpPr>
          <p:cNvPr id="13" name="Espace réservé du pied de page 12"/>
          <p:cNvSpPr>
            <a:spLocks noGrp="1"/>
          </p:cNvSpPr>
          <p:nvPr>
            <p:ph type="ftr" sz="quarter" idx="15"/>
          </p:nvPr>
        </p:nvSpPr>
        <p:spPr/>
        <p:txBody>
          <a:bodyPr/>
          <a:lstStyle>
            <a:lvl1pPr>
              <a:defRPr>
                <a:solidFill>
                  <a:schemeClr val="bg1"/>
                </a:solidFill>
              </a:defRPr>
            </a:lvl1pPr>
          </a:lstStyle>
          <a:p>
            <a:r>
              <a:rPr lang="fr-FR"/>
              <a:t>Speaker </a:t>
            </a:r>
            <a:endParaRPr lang="fr-FR" dirty="0"/>
          </a:p>
        </p:txBody>
      </p:sp>
      <p:sp>
        <p:nvSpPr>
          <p:cNvPr id="14" name="Espace réservé du numéro de diapositive 13"/>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88864257"/>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de section">
    <p:spTree>
      <p:nvGrpSpPr>
        <p:cNvPr id="1" name=""/>
        <p:cNvGrpSpPr/>
        <p:nvPr/>
      </p:nvGrpSpPr>
      <p:grpSpPr>
        <a:xfrm>
          <a:off x="0" y="0"/>
          <a:ext cx="0" cy="0"/>
          <a:chOff x="0" y="0"/>
          <a:chExt cx="0" cy="0"/>
        </a:xfrm>
      </p:grpSpPr>
      <p:sp>
        <p:nvSpPr>
          <p:cNvPr id="7" name="Rectangl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1037168"/>
            <a:ext cx="4058920" cy="2391833"/>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3429000"/>
            <a:ext cx="4058920" cy="2875344"/>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dirty="0"/>
              <a:t>Modifier les styles du texte du masque
Deuxième niveau
Troisième niveau
Quatrième niveau
Cinquième niveau</a:t>
            </a:r>
          </a:p>
        </p:txBody>
      </p:sp>
      <p:sp>
        <p:nvSpPr>
          <p:cNvPr id="9" name="Espace réservé pour une im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6" y="0"/>
            <a:ext cx="3667125" cy="6858000"/>
          </a:xfrm>
        </p:spPr>
        <p:txBody>
          <a:bodyPr/>
          <a:lstStyle/>
          <a:p>
            <a:r>
              <a:rPr lang="fr-FR"/>
              <a:t>Cliquez sur l'icône pour ajouter une image</a:t>
            </a:r>
          </a:p>
        </p:txBody>
      </p:sp>
      <p:sp>
        <p:nvSpPr>
          <p:cNvPr id="12" name="Espace réservé de la date 11"/>
          <p:cNvSpPr>
            <a:spLocks noGrp="1"/>
          </p:cNvSpPr>
          <p:nvPr>
            <p:ph type="dt" sz="half" idx="14"/>
          </p:nvPr>
        </p:nvSpPr>
        <p:spPr/>
        <p:txBody>
          <a:bodyPr/>
          <a:lstStyle/>
          <a:p>
            <a:r>
              <a:rPr lang="fr-CH"/>
              <a:t>NAME EVENT / NAME PRESENTATION</a:t>
            </a:r>
            <a:endParaRPr lang="fr-FR" dirty="0"/>
          </a:p>
        </p:txBody>
      </p:sp>
      <p:sp>
        <p:nvSpPr>
          <p:cNvPr id="13" name="Espace réservé du pied de page 12"/>
          <p:cNvSpPr>
            <a:spLocks noGrp="1"/>
          </p:cNvSpPr>
          <p:nvPr>
            <p:ph type="ftr" sz="quarter" idx="15"/>
          </p:nvPr>
        </p:nvSpPr>
        <p:spPr/>
        <p:txBody>
          <a:bodyPr/>
          <a:lstStyle>
            <a:lvl1pPr>
              <a:defRPr>
                <a:solidFill>
                  <a:schemeClr val="bg1"/>
                </a:solidFill>
              </a:defRPr>
            </a:lvl1pPr>
          </a:lstStyle>
          <a:p>
            <a:r>
              <a:rPr lang="fr-FR"/>
              <a:t>Speaker </a:t>
            </a:r>
            <a:endParaRPr lang="fr-FR" dirty="0"/>
          </a:p>
        </p:txBody>
      </p:sp>
      <p:sp>
        <p:nvSpPr>
          <p:cNvPr id="14" name="Espace réservé du numéro de diapositive 13"/>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6817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de section">
    <p:spTree>
      <p:nvGrpSpPr>
        <p:cNvPr id="1" name=""/>
        <p:cNvGrpSpPr/>
        <p:nvPr/>
      </p:nvGrpSpPr>
      <p:grpSpPr>
        <a:xfrm>
          <a:off x="0" y="0"/>
          <a:ext cx="0" cy="0"/>
          <a:chOff x="0" y="0"/>
          <a:chExt cx="0" cy="0"/>
        </a:xfrm>
      </p:grpSpPr>
      <p:sp>
        <p:nvSpPr>
          <p:cNvPr id="7" name="Rectangl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A9F6C81-AE59-DE44-BF60-E773080CD91C}"/>
              </a:ext>
            </a:extLst>
          </p:cNvPr>
          <p:cNvSpPr/>
          <p:nvPr userDrawn="1"/>
        </p:nvSpPr>
        <p:spPr>
          <a:xfrm>
            <a:off x="4572000" y="0"/>
            <a:ext cx="457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latin typeface="Arial" panose="020B0604020202020204" pitchFamily="34" charset="0"/>
            </a:endParaRPr>
          </a:p>
        </p:txBody>
      </p:sp>
      <p:sp>
        <p:nvSpPr>
          <p:cNvPr id="2" name="Title 1"/>
          <p:cNvSpPr>
            <a:spLocks noGrp="1"/>
          </p:cNvSpPr>
          <p:nvPr>
            <p:ph type="title"/>
          </p:nvPr>
        </p:nvSpPr>
        <p:spPr>
          <a:xfrm>
            <a:off x="4572000" y="1037168"/>
            <a:ext cx="4058920" cy="2391833"/>
          </a:xfrm>
        </p:spPr>
        <p:txBody>
          <a:bodyPr anchor="ctr" anchorCtr="0">
            <a:normAutofit/>
          </a:bodyPr>
          <a:lstStyle>
            <a:lvl1pPr>
              <a:defRPr sz="320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4572000" y="3429000"/>
            <a:ext cx="4058920" cy="2875344"/>
          </a:xfrm>
        </p:spPr>
        <p:txBody>
          <a:bodyPr/>
          <a:lstStyle>
            <a:lvl1pPr marL="0" indent="0">
              <a:buNone/>
              <a:defRPr sz="18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
Deuxième niveau
Troisième niveau
Quatrième niveau
Cinquième niveau</a:t>
            </a:r>
          </a:p>
        </p:txBody>
      </p:sp>
      <p:sp>
        <p:nvSpPr>
          <p:cNvPr id="9" name="Espace réservé pour une im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58F136D-3292-C745-91DE-A21191C16FE7}"/>
              </a:ext>
            </a:extLst>
          </p:cNvPr>
          <p:cNvSpPr>
            <a:spLocks noGrp="1"/>
          </p:cNvSpPr>
          <p:nvPr>
            <p:ph type="pic" sz="quarter" idx="13"/>
          </p:nvPr>
        </p:nvSpPr>
        <p:spPr>
          <a:xfrm>
            <a:off x="904876" y="0"/>
            <a:ext cx="3667125" cy="6858000"/>
          </a:xfrm>
        </p:spPr>
        <p:txBody>
          <a:bodyPr/>
          <a:lstStyle/>
          <a:p>
            <a:r>
              <a:rPr lang="fr-FR"/>
              <a:t>Cliquez sur l'icône pour ajouter une image</a:t>
            </a:r>
          </a:p>
        </p:txBody>
      </p:sp>
      <p:sp>
        <p:nvSpPr>
          <p:cNvPr id="8" name="Espace réservé de la date 7"/>
          <p:cNvSpPr>
            <a:spLocks noGrp="1"/>
          </p:cNvSpPr>
          <p:nvPr>
            <p:ph type="dt" sz="half" idx="14"/>
          </p:nvPr>
        </p:nvSpPr>
        <p:spPr/>
        <p:txBody>
          <a:bodyPr/>
          <a:lstStyle/>
          <a:p>
            <a:r>
              <a:rPr lang="fr-CH"/>
              <a:t>NAME EVENT / NAME PRESENTATION</a:t>
            </a:r>
            <a:endParaRPr lang="fr-FR" dirty="0"/>
          </a:p>
        </p:txBody>
      </p:sp>
      <p:sp>
        <p:nvSpPr>
          <p:cNvPr id="10" name="Espace réservé du pied de page 9"/>
          <p:cNvSpPr>
            <a:spLocks noGrp="1"/>
          </p:cNvSpPr>
          <p:nvPr>
            <p:ph type="ftr" sz="quarter" idx="15"/>
          </p:nvPr>
        </p:nvSpPr>
        <p:spPr/>
        <p:txBody>
          <a:bodyPr/>
          <a:lstStyle>
            <a:lvl1pPr>
              <a:defRPr>
                <a:solidFill>
                  <a:schemeClr val="bg1"/>
                </a:solidFill>
              </a:defRPr>
            </a:lvl1pPr>
          </a:lstStyle>
          <a:p>
            <a:r>
              <a:rPr lang="fr-FR"/>
              <a:t>Speaker </a:t>
            </a:r>
            <a:endParaRPr lang="fr-FR" dirty="0"/>
          </a:p>
        </p:txBody>
      </p:sp>
      <p:sp>
        <p:nvSpPr>
          <p:cNvPr id="11" name="Espace réservé du numéro de diapositive 10"/>
          <p:cNvSpPr>
            <a:spLocks noGrp="1"/>
          </p:cNvSpPr>
          <p:nvPr>
            <p:ph type="sldNum" sz="quarter" idx="16"/>
          </p:nvPr>
        </p:nvSpPr>
        <p:spPr/>
        <p:txBody>
          <a:bodyPr/>
          <a:lstStyle>
            <a:lvl1pPr>
              <a:defRPr>
                <a:solidFill>
                  <a:schemeClr val="bg1"/>
                </a:solidFill>
              </a:defRPr>
            </a:lvl1p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3222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Modifier les styles du texte du masque
Deuxième niveau
Troisième niveau
Quatrième niveau
Cinquième niveau</a:t>
            </a:r>
          </a:p>
        </p:txBody>
      </p:sp>
      <p:sp>
        <p:nvSpPr>
          <p:cNvPr id="8" name="Titr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30C78BE-DAD0-D748-8B93-AD898D00C88C}"/>
              </a:ext>
            </a:extLst>
          </p:cNvPr>
          <p:cNvSpPr>
            <a:spLocks noGrp="1"/>
          </p:cNvSpPr>
          <p:nvPr>
            <p:ph type="title"/>
          </p:nvPr>
        </p:nvSpPr>
        <p:spPr/>
        <p:txBody>
          <a:bodyPr/>
          <a:lstStyle/>
          <a:p>
            <a:r>
              <a:rPr lang="fr-FR"/>
              <a:t>Modifiez le style du titre</a:t>
            </a:r>
          </a:p>
        </p:txBody>
      </p:sp>
      <p:sp>
        <p:nvSpPr>
          <p:cNvPr id="9" name="Espace réservé de la dat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131A8490-33AC-9443-A9FC-9A5E9322967C}"/>
              </a:ext>
            </a:extLst>
          </p:cNvPr>
          <p:cNvSpPr>
            <a:spLocks noGrp="1"/>
          </p:cNvSpPr>
          <p:nvPr>
            <p:ph type="dt" sz="half" idx="10"/>
          </p:nvPr>
        </p:nvSpPr>
        <p:spPr/>
        <p:txBody>
          <a:bodyPr/>
          <a:lstStyle/>
          <a:p>
            <a:r>
              <a:rPr lang="fr-CH"/>
              <a:t>NAME EVENT / NAME PRESENTATION</a:t>
            </a:r>
            <a:endParaRPr lang="fr-FR" dirty="0"/>
          </a:p>
        </p:txBody>
      </p:sp>
      <p:sp>
        <p:nvSpPr>
          <p:cNvPr id="10" name="Espace réservé du pied de pag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875139C-6471-774D-89EF-2B93FAD2CB2A}"/>
              </a:ext>
            </a:extLst>
          </p:cNvPr>
          <p:cNvSpPr>
            <a:spLocks noGrp="1"/>
          </p:cNvSpPr>
          <p:nvPr>
            <p:ph type="ftr" sz="quarter" idx="11"/>
          </p:nvPr>
        </p:nvSpPr>
        <p:spPr/>
        <p:txBody>
          <a:bodyPr/>
          <a:lstStyle/>
          <a:p>
            <a:r>
              <a:rPr lang="fr-FR"/>
              <a:t>Speaker </a:t>
            </a:r>
            <a:endParaRPr lang="fr-FR" dirty="0"/>
          </a:p>
        </p:txBody>
      </p:sp>
      <p:sp>
        <p:nvSpPr>
          <p:cNvPr id="11" name="Espace réservé du numéro de diapositiv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942AF23-4BDC-8C4A-9212-AF88439C6122}"/>
              </a:ext>
            </a:extLst>
          </p:cNvPr>
          <p:cNvSpPr>
            <a:spLocks noGrp="1"/>
          </p:cNvSpPr>
          <p:nvPr>
            <p:ph type="sldNum" sz="quarter" idx="12"/>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6962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904876" y="2084917"/>
            <a:ext cx="4581525" cy="4515696"/>
          </a:xfrm>
        </p:spPr>
        <p:txBody>
          <a:bodyPr/>
          <a:lstStyle/>
          <a:p>
            <a:pPr lvl="0"/>
            <a:r>
              <a:rPr lang="fr-FR"/>
              <a:t>Modifier les styles du texte du masque
Deuxième niveau
Troisième niveau
Quatrième niveau
Cinquième niveau</a:t>
            </a:r>
          </a:p>
        </p:txBody>
      </p:sp>
      <p:sp>
        <p:nvSpPr>
          <p:cNvPr id="8" name="Espace réservé pour une im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5486400" y="0"/>
            <a:ext cx="3144838" cy="6858000"/>
          </a:xfrm>
        </p:spPr>
        <p:txBody>
          <a:bodyPr/>
          <a:lstStyle/>
          <a:p>
            <a:r>
              <a:rPr lang="fr-FR"/>
              <a:t>Cliquez sur l'icône pour ajouter une image</a:t>
            </a:r>
          </a:p>
        </p:txBody>
      </p:sp>
      <p:sp>
        <p:nvSpPr>
          <p:cNvPr id="5" name="Titr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5F20A3C-6DA6-684F-8F84-A7C8F1339C00}"/>
              </a:ext>
            </a:extLst>
          </p:cNvPr>
          <p:cNvSpPr>
            <a:spLocks noGrp="1"/>
          </p:cNvSpPr>
          <p:nvPr>
            <p:ph type="title"/>
          </p:nvPr>
        </p:nvSpPr>
        <p:spPr/>
        <p:txBody>
          <a:bodyPr/>
          <a:lstStyle/>
          <a:p>
            <a:r>
              <a:rPr lang="fr-FR"/>
              <a:t>Modifiez le style du titre</a:t>
            </a:r>
          </a:p>
        </p:txBody>
      </p:sp>
      <p:sp>
        <p:nvSpPr>
          <p:cNvPr id="6" name="Espace réservé de la date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633A2CC-2D27-AE47-AE09-87A5F61228B8}"/>
              </a:ext>
            </a:extLst>
          </p:cNvPr>
          <p:cNvSpPr>
            <a:spLocks noGrp="1"/>
          </p:cNvSpPr>
          <p:nvPr>
            <p:ph type="dt" sz="half" idx="14"/>
          </p:nvPr>
        </p:nvSpPr>
        <p:spPr/>
        <p:txBody>
          <a:bodyPr/>
          <a:lstStyle/>
          <a:p>
            <a:r>
              <a:rPr lang="fr-CH"/>
              <a:t>NAME EVENT / NAME PRESENTATION</a:t>
            </a:r>
            <a:endParaRPr lang="fr-FR" dirty="0"/>
          </a:p>
        </p:txBody>
      </p:sp>
      <p:sp>
        <p:nvSpPr>
          <p:cNvPr id="11" name="Espace réservé du pied de pag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ABC000E-4E22-1A40-9D3F-FE2F141E5CA4}"/>
              </a:ext>
            </a:extLst>
          </p:cNvPr>
          <p:cNvSpPr>
            <a:spLocks noGrp="1"/>
          </p:cNvSpPr>
          <p:nvPr>
            <p:ph type="ftr" sz="quarter" idx="15"/>
          </p:nvPr>
        </p:nvSpPr>
        <p:spPr/>
        <p:txBody>
          <a:bodyPr/>
          <a:lstStyle/>
          <a:p>
            <a:r>
              <a:rPr lang="fr-FR"/>
              <a:t>Speaker </a:t>
            </a:r>
            <a:endParaRPr lang="fr-FR" dirty="0"/>
          </a:p>
        </p:txBody>
      </p:sp>
      <p:sp>
        <p:nvSpPr>
          <p:cNvPr id="12" name="Espace réservé du numéro de diapositive 1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0AF49D93-C78A-F646-92B0-A7932C43D9EE}"/>
              </a:ext>
            </a:extLst>
          </p:cNvPr>
          <p:cNvSpPr>
            <a:spLocks noGrp="1"/>
          </p:cNvSpPr>
          <p:nvPr>
            <p:ph type="sldNum" sz="quarter" idx="16"/>
          </p:nvPr>
        </p:nvSpPr>
        <p:spPr/>
        <p:txBody>
          <a:bodyPr/>
          <a:lstStyle/>
          <a:p>
            <a:fld id="{E1E1CD7C-2161-7D43-862E-CE4C333CD873}" type="slidenum">
              <a:rPr lang="fr-FR" smtClean="0"/>
              <a:pPr/>
              <a:t>‹#›</a:t>
            </a:fld>
            <a:endParaRPr lang="fr-FR"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4318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2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0"/>
            <a:ext cx="3144838" cy="6858000"/>
          </a:xfrm>
        </p:spPr>
        <p:txBody>
          <a:bodyPr/>
          <a:lstStyle/>
          <a:p>
            <a:r>
              <a:rPr lang="fr-FR"/>
              <a:t>Cliquez sur l'icône pour ajouter une image</a:t>
            </a:r>
          </a:p>
        </p:txBody>
      </p:sp>
      <p:sp>
        <p:nvSpPr>
          <p:cNvPr id="3" name="Content Placeholder 2"/>
          <p:cNvSpPr>
            <a:spLocks noGrp="1"/>
          </p:cNvSpPr>
          <p:nvPr>
            <p:ph idx="1"/>
          </p:nvPr>
        </p:nvSpPr>
        <p:spPr>
          <a:xfrm>
            <a:off x="4049396" y="2084917"/>
            <a:ext cx="4581525" cy="4515696"/>
          </a:xfrm>
        </p:spPr>
        <p:txBody>
          <a:bodyPr/>
          <a:lstStyle/>
          <a:p>
            <a:pPr lvl="0"/>
            <a:r>
              <a:rPr lang="fr-FR"/>
              <a:t>Modifier les styles du texte du masque
Deuxième niveau
Troisième niveau
Quatrième niveau
Cinquième niveau</a:t>
            </a:r>
          </a:p>
        </p:txBody>
      </p:sp>
      <p:sp>
        <p:nvSpPr>
          <p:cNvPr id="7" name="Espace réservé de la dat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02A0D73-096C-844E-97C3-C4A4AF580FDE}"/>
              </a:ext>
            </a:extLst>
          </p:cNvPr>
          <p:cNvSpPr>
            <a:spLocks noGrp="1"/>
          </p:cNvSpPr>
          <p:nvPr>
            <p:ph type="dt" sz="half" idx="14"/>
          </p:nvPr>
        </p:nvSpPr>
        <p:spPr/>
        <p:txBody>
          <a:bodyPr/>
          <a:lstStyle/>
          <a:p>
            <a:r>
              <a:rPr lang="fr-CH"/>
              <a:t>NAME EVENT / NAME PRESENTATION</a:t>
            </a:r>
            <a:endParaRPr lang="fr-FR" dirty="0"/>
          </a:p>
        </p:txBody>
      </p:sp>
      <p:sp>
        <p:nvSpPr>
          <p:cNvPr id="9" name="Espace réservé du pied de p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EF5AC5C-A2B6-2848-8C47-96A168E211DF}"/>
              </a:ext>
            </a:extLst>
          </p:cNvPr>
          <p:cNvSpPr>
            <a:spLocks noGrp="1"/>
          </p:cNvSpPr>
          <p:nvPr>
            <p:ph type="ftr" sz="quarter" idx="15"/>
          </p:nvPr>
        </p:nvSpPr>
        <p:spPr/>
        <p:txBody>
          <a:bodyPr/>
          <a:lstStyle/>
          <a:p>
            <a:r>
              <a:rPr lang="fr-FR"/>
              <a:t>Speaker </a:t>
            </a:r>
            <a:endParaRPr lang="fr-FR" dirty="0"/>
          </a:p>
        </p:txBody>
      </p:sp>
      <p:sp>
        <p:nvSpPr>
          <p:cNvPr id="10" name="Espace réservé du numéro de diapositiv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1B90E33-03D8-2143-B49F-B1474EE1A1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FC7B5EC-066E-EC4A-B320-77DF64E6E0F0}"/>
              </a:ext>
            </a:extLst>
          </p:cNvPr>
          <p:cNvSpPr>
            <a:spLocks noGrp="1"/>
          </p:cNvSpPr>
          <p:nvPr>
            <p:ph type="title"/>
          </p:nvPr>
        </p:nvSpPr>
        <p:spPr>
          <a:xfrm>
            <a:off x="904876" y="174710"/>
            <a:ext cx="3144520" cy="1430337"/>
          </a:xfrm>
        </p:spPr>
        <p:txBody>
          <a:bodyPr/>
          <a:lstStyle/>
          <a:p>
            <a:r>
              <a:rPr lang="fr-FR" dirty="0"/>
              <a:t>Modifiez le style du titre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9895894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4_Titre et contenu">
    <p:spTree>
      <p:nvGrpSpPr>
        <p:cNvPr id="1" name=""/>
        <p:cNvGrpSpPr/>
        <p:nvPr/>
      </p:nvGrpSpPr>
      <p:grpSpPr>
        <a:xfrm>
          <a:off x="0" y="0"/>
          <a:ext cx="0" cy="0"/>
          <a:chOff x="0" y="0"/>
          <a:chExt cx="0" cy="0"/>
        </a:xfrm>
      </p:grpSpPr>
      <p:sp>
        <p:nvSpPr>
          <p:cNvPr id="8" name="Espace réservé pour une image  7">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0ED9B2D-C513-AF40-B94F-355C174B8FF0}"/>
              </a:ext>
            </a:extLst>
          </p:cNvPr>
          <p:cNvSpPr>
            <a:spLocks noGrp="1"/>
          </p:cNvSpPr>
          <p:nvPr>
            <p:ph type="pic" sz="quarter" idx="13"/>
          </p:nvPr>
        </p:nvSpPr>
        <p:spPr>
          <a:xfrm>
            <a:off x="904875" y="0"/>
            <a:ext cx="3144838" cy="6858000"/>
          </a:xfrm>
        </p:spPr>
        <p:txBody>
          <a:bodyPr/>
          <a:lstStyle/>
          <a:p>
            <a:r>
              <a:rPr lang="fr-FR"/>
              <a:t>Cliquez sur l'icône pour ajouter une image</a:t>
            </a:r>
          </a:p>
        </p:txBody>
      </p:sp>
      <p:sp>
        <p:nvSpPr>
          <p:cNvPr id="3" name="Content Placeholder 2"/>
          <p:cNvSpPr>
            <a:spLocks noGrp="1"/>
          </p:cNvSpPr>
          <p:nvPr>
            <p:ph idx="1"/>
          </p:nvPr>
        </p:nvSpPr>
        <p:spPr>
          <a:xfrm>
            <a:off x="4049396" y="2084917"/>
            <a:ext cx="4581525" cy="4515696"/>
          </a:xfrm>
        </p:spPr>
        <p:txBody>
          <a:bodyPr/>
          <a:lstStyle/>
          <a:p>
            <a:pPr lvl="0"/>
            <a:r>
              <a:rPr lang="fr-FR"/>
              <a:t>Modifier les styles du texte du masque
Deuxième niveau
Troisième niveau
Quatrième niveau
Cinquième niveau</a:t>
            </a:r>
          </a:p>
        </p:txBody>
      </p:sp>
      <p:sp>
        <p:nvSpPr>
          <p:cNvPr id="7" name="Espace réservé de la dat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02A0D73-096C-844E-97C3-C4A4AF580FDE}"/>
              </a:ext>
            </a:extLst>
          </p:cNvPr>
          <p:cNvSpPr>
            <a:spLocks noGrp="1"/>
          </p:cNvSpPr>
          <p:nvPr>
            <p:ph type="dt" sz="half" idx="14"/>
          </p:nvPr>
        </p:nvSpPr>
        <p:spPr/>
        <p:txBody>
          <a:bodyPr/>
          <a:lstStyle/>
          <a:p>
            <a:r>
              <a:rPr lang="fr-CH"/>
              <a:t>NAME EVENT / NAME PRESENTATION</a:t>
            </a:r>
            <a:endParaRPr lang="fr-FR" dirty="0"/>
          </a:p>
        </p:txBody>
      </p:sp>
      <p:sp>
        <p:nvSpPr>
          <p:cNvPr id="9" name="Espace réservé du pied de pag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EF5AC5C-A2B6-2848-8C47-96A168E211DF}"/>
              </a:ext>
            </a:extLst>
          </p:cNvPr>
          <p:cNvSpPr>
            <a:spLocks noGrp="1"/>
          </p:cNvSpPr>
          <p:nvPr>
            <p:ph type="ftr" sz="quarter" idx="15"/>
          </p:nvPr>
        </p:nvSpPr>
        <p:spPr/>
        <p:txBody>
          <a:bodyPr/>
          <a:lstStyle/>
          <a:p>
            <a:r>
              <a:rPr lang="fr-FR"/>
              <a:t>Speaker </a:t>
            </a:r>
            <a:endParaRPr lang="fr-FR" dirty="0"/>
          </a:p>
        </p:txBody>
      </p:sp>
      <p:sp>
        <p:nvSpPr>
          <p:cNvPr id="10" name="Espace réservé du numéro de diapositiv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1B90E33-03D8-2143-B49F-B1474EE1A1F6}"/>
              </a:ext>
            </a:extLst>
          </p:cNvPr>
          <p:cNvSpPr>
            <a:spLocks noGrp="1"/>
          </p:cNvSpPr>
          <p:nvPr>
            <p:ph type="sldNum" sz="quarter" idx="16"/>
          </p:nvPr>
        </p:nvSpPr>
        <p:spPr/>
        <p:txBody>
          <a:bodyPr/>
          <a:lstStyle/>
          <a:p>
            <a:fld id="{E1E1CD7C-2161-7D43-862E-CE4C333CD873}" type="slidenum">
              <a:rPr lang="fr-FR" smtClean="0"/>
              <a:pPr/>
              <a:t>‹#›</a:t>
            </a:fld>
            <a:endParaRPr lang="fr-FR" dirty="0"/>
          </a:p>
        </p:txBody>
      </p:sp>
      <p:sp>
        <p:nvSpPr>
          <p:cNvPr id="11" name="Titr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FC7B5EC-066E-EC4A-B320-77DF64E6E0F0}"/>
              </a:ext>
            </a:extLst>
          </p:cNvPr>
          <p:cNvSpPr>
            <a:spLocks noGrp="1"/>
          </p:cNvSpPr>
          <p:nvPr>
            <p:ph type="title"/>
          </p:nvPr>
        </p:nvSpPr>
        <p:spPr>
          <a:xfrm>
            <a:off x="4049395" y="174710"/>
            <a:ext cx="3144520" cy="1430337"/>
          </a:xfrm>
        </p:spPr>
        <p:txBody>
          <a:bodyPr/>
          <a:lstStyle/>
          <a:p>
            <a:r>
              <a:rPr lang="fr-FR" dirty="0"/>
              <a:t>Modifiez le style du titre</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314277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4876" y="174710"/>
            <a:ext cx="3667125" cy="1430337"/>
          </a:xfrm>
          <a:prstGeom prst="rect">
            <a:avLst/>
          </a:prstGeom>
        </p:spPr>
        <p:txBody>
          <a:bodyPr vert="horz" lIns="180000" tIns="0" rIns="72000" bIns="46800" rtlCol="0" anchor="t">
            <a:normAutofit/>
          </a:bodyPr>
          <a:lstStyle/>
          <a:p>
            <a:r>
              <a:rPr lang="fr-FR" dirty="0"/>
              <a:t>Modifiez le style du titre</a:t>
            </a:r>
            <a:endParaRPr lang="en-US" dirty="0"/>
          </a:p>
        </p:txBody>
      </p:sp>
      <p:sp>
        <p:nvSpPr>
          <p:cNvPr id="3" name="Text Placeholder 2"/>
          <p:cNvSpPr>
            <a:spLocks noGrp="1"/>
          </p:cNvSpPr>
          <p:nvPr>
            <p:ph type="body" idx="1"/>
          </p:nvPr>
        </p:nvSpPr>
        <p:spPr>
          <a:xfrm>
            <a:off x="904876" y="2084917"/>
            <a:ext cx="7726363" cy="4515696"/>
          </a:xfrm>
          <a:prstGeom prst="rect">
            <a:avLst/>
          </a:prstGeom>
        </p:spPr>
        <p:txBody>
          <a:bodyPr vert="horz" lIns="180000" tIns="45720" rIns="91440" bIns="45720" rtlCol="0">
            <a:normAutofit/>
          </a:bodyPr>
          <a:lstStyle/>
          <a:p>
            <a:pPr lvl="0"/>
            <a:r>
              <a:rPr lang="fr-FR" dirty="0"/>
              <a:t>Modifier les styles du texte du masque</a:t>
            </a:r>
          </a:p>
          <a:p>
            <a:pPr lvl="1"/>
            <a:r>
              <a:rPr lang="fr-FR" dirty="0"/>
              <a:t>Deuxième niveau</a:t>
            </a:r>
          </a:p>
          <a:p>
            <a:pPr lvl="2"/>
            <a:r>
              <a:rPr lang="fr-FR" dirty="0"/>
              <a:t>Troisième niveau
Quatrième niveau
Cinquième niveau</a:t>
            </a:r>
            <a:endParaRPr lang="en-US" dirty="0"/>
          </a:p>
        </p:txBody>
      </p:sp>
      <p:sp>
        <p:nvSpPr>
          <p:cNvPr id="4" name="Date Placeholder 3"/>
          <p:cNvSpPr>
            <a:spLocks noGrp="1"/>
          </p:cNvSpPr>
          <p:nvPr>
            <p:ph type="dt" sz="half" idx="2"/>
          </p:nvPr>
        </p:nvSpPr>
        <p:spPr>
          <a:xfrm rot="16200000">
            <a:off x="-1778255" y="3856523"/>
            <a:ext cx="4454736" cy="911524"/>
          </a:xfrm>
          <a:prstGeom prst="rect">
            <a:avLst/>
          </a:prstGeom>
        </p:spPr>
        <p:txBody>
          <a:bodyPr vert="horz" lIns="91440" tIns="45720" rIns="91440" bIns="45720" rtlCol="0" anchor="ctr"/>
          <a:lstStyle>
            <a:lvl1pPr algn="l">
              <a:defRPr sz="700">
                <a:solidFill>
                  <a:schemeClr val="accent1"/>
                </a:solidFill>
                <a:latin typeface="Arial" panose="020B0604020202020204" pitchFamily="34" charset="0"/>
              </a:defRPr>
            </a:lvl1pPr>
          </a:lstStyle>
          <a:p>
            <a:r>
              <a:rPr lang="fr-CH"/>
              <a:t>NAME EVENT / NAME PRESENTATION</a:t>
            </a:r>
            <a:endParaRPr lang="fr-FR" dirty="0"/>
          </a:p>
        </p:txBody>
      </p:sp>
      <p:sp>
        <p:nvSpPr>
          <p:cNvPr id="5" name="Footer Placeholder 4"/>
          <p:cNvSpPr>
            <a:spLocks noGrp="1"/>
          </p:cNvSpPr>
          <p:nvPr>
            <p:ph type="ftr" sz="quarter" idx="3"/>
          </p:nvPr>
        </p:nvSpPr>
        <p:spPr>
          <a:xfrm rot="16200000">
            <a:off x="6525446" y="2584212"/>
            <a:ext cx="4724347" cy="512762"/>
          </a:xfrm>
          <a:prstGeom prst="rect">
            <a:avLst/>
          </a:prstGeom>
        </p:spPr>
        <p:txBody>
          <a:bodyPr vert="horz" lIns="91440" tIns="45720" rIns="91440" bIns="45720" rtlCol="0" anchor="ctr"/>
          <a:lstStyle>
            <a:lvl1pPr algn="r">
              <a:defRPr sz="700">
                <a:solidFill>
                  <a:schemeClr val="tx1"/>
                </a:solidFill>
                <a:latin typeface="Arial" panose="020B0604020202020204" pitchFamily="34" charset="0"/>
              </a:defRPr>
            </a:lvl1pPr>
          </a:lstStyle>
          <a:p>
            <a:r>
              <a:rPr lang="fr-FR" dirty="0"/>
              <a:t>Speaker </a:t>
            </a:r>
          </a:p>
        </p:txBody>
      </p:sp>
      <p:sp>
        <p:nvSpPr>
          <p:cNvPr id="6" name="Slide Number Placeholder 5"/>
          <p:cNvSpPr>
            <a:spLocks noGrp="1"/>
          </p:cNvSpPr>
          <p:nvPr>
            <p:ph type="sldNum" sz="quarter" idx="4"/>
          </p:nvPr>
        </p:nvSpPr>
        <p:spPr>
          <a:xfrm>
            <a:off x="8631238" y="260351"/>
            <a:ext cx="512762" cy="218069"/>
          </a:xfrm>
          <a:prstGeom prst="rect">
            <a:avLst/>
          </a:prstGeom>
        </p:spPr>
        <p:txBody>
          <a:bodyPr vert="horz" lIns="90000" tIns="0" rIns="90000" bIns="0" rtlCol="0" anchor="t"/>
          <a:lstStyle>
            <a:lvl1pPr algn="ctr">
              <a:defRPr sz="700" b="1">
                <a:solidFill>
                  <a:schemeClr val="tx1"/>
                </a:solidFill>
                <a:latin typeface="+mj-lt"/>
              </a:defRPr>
            </a:lvl1pPr>
          </a:lstStyle>
          <a:p>
            <a:fld id="{E1E1CD7C-2161-7D43-862E-CE4C333CD873}" type="slidenum">
              <a:rPr lang="fr-FR" smtClean="0"/>
              <a:pPr/>
              <a:t>‹#›</a:t>
            </a:fld>
            <a:endParaRPr lang="fr-FR" dirty="0"/>
          </a:p>
        </p:txBody>
      </p:sp>
      <p:pic>
        <p:nvPicPr>
          <p:cNvPr id="13" name="Image 1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17E6E68-87EB-C34E-85D5-C26372DFEC99}"/>
              </a:ext>
            </a:extLst>
          </p:cNvPr>
          <p:cNvPicPr>
            <a:picLocks noChangeAspect="1"/>
          </p:cNvPicPr>
          <p:nvPr userDrawn="1"/>
        </p:nvPicPr>
        <p:blipFill>
          <a:blip r:embed="rId18" cstate="print">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130273" y="176445"/>
            <a:ext cx="653952" cy="377363"/>
          </a:xfrm>
          <a:prstGeom prst="rect">
            <a:avLst/>
          </a:prstGeom>
        </p:spPr>
      </p:pic>
      <p:sp>
        <p:nvSpPr>
          <p:cNvPr id="14" name="Rectangle 1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5D7A1C0-94CD-D94F-A99F-21847E542637}"/>
              </a:ext>
            </a:extLst>
          </p:cNvPr>
          <p:cNvSpPr/>
          <p:nvPr userDrawn="1"/>
        </p:nvSpPr>
        <p:spPr>
          <a:xfrm rot="16200000">
            <a:off x="422384" y="6540242"/>
            <a:ext cx="60959" cy="597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latin typeface="Arial" panose="020B0604020202020204" pitchFamily="34"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6948683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81" r:id="rId4"/>
    <p:sldLayoutId id="2147483673" r:id="rId5"/>
    <p:sldLayoutId id="2147483662" r:id="rId6"/>
    <p:sldLayoutId id="2147483674" r:id="rId7"/>
    <p:sldLayoutId id="2147483675" r:id="rId8"/>
    <p:sldLayoutId id="2147483682" r:id="rId9"/>
    <p:sldLayoutId id="2147483676" r:id="rId10"/>
    <p:sldLayoutId id="2147483664" r:id="rId11"/>
    <p:sldLayoutId id="2147483666" r:id="rId12"/>
    <p:sldLayoutId id="2147483677" r:id="rId13"/>
    <p:sldLayoutId id="2147483678" r:id="rId14"/>
    <p:sldLayoutId id="2147483679" r:id="rId15"/>
    <p:sldLayoutId id="2147483667" r:id="rId16"/>
  </p:sldLayoutIdLst>
  <p:timing>
    <p:tnLst>
      <p:par>
        <p:cTn id="1" dur="indefinite" restart="never" nodeType="tmRoot"/>
      </p:par>
    </p:tnLst>
  </p:timing>
  <p:hf hdr="0"/>
  <p:txStyles>
    <p:titleStyle>
      <a:lvl1pPr algn="l" defTabSz="685800" rtl="0" eaLnBrk="1" latinLnBrk="0" hangingPunct="1">
        <a:lnSpc>
          <a:spcPct val="90000"/>
        </a:lnSpc>
        <a:spcBef>
          <a:spcPct val="0"/>
        </a:spcBef>
        <a:buNone/>
        <a:defRPr sz="3200" b="1" i="0" kern="1000" spc="-70" baseline="0">
          <a:solidFill>
            <a:schemeClr val="tx1"/>
          </a:solidFill>
          <a:latin typeface="Franklin Gothic Demi Cond" panose="020B0706030402020204" pitchFamily="34" charset="0"/>
          <a:ea typeface="Roboto Black" panose="02000000000000000000" pitchFamily="2" charset="0"/>
          <a:cs typeface="Arial" panose="020B0604020202020204" pitchFamily="34" charset="0"/>
        </a:defRPr>
      </a:lvl1pPr>
    </p:titleStyle>
    <p:bodyStyle>
      <a:lvl1pPr marL="171450" indent="-171450" algn="l" defTabSz="685800" rtl="0" eaLnBrk="1" latinLnBrk="0" hangingPunct="1">
        <a:lnSpc>
          <a:spcPct val="90000"/>
        </a:lnSpc>
        <a:spcBef>
          <a:spcPts val="750"/>
        </a:spcBef>
        <a:buClr>
          <a:schemeClr val="accent1"/>
        </a:buClr>
        <a:buSzPct val="90000"/>
        <a:buFont typeface="Wingdings" pitchFamily="2" charset="2"/>
        <a:buChar char="§"/>
        <a:defRPr sz="1800" b="0" i="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Clr>
          <a:schemeClr val="accent1"/>
        </a:buClr>
        <a:buSzPct val="100000"/>
        <a:buFont typeface="Arial" panose="020B0604020202020204" pitchFamily="34" charset="0"/>
        <a:buChar char="•"/>
        <a:defRPr sz="1600" b="0" i="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SzPct val="90000"/>
        <a:buFont typeface="Wingdings" pitchFamily="2" charset="2"/>
        <a:buChar char="§"/>
        <a:defRPr sz="1500" b="0" i="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620" userDrawn="1">
          <p15:clr>
            <a:srgbClr val="F26B43"/>
          </p15:clr>
        </p15:guide>
        <p15:guide id="2" pos="126" userDrawn="1">
          <p15:clr>
            <a:srgbClr val="F26B43"/>
          </p15:clr>
        </p15:guide>
        <p15:guide id="3" pos="5602" userDrawn="1">
          <p15:clr>
            <a:srgbClr val="F26B43"/>
          </p15:clr>
        </p15:guide>
        <p15:guide id="4" pos="2880" userDrawn="1">
          <p15:clr>
            <a:srgbClr val="F26B43"/>
          </p15:clr>
        </p15:guide>
        <p15:guide id="5" orient="horz" pos="123" userDrawn="1">
          <p15:clr>
            <a:srgbClr val="F26B43"/>
          </p15:clr>
        </p15:guide>
        <p15:guide id="6" orient="horz" pos="3117" userDrawn="1">
          <p15:clr>
            <a:srgbClr val="F26B43"/>
          </p15:clr>
        </p15:guide>
        <p15:guide id="7" pos="570" userDrawn="1">
          <p15:clr>
            <a:srgbClr val="F26B43"/>
          </p15:clr>
        </p15:guide>
        <p15:guide id="8" pos="1155" userDrawn="1">
          <p15:clr>
            <a:srgbClr val="F26B43"/>
          </p15:clr>
        </p15:guide>
        <p15:guide id="9" pos="1728" userDrawn="1">
          <p15:clr>
            <a:srgbClr val="F26B43"/>
          </p15:clr>
        </p15:guide>
        <p15:guide id="10" pos="2304" userDrawn="1">
          <p15:clr>
            <a:srgbClr val="F26B43"/>
          </p15:clr>
        </p15:guide>
        <p15:guide id="11" pos="3456" userDrawn="1">
          <p15:clr>
            <a:srgbClr val="F26B43"/>
          </p15:clr>
        </p15:guide>
        <p15:guide id="12" pos="4035" userDrawn="1">
          <p15:clr>
            <a:srgbClr val="F26B43"/>
          </p15:clr>
        </p15:guide>
        <p15:guide id="13" pos="4608" userDrawn="1">
          <p15:clr>
            <a:srgbClr val="F26B43"/>
          </p15:clr>
        </p15:guide>
        <p15:guide id="14" pos="5180" userDrawn="1">
          <p15:clr>
            <a:srgbClr val="F26B43"/>
          </p15:clr>
        </p15:guide>
        <p15:guide id="15" orient="horz" pos="490" userDrawn="1">
          <p15:clr>
            <a:srgbClr val="F26B43"/>
          </p15:clr>
        </p15:guide>
        <p15:guide id="16" orient="horz" pos="985" userDrawn="1">
          <p15:clr>
            <a:srgbClr val="F26B43"/>
          </p15:clr>
        </p15:guide>
        <p15:guide id="17" orient="horz" pos="1475" userDrawn="1">
          <p15:clr>
            <a:srgbClr val="F26B43"/>
          </p15:clr>
        </p15:guide>
        <p15:guide id="18" orient="horz" pos="1962" userDrawn="1">
          <p15:clr>
            <a:srgbClr val="F26B43"/>
          </p15:clr>
        </p15:guide>
        <p15:guide id="19" orient="horz" pos="2458" userDrawn="1">
          <p15:clr>
            <a:srgbClr val="F26B43"/>
          </p15:clr>
        </p15:guide>
        <p15:guide id="20" orient="horz" pos="2950" userDrawn="1">
          <p15:clr>
            <a:srgbClr val="F26B43"/>
          </p15:clr>
        </p15:guide>
        <p15:guide id="21" pos="5437" userDrawn="1">
          <p15:clr>
            <a:srgbClr val="F26B43"/>
          </p15:clr>
        </p15:guide>
        <p15:guide id="22" orient="horz" userDrawn="1">
          <p15:clr>
            <a:srgbClr val="F26B43"/>
          </p15:clr>
        </p15:guide>
        <p15:guide id="23" pos="5760" userDrawn="1">
          <p15:clr>
            <a:srgbClr val="F26B43"/>
          </p15:clr>
        </p15:guide>
        <p15:guide id="24" orient="horz" pos="3240" userDrawn="1">
          <p15:clr>
            <a:srgbClr val="F26B43"/>
          </p15:clr>
        </p15:guide>
        <p15:guide id="2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Picture Placeholder 1"/>
          <p:cNvSpPr>
            <a:spLocks noGrp="1"/>
          </p:cNvSpPr>
          <p:nvPr>
            <p:ph type="pic" sz="quarter" idx="10"/>
          </p:nvPr>
        </p:nvSpPr>
        <p:spPr/>
      </p:sp>
      <p:sp>
        <p:nvSpPr>
          <p:cNvPr id="9" name="Titre 8">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AF2DA65-CF00-774A-9D7C-EEFA627B218F}"/>
              </a:ext>
            </a:extLst>
          </p:cNvPr>
          <p:cNvSpPr>
            <a:spLocks noGrp="1"/>
          </p:cNvSpPr>
          <p:nvPr>
            <p:ph type="ctrTitle"/>
          </p:nvPr>
        </p:nvSpPr>
        <p:spPr>
          <a:xfrm>
            <a:off x="3632048" y="762616"/>
            <a:ext cx="5325001" cy="3117849"/>
          </a:xfrm>
        </p:spPr>
        <p:txBody>
          <a:bodyPr>
            <a:normAutofit/>
          </a:bodyPr>
          <a:lstStyle/>
          <a:p>
            <a:pPr algn="ctr"/>
            <a:r>
              <a:rPr lang="en-US" sz="2800" dirty="0" smtClean="0"/>
              <a:t>MAG – 3.4- T007- T009 – T010</a:t>
            </a:r>
            <a:br>
              <a:rPr lang="en-US" sz="2800" dirty="0" smtClean="0"/>
            </a:br>
            <a:r>
              <a:rPr lang="en-US" sz="2800" dirty="0" smtClean="0"/>
              <a:t/>
            </a:r>
            <a:br>
              <a:rPr lang="en-US" sz="2800" dirty="0" smtClean="0"/>
            </a:br>
            <a:r>
              <a:rPr lang="en-US" sz="2800" dirty="0" smtClean="0"/>
              <a:t>Industrial </a:t>
            </a:r>
            <a:r>
              <a:rPr lang="en-US" sz="2800" dirty="0" err="1" smtClean="0"/>
              <a:t>Feasibiliy</a:t>
            </a:r>
            <a:r>
              <a:rPr lang="en-US" sz="2800" dirty="0" smtClean="0"/>
              <a:t> Studies </a:t>
            </a:r>
            <a:br>
              <a:rPr lang="en-US" sz="2800" dirty="0" smtClean="0"/>
            </a:br>
            <a:endParaRPr lang="fr-FR" sz="2800" dirty="0"/>
          </a:p>
        </p:txBody>
      </p:sp>
      <p:sp>
        <p:nvSpPr>
          <p:cNvPr id="10" name="Sous-titre 9">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2F4A7CFE-65FA-E249-9125-D938BCA44079}"/>
              </a:ext>
            </a:extLst>
          </p:cNvPr>
          <p:cNvSpPr>
            <a:spLocks noGrp="1"/>
          </p:cNvSpPr>
          <p:nvPr>
            <p:ph type="subTitle" idx="1"/>
          </p:nvPr>
        </p:nvSpPr>
        <p:spPr>
          <a:xfrm>
            <a:off x="2246413" y="3880465"/>
            <a:ext cx="1385635" cy="1582897"/>
          </a:xfrm>
        </p:spPr>
        <p:txBody>
          <a:bodyPr lIns="90000">
            <a:normAutofit/>
          </a:bodyPr>
          <a:lstStyle/>
          <a:p>
            <a:r>
              <a:rPr lang="fr-FR" sz="1400" b="1" dirty="0" smtClean="0"/>
              <a:t>P. Bruzzone</a:t>
            </a:r>
            <a:endParaRPr lang="fr-FR" sz="1200" dirty="0"/>
          </a:p>
        </p:txBody>
      </p:sp>
      <p:sp>
        <p:nvSpPr>
          <p:cNvPr id="11" name="Espace réservé du texte 10">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EAE5AA54-9807-4542-B338-330D2FC673A2}"/>
              </a:ext>
            </a:extLst>
          </p:cNvPr>
          <p:cNvSpPr>
            <a:spLocks noGrp="1"/>
          </p:cNvSpPr>
          <p:nvPr>
            <p:ph type="body" sz="quarter" idx="11"/>
          </p:nvPr>
        </p:nvSpPr>
        <p:spPr>
          <a:xfrm>
            <a:off x="6113206" y="5463362"/>
            <a:ext cx="1651820" cy="1394639"/>
          </a:xfrm>
        </p:spPr>
        <p:txBody>
          <a:bodyPr lIns="90000"/>
          <a:lstStyle/>
          <a:p>
            <a:r>
              <a:rPr lang="en-GB" b="1" dirty="0" smtClean="0"/>
              <a:t>February</a:t>
            </a:r>
            <a:r>
              <a:rPr lang="fr-FR" b="1" dirty="0" smtClean="0"/>
              <a:t> 13</a:t>
            </a:r>
            <a:r>
              <a:rPr lang="fr-FR" b="1" baseline="30000" dirty="0" smtClean="0"/>
              <a:t>th</a:t>
            </a:r>
            <a:r>
              <a:rPr lang="fr-FR" b="1" dirty="0" smtClean="0"/>
              <a:t>, 2020</a:t>
            </a:r>
            <a:endParaRPr lang="fr-FR" sz="11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0171528"/>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653427"/>
          </a:xfrm>
        </p:spPr>
        <p:txBody>
          <a:bodyPr>
            <a:normAutofit/>
          </a:bodyPr>
          <a:lstStyle/>
          <a:p>
            <a:r>
              <a:rPr lang="en-GB" sz="2800" dirty="0" smtClean="0"/>
              <a:t>Summary of SPC Tasks MAG – 3.4</a:t>
            </a:r>
            <a:endParaRPr lang="fr-FR" sz="2800" dirty="0"/>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2</a:t>
            </a:fld>
            <a:endParaRPr lang="fr-FR" dirty="0"/>
          </a:p>
        </p:txBody>
      </p:sp>
      <p:sp>
        <p:nvSpPr>
          <p:cNvPr id="6" name="Content Placeholder 1"/>
          <p:cNvSpPr>
            <a:spLocks noGrp="1"/>
          </p:cNvSpPr>
          <p:nvPr>
            <p:ph idx="1"/>
          </p:nvPr>
        </p:nvSpPr>
        <p:spPr>
          <a:xfrm>
            <a:off x="534173" y="828138"/>
            <a:ext cx="7726363" cy="5290523"/>
          </a:xfrm>
        </p:spPr>
        <p:txBody>
          <a:bodyPr>
            <a:normAutofit fontScale="92500"/>
          </a:bodyPr>
          <a:lstStyle/>
          <a:p>
            <a:pPr>
              <a:lnSpc>
                <a:spcPct val="120000"/>
              </a:lnSpc>
              <a:spcAft>
                <a:spcPts val="1200"/>
              </a:spcAft>
            </a:pPr>
            <a:r>
              <a:rPr lang="en-US" sz="2581" b="1" dirty="0" smtClean="0"/>
              <a:t>T006</a:t>
            </a:r>
            <a:r>
              <a:rPr lang="en-US" sz="2200" b="1" dirty="0" smtClean="0"/>
              <a:t>.</a:t>
            </a:r>
            <a:r>
              <a:rPr lang="en-US" sz="2200" dirty="0" smtClean="0"/>
              <a:t> </a:t>
            </a:r>
            <a:r>
              <a:rPr lang="en-US" sz="2200" i="1" dirty="0" smtClean="0">
                <a:solidFill>
                  <a:srgbClr val="413C3A"/>
                </a:solidFill>
              </a:rPr>
              <a:t>The contracts placed in 2018 with SIMIC (TF case), BNG (Logistic) and SEA-ALP (Logistic) have been completed in Spring 2019. The three final reports have been approved after minor iteration in early May 2019 and are uploaded in IDM. In general, the reports are rich of valuable information.</a:t>
            </a:r>
            <a:endParaRPr lang="en-US" sz="2200" dirty="0" smtClean="0">
              <a:solidFill>
                <a:srgbClr val="413C3A"/>
              </a:solidFill>
            </a:endParaRPr>
          </a:p>
          <a:p>
            <a:pPr>
              <a:lnSpc>
                <a:spcPct val="120000"/>
              </a:lnSpc>
              <a:spcAft>
                <a:spcPts val="1200"/>
              </a:spcAft>
            </a:pPr>
            <a:r>
              <a:rPr lang="en-US" sz="2581" b="1" dirty="0" smtClean="0"/>
              <a:t>T007</a:t>
            </a:r>
            <a:r>
              <a:rPr lang="en-US" sz="2200" b="1" dirty="0" smtClean="0"/>
              <a:t>.</a:t>
            </a:r>
            <a:r>
              <a:rPr lang="en-US" sz="2200" dirty="0" smtClean="0"/>
              <a:t> </a:t>
            </a:r>
            <a:r>
              <a:rPr lang="en-US" sz="2200" i="1" dirty="0" smtClean="0"/>
              <a:t>Awarded in Spring 2019. </a:t>
            </a:r>
            <a:r>
              <a:rPr lang="en-US" sz="2200" i="1" dirty="0" smtClean="0">
                <a:solidFill>
                  <a:srgbClr val="0000FF"/>
                </a:solidFill>
              </a:rPr>
              <a:t>Studies on manufacturing process for conductor and winding of the DEMO hybrid CS coil</a:t>
            </a:r>
          </a:p>
          <a:p>
            <a:pPr>
              <a:spcAft>
                <a:spcPts val="1200"/>
              </a:spcAft>
            </a:pPr>
            <a:r>
              <a:rPr lang="en-US" sz="2581" b="1" dirty="0" smtClean="0"/>
              <a:t>T009</a:t>
            </a:r>
            <a:r>
              <a:rPr lang="en-US" sz="2200" b="1" dirty="0" smtClean="0"/>
              <a:t>.</a:t>
            </a:r>
            <a:r>
              <a:rPr lang="en-US" sz="2200" dirty="0" smtClean="0"/>
              <a:t> </a:t>
            </a:r>
            <a:r>
              <a:rPr lang="en-US" sz="2200" i="1" dirty="0" smtClean="0"/>
              <a:t>Awarded in January 2020. </a:t>
            </a:r>
            <a:r>
              <a:rPr lang="en-US" sz="2200" i="1" dirty="0" smtClean="0">
                <a:solidFill>
                  <a:srgbClr val="0000FF"/>
                </a:solidFill>
              </a:rPr>
              <a:t>Industrial feasibility study on the TF radial plates of the </a:t>
            </a:r>
            <a:r>
              <a:rPr lang="en-US" sz="2200" i="1" dirty="0" err="1" smtClean="0">
                <a:solidFill>
                  <a:srgbClr val="0000FF"/>
                </a:solidFill>
              </a:rPr>
              <a:t>EUROfusion</a:t>
            </a:r>
            <a:r>
              <a:rPr lang="en-US" sz="2200" i="1" dirty="0" smtClean="0">
                <a:solidFill>
                  <a:srgbClr val="0000FF"/>
                </a:solidFill>
              </a:rPr>
              <a:t> DEMO</a:t>
            </a:r>
            <a:r>
              <a:rPr lang="en-US" sz="2200" i="1" dirty="0" smtClean="0"/>
              <a:t>.</a:t>
            </a:r>
          </a:p>
          <a:p>
            <a:pPr>
              <a:lnSpc>
                <a:spcPct val="120000"/>
              </a:lnSpc>
              <a:spcAft>
                <a:spcPts val="1200"/>
              </a:spcAft>
            </a:pPr>
            <a:r>
              <a:rPr lang="en-US" sz="2581" b="1" dirty="0" smtClean="0"/>
              <a:t>T010</a:t>
            </a:r>
            <a:r>
              <a:rPr lang="en-US" sz="2200" b="1" dirty="0" smtClean="0"/>
              <a:t>.</a:t>
            </a:r>
            <a:r>
              <a:rPr lang="en-US" sz="2200" dirty="0" smtClean="0"/>
              <a:t> </a:t>
            </a:r>
            <a:r>
              <a:rPr lang="en-US" sz="2200" i="1" dirty="0" smtClean="0"/>
              <a:t>Awarded in January 2020. </a:t>
            </a:r>
            <a:r>
              <a:rPr lang="en-US" sz="2200" i="1" dirty="0" smtClean="0">
                <a:solidFill>
                  <a:srgbClr val="0000FF"/>
                </a:solidFill>
              </a:rPr>
              <a:t>Insulation procedure for the DEMO TF Nb3Sn conductor – option WP#2.</a:t>
            </a:r>
            <a:endParaRPr lang="de-CH" sz="2200" i="1" dirty="0">
              <a:solidFill>
                <a:srgbClr val="0000FF"/>
              </a:solidFill>
            </a:endParaRPr>
          </a:p>
        </p:txBody>
      </p:sp>
      <p:sp>
        <p:nvSpPr>
          <p:cNvPr id="8" name="TextBox 7"/>
          <p:cNvSpPr txBox="1"/>
          <p:nvPr/>
        </p:nvSpPr>
        <p:spPr>
          <a:xfrm rot="19171447">
            <a:off x="3663253" y="1556648"/>
            <a:ext cx="2856627" cy="646331"/>
          </a:xfrm>
          <a:prstGeom prst="rect">
            <a:avLst/>
          </a:prstGeom>
          <a:noFill/>
        </p:spPr>
        <p:txBody>
          <a:bodyPr wrap="square" rtlCol="0">
            <a:spAutoFit/>
          </a:bodyPr>
          <a:lstStyle/>
          <a:p>
            <a:r>
              <a:rPr lang="en-US" sz="3600" dirty="0" smtClean="0">
                <a:solidFill>
                  <a:srgbClr val="800000"/>
                </a:solidFill>
                <a:latin typeface="Rosewood Std Regular"/>
                <a:cs typeface="Rosewood Std Regular"/>
              </a:rPr>
              <a:t>Completed</a:t>
            </a:r>
            <a:endParaRPr lang="en-US" sz="3600" dirty="0">
              <a:solidFill>
                <a:srgbClr val="800000"/>
              </a:solidFill>
              <a:latin typeface="Rosewood Std Regular"/>
              <a:cs typeface="Rosewood Std Regular"/>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653427"/>
          </a:xfrm>
        </p:spPr>
        <p:txBody>
          <a:bodyPr>
            <a:normAutofit/>
          </a:bodyPr>
          <a:lstStyle/>
          <a:p>
            <a:r>
              <a:rPr lang="en-GB" sz="2800" dirty="0" smtClean="0"/>
              <a:t>Highlights from MAG – 3.4 – T006</a:t>
            </a:r>
            <a:endParaRPr lang="fr-FR" sz="2800" dirty="0"/>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3</a:t>
            </a:fld>
            <a:endParaRPr lang="fr-FR" dirty="0"/>
          </a:p>
        </p:txBody>
      </p:sp>
      <p:sp>
        <p:nvSpPr>
          <p:cNvPr id="6" name="Content Placeholder 1"/>
          <p:cNvSpPr>
            <a:spLocks noGrp="1"/>
          </p:cNvSpPr>
          <p:nvPr>
            <p:ph idx="1"/>
          </p:nvPr>
        </p:nvSpPr>
        <p:spPr>
          <a:xfrm>
            <a:off x="534173" y="828138"/>
            <a:ext cx="7726363" cy="5290523"/>
          </a:xfrm>
        </p:spPr>
        <p:txBody>
          <a:bodyPr>
            <a:normAutofit fontScale="92500" lnSpcReduction="20000"/>
          </a:bodyPr>
          <a:lstStyle/>
          <a:p>
            <a:pPr>
              <a:lnSpc>
                <a:spcPct val="120000"/>
              </a:lnSpc>
            </a:pPr>
            <a:r>
              <a:rPr lang="en-US" sz="2200" b="1" dirty="0" smtClean="0">
                <a:solidFill>
                  <a:srgbClr val="FF0000"/>
                </a:solidFill>
              </a:rPr>
              <a:t>TF case</a:t>
            </a:r>
            <a:r>
              <a:rPr lang="en-US" sz="2200" i="1" dirty="0" smtClean="0">
                <a:solidFill>
                  <a:srgbClr val="413C3A"/>
                </a:solidFill>
              </a:rPr>
              <a:t>.  The projection of SIMIC on the feasibility of TF case and casing is alerting. </a:t>
            </a:r>
          </a:p>
          <a:p>
            <a:pPr lvl="1">
              <a:lnSpc>
                <a:spcPct val="120000"/>
              </a:lnSpc>
            </a:pPr>
            <a:r>
              <a:rPr lang="en-US" sz="1946" dirty="0" smtClean="0">
                <a:solidFill>
                  <a:srgbClr val="413C3A"/>
                </a:solidFill>
              </a:rPr>
              <a:t>The thickness of the case prevent a closure weld as in ITER. An alternative casing procedure is proposed.</a:t>
            </a:r>
          </a:p>
          <a:p>
            <a:pPr lvl="1">
              <a:lnSpc>
                <a:spcPct val="120000"/>
              </a:lnSpc>
            </a:pPr>
            <a:r>
              <a:rPr lang="en-US" sz="1946" dirty="0" smtClean="0">
                <a:solidFill>
                  <a:srgbClr val="413C3A"/>
                </a:solidFill>
              </a:rPr>
              <a:t>The time scale is scaring. Without duplication of key equipment, the casing of 16 TF coils last over 20 years, or 29 years including the case manufacture.  </a:t>
            </a:r>
          </a:p>
          <a:p>
            <a:pPr lvl="1">
              <a:lnSpc>
                <a:spcPct val="120000"/>
              </a:lnSpc>
            </a:pPr>
            <a:r>
              <a:rPr lang="en-US" sz="1946" dirty="0" smtClean="0">
                <a:solidFill>
                  <a:srgbClr val="413C3A"/>
                </a:solidFill>
              </a:rPr>
              <a:t>The cost of case and casing, without equipment duplication, is estimated at 1.5 B€.</a:t>
            </a:r>
          </a:p>
          <a:p>
            <a:pPr>
              <a:lnSpc>
                <a:spcPct val="120000"/>
              </a:lnSpc>
            </a:pPr>
            <a:r>
              <a:rPr lang="en-US" sz="2118" b="1" dirty="0" smtClean="0">
                <a:solidFill>
                  <a:srgbClr val="FF0000"/>
                </a:solidFill>
              </a:rPr>
              <a:t>In situ coil manufacture</a:t>
            </a:r>
            <a:r>
              <a:rPr lang="en-US" sz="2118" i="1" dirty="0" smtClean="0">
                <a:solidFill>
                  <a:srgbClr val="FF0000"/>
                </a:solidFill>
              </a:rPr>
              <a:t>.</a:t>
            </a:r>
            <a:r>
              <a:rPr lang="en-US" sz="2118" dirty="0" smtClean="0"/>
              <a:t> </a:t>
            </a:r>
            <a:r>
              <a:rPr lang="en-US" sz="2200" i="1" dirty="0" smtClean="0"/>
              <a:t>Despite the huge logistic challenges, there is a strong resistance against in situ manufacture.</a:t>
            </a:r>
          </a:p>
          <a:p>
            <a:pPr>
              <a:lnSpc>
                <a:spcPct val="120000"/>
              </a:lnSpc>
            </a:pPr>
            <a:r>
              <a:rPr lang="en-US" sz="2200" b="1" dirty="0" smtClean="0">
                <a:solidFill>
                  <a:srgbClr val="FF0000"/>
                </a:solidFill>
              </a:rPr>
              <a:t>Single Impregnation</a:t>
            </a:r>
            <a:r>
              <a:rPr lang="en-US" sz="2200" i="1" dirty="0" smtClean="0">
                <a:solidFill>
                  <a:srgbClr val="0000FF"/>
                </a:solidFill>
              </a:rPr>
              <a:t>. </a:t>
            </a:r>
            <a:r>
              <a:rPr lang="en-US" sz="2200" i="1" dirty="0" smtClean="0"/>
              <a:t>Opposite to ITER, both companies (BNG and SEA-ALP) prefer single impregnation of windings.</a:t>
            </a:r>
          </a:p>
          <a:p>
            <a:pPr>
              <a:lnSpc>
                <a:spcPct val="120000"/>
              </a:lnSpc>
            </a:pPr>
            <a:r>
              <a:rPr lang="en-US" sz="2200" b="1" dirty="0" smtClean="0">
                <a:solidFill>
                  <a:srgbClr val="FF0000"/>
                </a:solidFill>
              </a:rPr>
              <a:t>React &amp; Wind</a:t>
            </a:r>
            <a:r>
              <a:rPr lang="en-US" sz="2200" i="1" dirty="0" smtClean="0"/>
              <a:t>. Both companies recognize the simplification in the manufacture and propose winding from a long, straight conductor section.</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1533793"/>
          </a:xfrm>
        </p:spPr>
        <p:txBody>
          <a:bodyPr>
            <a:normAutofit/>
          </a:bodyPr>
          <a:lstStyle/>
          <a:p>
            <a:pPr>
              <a:spcAft>
                <a:spcPts val="1200"/>
              </a:spcAft>
            </a:pPr>
            <a:r>
              <a:rPr lang="en-GB" sz="2800" spc="0" dirty="0" smtClean="0"/>
              <a:t>MAG – 3.4 – T007</a:t>
            </a:r>
            <a:br>
              <a:rPr lang="en-GB" sz="2800" spc="0" dirty="0" smtClean="0"/>
            </a:br>
            <a:r>
              <a:rPr lang="en-GB" sz="2800" spc="0" dirty="0" smtClean="0"/>
              <a:t/>
            </a:r>
            <a:br>
              <a:rPr lang="en-GB" sz="2800" spc="0" dirty="0" smtClean="0"/>
            </a:br>
            <a:r>
              <a:rPr lang="en-US" sz="2400" b="0" i="1" spc="0" dirty="0" smtClean="0">
                <a:solidFill>
                  <a:srgbClr val="0000FF"/>
                </a:solidFill>
              </a:rPr>
              <a:t>Studies on manufacturing process for conductor and winding of the DEMO hybrid CS coil</a:t>
            </a:r>
            <a:endParaRPr lang="fr-FR" sz="2400" b="0" spc="0" dirty="0"/>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4</a:t>
            </a:fld>
            <a:endParaRPr lang="fr-FR" dirty="0"/>
          </a:p>
        </p:txBody>
      </p:sp>
      <p:sp>
        <p:nvSpPr>
          <p:cNvPr id="6" name="Content Placeholder 1"/>
          <p:cNvSpPr>
            <a:spLocks noGrp="1"/>
          </p:cNvSpPr>
          <p:nvPr>
            <p:ph idx="1"/>
          </p:nvPr>
        </p:nvSpPr>
        <p:spPr>
          <a:xfrm>
            <a:off x="534173" y="1891232"/>
            <a:ext cx="7726363" cy="4227429"/>
          </a:xfrm>
        </p:spPr>
        <p:txBody>
          <a:bodyPr>
            <a:normAutofit/>
          </a:bodyPr>
          <a:lstStyle/>
          <a:p>
            <a:pPr>
              <a:lnSpc>
                <a:spcPct val="120000"/>
              </a:lnSpc>
            </a:pPr>
            <a:r>
              <a:rPr lang="en-US" dirty="0" smtClean="0"/>
              <a:t>The task is part of the 2019 additional industrial involvement.</a:t>
            </a:r>
          </a:p>
          <a:p>
            <a:pPr algn="just">
              <a:spcAft>
                <a:spcPts val="1200"/>
              </a:spcAft>
            </a:pPr>
            <a:r>
              <a:rPr lang="en-US" dirty="0" smtClean="0"/>
              <a:t>The object of the industrial study is to discuss </a:t>
            </a:r>
            <a:r>
              <a:rPr lang="en-US" i="1" dirty="0" smtClean="0">
                <a:solidFill>
                  <a:srgbClr val="FF0000"/>
                </a:solidFill>
              </a:rPr>
              <a:t>Conductor assembly procedure, tooling, handling, accuracy, logistic requirement </a:t>
            </a:r>
            <a:r>
              <a:rPr lang="en-US" dirty="0" smtClean="0"/>
              <a:t>and  </a:t>
            </a:r>
            <a:r>
              <a:rPr lang="en-US" i="1" dirty="0" smtClean="0">
                <a:solidFill>
                  <a:srgbClr val="FF0000"/>
                </a:solidFill>
              </a:rPr>
              <a:t>CS module winding and stacking with pre-compression structure</a:t>
            </a:r>
            <a:r>
              <a:rPr lang="en-US" dirty="0" smtClean="0"/>
              <a:t>.</a:t>
            </a:r>
            <a:endParaRPr lang="en-US" i="1" dirty="0" smtClean="0">
              <a:solidFill>
                <a:srgbClr val="FF0000"/>
              </a:solidFill>
            </a:endParaRPr>
          </a:p>
          <a:p>
            <a:pPr algn="just">
              <a:spcAft>
                <a:spcPts val="1200"/>
              </a:spcAft>
            </a:pPr>
            <a:r>
              <a:rPr lang="en-US" dirty="0" smtClean="0"/>
              <a:t>Based on the good experience in the former “Logistic” studies, BNG and SEA-ALP were inquired in May. The budget of the task, 150 </a:t>
            </a:r>
            <a:r>
              <a:rPr lang="en-US" dirty="0" err="1" smtClean="0"/>
              <a:t>k</a:t>
            </a:r>
            <a:r>
              <a:rPr lang="en-US" dirty="0" smtClean="0"/>
              <a:t>€, is split in two. Two contracts were awarded July to BNG and SEA-ALP. </a:t>
            </a:r>
          </a:p>
          <a:p>
            <a:pPr algn="just">
              <a:spcAft>
                <a:spcPts val="1200"/>
              </a:spcAft>
            </a:pPr>
            <a:r>
              <a:rPr lang="en-US" dirty="0" smtClean="0"/>
              <a:t>The kick-off meetings were held on August 1</a:t>
            </a:r>
            <a:r>
              <a:rPr lang="en-US" baseline="30000" dirty="0" smtClean="0"/>
              <a:t>st</a:t>
            </a:r>
            <a:r>
              <a:rPr lang="en-US" dirty="0" smtClean="0"/>
              <a:t> (SEA-ALP) and September 10</a:t>
            </a:r>
            <a:r>
              <a:rPr lang="en-US" baseline="30000" dirty="0" smtClean="0"/>
              <a:t>th</a:t>
            </a:r>
            <a:r>
              <a:rPr lang="en-US" dirty="0" smtClean="0"/>
              <a:t> (BNG).</a:t>
            </a:r>
          </a:p>
          <a:p>
            <a:pPr algn="just">
              <a:spcAft>
                <a:spcPts val="1200"/>
              </a:spcAft>
            </a:pPr>
            <a:r>
              <a:rPr lang="en-US" dirty="0" smtClean="0"/>
              <a:t>Both contracts are on track. Reports are expected in March 2020 (SEA-ALP) and April 2020 (BNG).</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1533793"/>
          </a:xfrm>
        </p:spPr>
        <p:txBody>
          <a:bodyPr>
            <a:normAutofit/>
          </a:bodyPr>
          <a:lstStyle/>
          <a:p>
            <a:pPr>
              <a:spcAft>
                <a:spcPts val="1200"/>
              </a:spcAft>
            </a:pPr>
            <a:r>
              <a:rPr lang="en-GB" sz="2800" spc="0" dirty="0" smtClean="0">
                <a:latin typeface="Arial"/>
                <a:cs typeface="Arial"/>
              </a:rPr>
              <a:t>MAG – 3.4 – T009</a:t>
            </a:r>
            <a:br>
              <a:rPr lang="en-GB" sz="2800" spc="0" dirty="0" smtClean="0">
                <a:latin typeface="Arial"/>
                <a:cs typeface="Arial"/>
              </a:rPr>
            </a:br>
            <a:r>
              <a:rPr lang="en-GB" sz="2800" spc="0" dirty="0" smtClean="0">
                <a:latin typeface="Arial"/>
                <a:cs typeface="Arial"/>
              </a:rPr>
              <a:t/>
            </a:r>
            <a:br>
              <a:rPr lang="en-GB" sz="2800" spc="0" dirty="0" smtClean="0">
                <a:latin typeface="Arial"/>
                <a:cs typeface="Arial"/>
              </a:rPr>
            </a:br>
            <a:r>
              <a:rPr lang="en-US" sz="2400" b="0" i="1" spc="0" dirty="0" smtClean="0">
                <a:solidFill>
                  <a:srgbClr val="0000FF"/>
                </a:solidFill>
                <a:latin typeface="Arial"/>
                <a:cs typeface="Arial"/>
              </a:rPr>
              <a:t>Industrial feasibility study on the TF radial plates of the </a:t>
            </a:r>
            <a:r>
              <a:rPr lang="en-US" sz="2400" b="0" i="1" spc="0" dirty="0" err="1" smtClean="0">
                <a:solidFill>
                  <a:srgbClr val="0000FF"/>
                </a:solidFill>
                <a:latin typeface="Arial"/>
                <a:cs typeface="Arial"/>
              </a:rPr>
              <a:t>EUROfusion</a:t>
            </a:r>
            <a:r>
              <a:rPr lang="en-US" sz="2400" b="0" i="1" spc="0" dirty="0" smtClean="0">
                <a:solidFill>
                  <a:srgbClr val="0000FF"/>
                </a:solidFill>
                <a:latin typeface="Arial"/>
                <a:cs typeface="Arial"/>
              </a:rPr>
              <a:t> DEMO.</a:t>
            </a:r>
            <a:endParaRPr lang="fr-FR" sz="2400" b="0" spc="0" dirty="0">
              <a:latin typeface="Arial"/>
              <a:cs typeface="Arial"/>
            </a:endParaRPr>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5</a:t>
            </a:fld>
            <a:endParaRPr lang="fr-FR" dirty="0"/>
          </a:p>
        </p:txBody>
      </p:sp>
      <p:sp>
        <p:nvSpPr>
          <p:cNvPr id="6" name="Content Placeholder 1"/>
          <p:cNvSpPr>
            <a:spLocks noGrp="1"/>
          </p:cNvSpPr>
          <p:nvPr>
            <p:ph idx="1"/>
          </p:nvPr>
        </p:nvSpPr>
        <p:spPr>
          <a:xfrm>
            <a:off x="534173" y="1891232"/>
            <a:ext cx="8097065" cy="4227429"/>
          </a:xfrm>
        </p:spPr>
        <p:txBody>
          <a:bodyPr>
            <a:normAutofit/>
          </a:bodyPr>
          <a:lstStyle/>
          <a:p>
            <a:pPr>
              <a:lnSpc>
                <a:spcPct val="120000"/>
              </a:lnSpc>
              <a:spcAft>
                <a:spcPts val="1200"/>
              </a:spcAft>
            </a:pPr>
            <a:r>
              <a:rPr lang="en-US" dirty="0" smtClean="0"/>
              <a:t>The task is triggered by the panel report on the Progress Review Meeting (December 2019).</a:t>
            </a:r>
          </a:p>
          <a:p>
            <a:pPr algn="just">
              <a:spcAft>
                <a:spcPts val="1200"/>
              </a:spcAft>
            </a:pPr>
            <a:r>
              <a:rPr lang="en-US" dirty="0" smtClean="0"/>
              <a:t>The object of the industrial study is to discuss how to extrapolate the manufacturing process of the TF radial plates from ITER to DEMO (WP#4). </a:t>
            </a:r>
            <a:endParaRPr lang="en-US" i="1" dirty="0" smtClean="0">
              <a:solidFill>
                <a:srgbClr val="FF0000"/>
              </a:solidFill>
            </a:endParaRPr>
          </a:p>
          <a:p>
            <a:pPr algn="just">
              <a:spcAft>
                <a:spcPts val="1200"/>
              </a:spcAft>
            </a:pPr>
            <a:r>
              <a:rPr lang="en-US" dirty="0" smtClean="0"/>
              <a:t>With “express procedure” the task, for a value of 37.5 </a:t>
            </a:r>
            <a:r>
              <a:rPr lang="en-US" dirty="0" err="1" smtClean="0"/>
              <a:t>k</a:t>
            </a:r>
            <a:r>
              <a:rPr lang="en-US" dirty="0" smtClean="0"/>
              <a:t>€, was awarded to SPC on </a:t>
            </a:r>
            <a:r>
              <a:rPr lang="en-US" u="sng" dirty="0" smtClean="0"/>
              <a:t>January 14</a:t>
            </a:r>
            <a:r>
              <a:rPr lang="en-US" u="sng" baseline="30000" dirty="0" smtClean="0"/>
              <a:t>th</a:t>
            </a:r>
            <a:r>
              <a:rPr lang="en-US" dirty="0" smtClean="0"/>
              <a:t>.</a:t>
            </a:r>
          </a:p>
          <a:p>
            <a:pPr algn="just">
              <a:spcAft>
                <a:spcPts val="1200"/>
              </a:spcAft>
            </a:pPr>
            <a:r>
              <a:rPr lang="en-US" dirty="0" smtClean="0"/>
              <a:t>The call for tender was sent to SIMIC, CNIM and </a:t>
            </a:r>
            <a:r>
              <a:rPr lang="en-US" dirty="0" err="1" smtClean="0"/>
              <a:t>WalterTosto</a:t>
            </a:r>
            <a:r>
              <a:rPr lang="en-US" dirty="0" smtClean="0"/>
              <a:t>. Two companies replied (SIMIC and </a:t>
            </a:r>
            <a:r>
              <a:rPr lang="en-US" dirty="0" err="1" smtClean="0"/>
              <a:t>WalterTosto</a:t>
            </a:r>
            <a:r>
              <a:rPr lang="en-US" dirty="0" smtClean="0"/>
              <a:t>). The task was awarded to SIMIC. </a:t>
            </a:r>
          </a:p>
          <a:p>
            <a:pPr algn="just">
              <a:spcAft>
                <a:spcPts val="1200"/>
              </a:spcAft>
            </a:pPr>
            <a:r>
              <a:rPr lang="en-US" dirty="0" smtClean="0"/>
              <a:t>The procurement order was signed on </a:t>
            </a:r>
            <a:r>
              <a:rPr lang="en-US" u="sng" dirty="0" smtClean="0"/>
              <a:t>January 28</a:t>
            </a:r>
            <a:r>
              <a:rPr lang="en-US" u="sng" baseline="30000" dirty="0" smtClean="0"/>
              <a:t>th</a:t>
            </a:r>
            <a:r>
              <a:rPr lang="en-US" dirty="0" smtClean="0"/>
              <a:t>. The kick-off meeting by videoconference was held on </a:t>
            </a:r>
            <a:r>
              <a:rPr lang="en-US" u="sng" dirty="0" smtClean="0"/>
              <a:t>February 7</a:t>
            </a:r>
            <a:r>
              <a:rPr lang="en-US" u="sng" baseline="30000" dirty="0" smtClean="0"/>
              <a:t>th</a:t>
            </a:r>
            <a:r>
              <a:rPr lang="en-US" dirty="0" smtClean="0"/>
              <a:t> (technical input from L. </a:t>
            </a:r>
            <a:r>
              <a:rPr lang="en-US" dirty="0" err="1" smtClean="0"/>
              <a:t>Zani</a:t>
            </a:r>
            <a:r>
              <a:rPr lang="en-US" dirty="0" smtClean="0"/>
              <a:t>).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1533793"/>
          </a:xfrm>
        </p:spPr>
        <p:txBody>
          <a:bodyPr>
            <a:normAutofit/>
          </a:bodyPr>
          <a:lstStyle/>
          <a:p>
            <a:pPr>
              <a:spcAft>
                <a:spcPts val="1200"/>
              </a:spcAft>
            </a:pPr>
            <a:r>
              <a:rPr lang="en-GB" sz="2800" spc="0" dirty="0" smtClean="0">
                <a:latin typeface="Arial"/>
                <a:cs typeface="Arial"/>
              </a:rPr>
              <a:t>MAG – 3.4 – T010</a:t>
            </a:r>
            <a:br>
              <a:rPr lang="en-GB" sz="2800" spc="0" dirty="0" smtClean="0">
                <a:latin typeface="Arial"/>
                <a:cs typeface="Arial"/>
              </a:rPr>
            </a:br>
            <a:r>
              <a:rPr lang="en-GB" sz="2800" spc="0" dirty="0" smtClean="0">
                <a:latin typeface="Arial"/>
                <a:cs typeface="Arial"/>
              </a:rPr>
              <a:t/>
            </a:r>
            <a:br>
              <a:rPr lang="en-GB" sz="2800" spc="0" dirty="0" smtClean="0">
                <a:latin typeface="Arial"/>
                <a:cs typeface="Arial"/>
              </a:rPr>
            </a:br>
            <a:r>
              <a:rPr lang="en-US" sz="2400" b="0" i="1" spc="0" dirty="0" smtClean="0">
                <a:solidFill>
                  <a:srgbClr val="0000FF"/>
                </a:solidFill>
                <a:latin typeface="Arial"/>
                <a:cs typeface="Arial"/>
              </a:rPr>
              <a:t>Insulation procedure for the DEMO TF Nb</a:t>
            </a:r>
            <a:r>
              <a:rPr lang="en-US" sz="2400" b="0" i="1" spc="0" baseline="-25000" dirty="0" smtClean="0">
                <a:solidFill>
                  <a:srgbClr val="0000FF"/>
                </a:solidFill>
                <a:latin typeface="Arial"/>
                <a:cs typeface="Arial"/>
              </a:rPr>
              <a:t>3</a:t>
            </a:r>
            <a:r>
              <a:rPr lang="en-US" sz="2400" b="0" i="1" spc="0" dirty="0" smtClean="0">
                <a:solidFill>
                  <a:srgbClr val="0000FF"/>
                </a:solidFill>
                <a:latin typeface="Arial"/>
                <a:cs typeface="Arial"/>
              </a:rPr>
              <a:t>Sn conductor – option WP#2.</a:t>
            </a:r>
            <a:endParaRPr lang="fr-FR" sz="2400" b="0" spc="0" dirty="0">
              <a:latin typeface="Arial"/>
              <a:cs typeface="Arial"/>
            </a:endParaRPr>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6</a:t>
            </a:fld>
            <a:endParaRPr lang="fr-FR" dirty="0"/>
          </a:p>
        </p:txBody>
      </p:sp>
      <p:sp>
        <p:nvSpPr>
          <p:cNvPr id="6" name="Content Placeholder 1"/>
          <p:cNvSpPr>
            <a:spLocks noGrp="1"/>
          </p:cNvSpPr>
          <p:nvPr>
            <p:ph idx="1"/>
          </p:nvPr>
        </p:nvSpPr>
        <p:spPr>
          <a:xfrm>
            <a:off x="534173" y="1891232"/>
            <a:ext cx="8097065" cy="4227429"/>
          </a:xfrm>
        </p:spPr>
        <p:txBody>
          <a:bodyPr>
            <a:normAutofit/>
          </a:bodyPr>
          <a:lstStyle/>
          <a:p>
            <a:pPr>
              <a:lnSpc>
                <a:spcPct val="120000"/>
              </a:lnSpc>
              <a:spcAft>
                <a:spcPts val="1200"/>
              </a:spcAft>
            </a:pPr>
            <a:r>
              <a:rPr lang="en-US" dirty="0" smtClean="0"/>
              <a:t>The task is triggered by the panel report on the Progress Review Meeting (December 2019).</a:t>
            </a:r>
          </a:p>
          <a:p>
            <a:pPr algn="just">
              <a:spcAft>
                <a:spcPts val="1200"/>
              </a:spcAft>
            </a:pPr>
            <a:r>
              <a:rPr lang="en-US" dirty="0" smtClean="0"/>
              <a:t>The object of the industrial study is to discuss the wind-react-transfer procedure for the double-layer wound WP#2. </a:t>
            </a:r>
            <a:endParaRPr lang="en-US" i="1" dirty="0" smtClean="0">
              <a:solidFill>
                <a:srgbClr val="FF0000"/>
              </a:solidFill>
            </a:endParaRPr>
          </a:p>
          <a:p>
            <a:pPr algn="just">
              <a:spcAft>
                <a:spcPts val="1200"/>
              </a:spcAft>
            </a:pPr>
            <a:r>
              <a:rPr lang="en-US" dirty="0" smtClean="0"/>
              <a:t>With “express procedure” the task, for a value of 37.5 </a:t>
            </a:r>
            <a:r>
              <a:rPr lang="en-US" dirty="0" err="1" smtClean="0"/>
              <a:t>k</a:t>
            </a:r>
            <a:r>
              <a:rPr lang="en-US" dirty="0" smtClean="0"/>
              <a:t>€, was awarded to SPC on </a:t>
            </a:r>
            <a:r>
              <a:rPr lang="en-US" u="sng" dirty="0" smtClean="0"/>
              <a:t>January 14</a:t>
            </a:r>
            <a:r>
              <a:rPr lang="en-US" u="sng" baseline="30000" dirty="0" smtClean="0"/>
              <a:t>th</a:t>
            </a:r>
            <a:r>
              <a:rPr lang="en-US" dirty="0" smtClean="0"/>
              <a:t>.</a:t>
            </a:r>
          </a:p>
          <a:p>
            <a:pPr algn="just">
              <a:spcAft>
                <a:spcPts val="1200"/>
              </a:spcAft>
            </a:pPr>
            <a:r>
              <a:rPr lang="en-US" dirty="0" smtClean="0"/>
              <a:t>The call for tender was sent to ASG, BNG and SEA-ALP. Two companies replied (ASG and BNG), SEA-ALP declined. The task was awarded to ASG. </a:t>
            </a:r>
          </a:p>
          <a:p>
            <a:pPr algn="just">
              <a:spcAft>
                <a:spcPts val="1200"/>
              </a:spcAft>
            </a:pPr>
            <a:r>
              <a:rPr lang="en-US" dirty="0" smtClean="0"/>
              <a:t>The procurement order was signed on </a:t>
            </a:r>
            <a:r>
              <a:rPr lang="en-US" u="sng" dirty="0" smtClean="0"/>
              <a:t>January 28</a:t>
            </a:r>
            <a:r>
              <a:rPr lang="en-US" u="sng" baseline="30000" dirty="0" smtClean="0"/>
              <a:t>th</a:t>
            </a:r>
            <a:r>
              <a:rPr lang="en-US" dirty="0" smtClean="0"/>
              <a:t>. The kick-off meeting by videoconference was held on </a:t>
            </a:r>
            <a:r>
              <a:rPr lang="en-US" u="sng" dirty="0" smtClean="0"/>
              <a:t>February 6</a:t>
            </a:r>
            <a:r>
              <a:rPr lang="en-US" u="sng" baseline="30000" dirty="0" smtClean="0"/>
              <a:t>th</a:t>
            </a:r>
            <a:r>
              <a:rPr lang="en-US" dirty="0" smtClean="0"/>
              <a:t> (L. </a:t>
            </a:r>
            <a:r>
              <a:rPr lang="en-US" dirty="0" err="1" smtClean="0"/>
              <a:t>Muzzi</a:t>
            </a:r>
            <a:r>
              <a:rPr lang="en-US" dirty="0" smtClean="0"/>
              <a:t> also attended). </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537927"/>
          </a:xfrm>
        </p:spPr>
        <p:txBody>
          <a:bodyPr>
            <a:normAutofit/>
          </a:bodyPr>
          <a:lstStyle/>
          <a:p>
            <a:pPr>
              <a:spcAft>
                <a:spcPts val="1200"/>
              </a:spcAft>
            </a:pPr>
            <a:r>
              <a:rPr lang="en-GB" sz="2800" spc="0" dirty="0" smtClean="0">
                <a:latin typeface="Arial"/>
                <a:cs typeface="Arial"/>
              </a:rPr>
              <a:t>TF Shape</a:t>
            </a:r>
            <a:endParaRPr lang="fr-FR" sz="2400" b="0" spc="0" dirty="0">
              <a:latin typeface="Arial"/>
              <a:cs typeface="Arial"/>
            </a:endParaRPr>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7</a:t>
            </a:fld>
            <a:endParaRPr lang="fr-FR" dirty="0"/>
          </a:p>
        </p:txBody>
      </p:sp>
      <p:sp>
        <p:nvSpPr>
          <p:cNvPr id="6" name="Content Placeholder 1"/>
          <p:cNvSpPr>
            <a:spLocks noGrp="1"/>
          </p:cNvSpPr>
          <p:nvPr>
            <p:ph idx="1"/>
          </p:nvPr>
        </p:nvSpPr>
        <p:spPr>
          <a:xfrm>
            <a:off x="308146" y="712638"/>
            <a:ext cx="8393031" cy="5406024"/>
          </a:xfrm>
        </p:spPr>
        <p:txBody>
          <a:bodyPr>
            <a:normAutofit/>
          </a:bodyPr>
          <a:lstStyle/>
          <a:p>
            <a:pPr marL="0" indent="0">
              <a:lnSpc>
                <a:spcPct val="120000"/>
              </a:lnSpc>
              <a:spcAft>
                <a:spcPts val="1200"/>
              </a:spcAft>
              <a:buNone/>
            </a:pPr>
            <a:r>
              <a:rPr lang="en-US" dirty="0" smtClean="0"/>
              <a:t>In the Logistic studies, radial plates and WP#2 insulation, the companies criticize the “ear shape” of the TF since baseline 2017, </a:t>
            </a:r>
            <a:r>
              <a:rPr lang="en-US" dirty="0" smtClean="0"/>
              <a:t>with sharp corners</a:t>
            </a:r>
            <a:r>
              <a:rPr lang="en-US" dirty="0" smtClean="0"/>
              <a:t>. We wish to route this message to those who invented the ear shape. </a:t>
            </a:r>
            <a:r>
              <a:rPr lang="en-US" b="1" dirty="0" smtClean="0"/>
              <a:t>Reverting to smoother corner radius is strongly recommended . </a:t>
            </a:r>
            <a:r>
              <a:rPr lang="en-US" dirty="0" smtClean="0"/>
              <a:t>This is the only way for larger conductor, e.g. high </a:t>
            </a:r>
            <a:r>
              <a:rPr lang="en-US" dirty="0" err="1" smtClean="0"/>
              <a:t>I</a:t>
            </a:r>
            <a:r>
              <a:rPr lang="en-US" baseline="-25000" dirty="0" err="1" smtClean="0"/>
              <a:t>op</a:t>
            </a:r>
            <a:r>
              <a:rPr lang="en-US" dirty="0" smtClean="0"/>
              <a:t> and/or longer </a:t>
            </a:r>
            <a:r>
              <a:rPr lang="en-US" dirty="0" err="1" smtClean="0">
                <a:latin typeface="Symbol" charset="2"/>
                <a:cs typeface="Symbol" charset="2"/>
              </a:rPr>
              <a:t>t</a:t>
            </a:r>
            <a:r>
              <a:rPr lang="en-US" dirty="0" smtClean="0"/>
              <a:t>.</a:t>
            </a:r>
            <a:endParaRPr lang="en-US" dirty="0" smtClean="0"/>
          </a:p>
        </p:txBody>
      </p:sp>
      <p:pic>
        <p:nvPicPr>
          <p:cNvPr id="8" name="Picture 7" descr="D_shape.png"/>
          <p:cNvPicPr>
            <a:picLocks noChangeAspect="1"/>
          </p:cNvPicPr>
          <p:nvPr/>
        </p:nvPicPr>
        <p:blipFill>
          <a:blip r:embed="rId2"/>
          <a:srcRect l="16392" t="8537" r="18244"/>
          <a:stretch>
            <a:fillRect/>
          </a:stretch>
        </p:blipFill>
        <p:spPr>
          <a:xfrm>
            <a:off x="904875" y="2743663"/>
            <a:ext cx="3198314" cy="3822344"/>
          </a:xfrm>
          <a:prstGeom prst="rect">
            <a:avLst/>
          </a:prstGeom>
        </p:spPr>
      </p:pic>
      <p:pic>
        <p:nvPicPr>
          <p:cNvPr id="10" name="Picture 9" descr="Screen Shot 2020-02-07 at 09.55.34.png"/>
          <p:cNvPicPr>
            <a:picLocks noChangeAspect="1"/>
          </p:cNvPicPr>
          <p:nvPr/>
        </p:nvPicPr>
        <p:blipFill>
          <a:blip r:embed="rId3"/>
          <a:srcRect t="2693"/>
          <a:stretch>
            <a:fillRect/>
          </a:stretch>
        </p:blipFill>
        <p:spPr>
          <a:xfrm>
            <a:off x="4529060" y="2438861"/>
            <a:ext cx="4172117" cy="4277599"/>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79D1C64-CD19-AA4B-817D-F79D071C3AE9}"/>
              </a:ext>
            </a:extLst>
          </p:cNvPr>
          <p:cNvSpPr>
            <a:spLocks noGrp="1"/>
          </p:cNvSpPr>
          <p:nvPr>
            <p:ph type="title"/>
          </p:nvPr>
        </p:nvSpPr>
        <p:spPr>
          <a:xfrm>
            <a:off x="904875" y="174711"/>
            <a:ext cx="7796302" cy="528791"/>
          </a:xfrm>
        </p:spPr>
        <p:txBody>
          <a:bodyPr>
            <a:normAutofit/>
          </a:bodyPr>
          <a:lstStyle/>
          <a:p>
            <a:pPr>
              <a:spcAft>
                <a:spcPts val="1200"/>
              </a:spcAft>
            </a:pPr>
            <a:r>
              <a:rPr lang="en-GB" sz="2800" spc="0" dirty="0" smtClean="0">
                <a:latin typeface="Arial"/>
                <a:cs typeface="Arial"/>
              </a:rPr>
              <a:t>Conclusion</a:t>
            </a:r>
            <a:endParaRPr lang="fr-FR" sz="2400" b="0" spc="0" dirty="0">
              <a:latin typeface="Arial"/>
              <a:cs typeface="Arial"/>
            </a:endParaRPr>
          </a:p>
        </p:txBody>
      </p:sp>
      <p:sp>
        <p:nvSpPr>
          <p:cNvPr id="7" name="Espace réservé du numéro de diapositive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C5F934A-4020-4241-99D9-A04E97C6D20B}"/>
              </a:ext>
            </a:extLst>
          </p:cNvPr>
          <p:cNvSpPr>
            <a:spLocks noGrp="1"/>
          </p:cNvSpPr>
          <p:nvPr>
            <p:ph type="sldNum" sz="quarter" idx="12"/>
          </p:nvPr>
        </p:nvSpPr>
        <p:spPr/>
        <p:txBody>
          <a:bodyPr/>
          <a:lstStyle/>
          <a:p>
            <a:fld id="{E1E1CD7C-2161-7D43-862E-CE4C333CD873}" type="slidenum">
              <a:rPr lang="fr-FR" smtClean="0"/>
              <a:pPr/>
              <a:t>8</a:t>
            </a:fld>
            <a:endParaRPr lang="fr-FR" dirty="0"/>
          </a:p>
        </p:txBody>
      </p:sp>
      <p:sp>
        <p:nvSpPr>
          <p:cNvPr id="6" name="Content Placeholder 1"/>
          <p:cNvSpPr>
            <a:spLocks noGrp="1"/>
          </p:cNvSpPr>
          <p:nvPr>
            <p:ph idx="1"/>
          </p:nvPr>
        </p:nvSpPr>
        <p:spPr>
          <a:xfrm>
            <a:off x="534173" y="1059822"/>
            <a:ext cx="8097065" cy="5058840"/>
          </a:xfrm>
        </p:spPr>
        <p:txBody>
          <a:bodyPr>
            <a:normAutofit/>
          </a:bodyPr>
          <a:lstStyle/>
          <a:p>
            <a:pPr>
              <a:lnSpc>
                <a:spcPct val="120000"/>
              </a:lnSpc>
              <a:spcAft>
                <a:spcPts val="600"/>
              </a:spcAft>
            </a:pPr>
            <a:r>
              <a:rPr lang="en-US" dirty="0" smtClean="0"/>
              <a:t>Four industrial studies with four companies are on going under supervision of SPC:</a:t>
            </a:r>
          </a:p>
          <a:p>
            <a:pPr lvl="1">
              <a:lnSpc>
                <a:spcPct val="120000"/>
              </a:lnSpc>
              <a:spcAft>
                <a:spcPts val="600"/>
              </a:spcAft>
            </a:pPr>
            <a:r>
              <a:rPr lang="en-US" i="1" dirty="0" smtClean="0">
                <a:solidFill>
                  <a:srgbClr val="0000FF"/>
                </a:solidFill>
              </a:rPr>
              <a:t>SEA-ALP (CS conductor and winding)</a:t>
            </a:r>
          </a:p>
          <a:p>
            <a:pPr lvl="1">
              <a:lnSpc>
                <a:spcPct val="120000"/>
              </a:lnSpc>
              <a:spcAft>
                <a:spcPts val="600"/>
              </a:spcAft>
            </a:pPr>
            <a:r>
              <a:rPr lang="en-US" i="1" dirty="0" smtClean="0">
                <a:solidFill>
                  <a:srgbClr val="0000FF"/>
                </a:solidFill>
              </a:rPr>
              <a:t>BNG (CS conductor and winding)</a:t>
            </a:r>
          </a:p>
          <a:p>
            <a:pPr lvl="1">
              <a:lnSpc>
                <a:spcPct val="120000"/>
              </a:lnSpc>
              <a:spcAft>
                <a:spcPts val="600"/>
              </a:spcAft>
            </a:pPr>
            <a:r>
              <a:rPr lang="en-US" i="1" dirty="0" smtClean="0">
                <a:solidFill>
                  <a:srgbClr val="0000FF"/>
                </a:solidFill>
              </a:rPr>
              <a:t>SIMIC (Radial Plates)</a:t>
            </a:r>
          </a:p>
          <a:p>
            <a:pPr lvl="1">
              <a:lnSpc>
                <a:spcPct val="120000"/>
              </a:lnSpc>
              <a:spcAft>
                <a:spcPts val="600"/>
              </a:spcAft>
            </a:pPr>
            <a:r>
              <a:rPr lang="en-US" i="1" dirty="0" smtClean="0">
                <a:solidFill>
                  <a:srgbClr val="0000FF"/>
                </a:solidFill>
              </a:rPr>
              <a:t>ASG (Insulation WP#2)</a:t>
            </a:r>
          </a:p>
          <a:p>
            <a:pPr>
              <a:lnSpc>
                <a:spcPct val="120000"/>
              </a:lnSpc>
              <a:spcAft>
                <a:spcPts val="600"/>
              </a:spcAft>
            </a:pPr>
            <a:r>
              <a:rPr lang="en-US" dirty="0" smtClean="0"/>
              <a:t>The four reports are expected between March and May 2020, in time for the gate review.</a:t>
            </a:r>
          </a:p>
          <a:p>
            <a:pPr>
              <a:lnSpc>
                <a:spcPct val="120000"/>
              </a:lnSpc>
              <a:spcAft>
                <a:spcPts val="600"/>
              </a:spcAft>
            </a:pPr>
            <a:r>
              <a:rPr lang="en-US" dirty="0" smtClean="0"/>
              <a:t>The content of the studies is interesting and valuable for the MAG Team. A clear feedback in the design choices is </a:t>
            </a:r>
            <a:r>
              <a:rPr lang="en-US" dirty="0" smtClean="0"/>
              <a:t>desirable</a:t>
            </a:r>
            <a:r>
              <a:rPr lang="en-US" dirty="0" smtClean="0"/>
              <a:t> -&gt; “</a:t>
            </a:r>
            <a:r>
              <a:rPr lang="en-US" smtClean="0"/>
              <a:t>Industrial meeting”?</a:t>
            </a:r>
            <a:endParaRPr lang="en-US" smtClean="0"/>
          </a:p>
          <a:p>
            <a:pPr>
              <a:lnSpc>
                <a:spcPct val="120000"/>
              </a:lnSpc>
              <a:spcAft>
                <a:spcPts val="600"/>
              </a:spcAft>
            </a:pPr>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28584761"/>
      </p:ext>
    </p:extLst>
  </p:cSld>
  <p:clrMapOvr>
    <a:masterClrMapping/>
  </p:clrMapOvr>
  <mc:AlternateContent>
    <mc:Choice xmlns:mv="urn:schemas-microsoft-com:mac:vml"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EPFL - New Colors 2019">
      <a:dk1>
        <a:srgbClr val="413C3A"/>
      </a:dk1>
      <a:lt1>
        <a:srgbClr val="FFFFFF"/>
      </a:lt1>
      <a:dk2>
        <a:srgbClr val="413C3A"/>
      </a:dk2>
      <a:lt2>
        <a:srgbClr val="CAC7C7"/>
      </a:lt2>
      <a:accent1>
        <a:srgbClr val="E30613"/>
      </a:accent1>
      <a:accent2>
        <a:srgbClr val="00A79F"/>
      </a:accent2>
      <a:accent3>
        <a:srgbClr val="413C3A"/>
      </a:accent3>
      <a:accent4>
        <a:srgbClr val="007480"/>
      </a:accent4>
      <a:accent5>
        <a:srgbClr val="F39869"/>
      </a:accent5>
      <a:accent6>
        <a:srgbClr val="B51F1F"/>
      </a:accent6>
      <a:hlink>
        <a:srgbClr val="ED6E9C"/>
      </a:hlink>
      <a:folHlink>
        <a:srgbClr val="4F8FCC"/>
      </a:folHlink>
    </a:clrScheme>
    <a:fontScheme name="EPFL_Beta2">
      <a:majorFont>
        <a:latin typeface="Franklin Gothic Demi Cond"/>
        <a:ea typeface=""/>
        <a:cs typeface=""/>
      </a:majorFont>
      <a:minorFont>
        <a:latin typeface="Arial"/>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Template_EPFL_Beta2" id="{6A525B41-3E68-491F-A6C9-0B15EA1321FE}" vid="{993E2952-EB5D-4425-8012-1B04381EBC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BFC127AB4946248A5685C1F92D54FFE" ma:contentTypeVersion="0" ma:contentTypeDescription="Crée un document." ma:contentTypeScope="" ma:versionID="ef3ff242486930b75c69099c0dd02c57">
  <xsd:schema xmlns:xsd="http://www.w3.org/2001/XMLSchema" xmlns:xs="http://www.w3.org/2001/XMLSchema" xmlns:p="http://schemas.microsoft.com/office/2006/metadata/properties" targetNamespace="http://schemas.microsoft.com/office/2006/metadata/properties" ma:root="true" ma:fieldsID="ab09c1ba23edfaa45a5e9d385267c9b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A7CB31-E4DC-4063-BDCD-36DC5F1DA1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6EC99A6-5E64-4A2A-9ABF-C3A21F434FEC}">
  <ds:schemaRefs>
    <ds:schemaRef ds:uri="http://schemas.microsoft.com/sharepoint/v3/contenttype/forms"/>
  </ds:schemaRefs>
</ds:datastoreItem>
</file>

<file path=customXml/itemProps3.xml><?xml version="1.0" encoding="utf-8"?>
<ds:datastoreItem xmlns:ds="http://schemas.openxmlformats.org/officeDocument/2006/customXml" ds:itemID="{5CADDCDA-3DFF-476E-AE9E-38C4DA62B4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Thème Office</Template>
  <TotalTime>1379</TotalTime>
  <Words>958</Words>
  <Application>Microsoft Macintosh PowerPoint</Application>
  <PresentationFormat>On-screen Show (4:3)</PresentationFormat>
  <Paragraphs>53</Paragraphs>
  <Slides>8</Slides>
  <Notes>1</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Thème Office</vt:lpstr>
      <vt:lpstr>MAG – 3.4- T007- T009 – T010  Industrial Feasibiliy Studies  </vt:lpstr>
      <vt:lpstr>Summary of SPC Tasks MAG – 3.4</vt:lpstr>
      <vt:lpstr>Highlights from MAG – 3.4 – T006</vt:lpstr>
      <vt:lpstr>MAG – 3.4 – T007  Studies on manufacturing process for conductor and winding of the DEMO hybrid CS coil</vt:lpstr>
      <vt:lpstr>MAG – 3.4 – T009  Industrial feasibility study on the TF radial plates of the EUROfusion DEMO.</vt:lpstr>
      <vt:lpstr>MAG – 3.4 – T010  Insulation procedure for the DEMO TF Nb3Sn conductor – option WP#2.</vt:lpstr>
      <vt:lpstr>TF Shape</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EPFL</dc:title>
  <dc:creator>Utilisateur Microsoft Office</dc:creator>
  <cp:lastModifiedBy>Pierluigi Bruzzone</cp:lastModifiedBy>
  <cp:revision>233</cp:revision>
  <dcterms:created xsi:type="dcterms:W3CDTF">2020-02-07T08:44:22Z</dcterms:created>
  <dcterms:modified xsi:type="dcterms:W3CDTF">2020-02-07T09:35:45Z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0x0101001BFC127AB4946248A5685C1F92D54FFE</vt:lpwstr>
  </property>
  <property fmtid="{D5CDD505-2E9C-101B-9397-08002B2CF9AE}" pid="3" name="EPFLUsage">
    <vt:lpwstr>1;#Public|bed90794-060d-40e3-8efd-fc84c2f09e8f</vt:lpwstr>
  </property>
</Properties>
</file>