
<file path=[Content_Types].xml><?xml version="1.0" encoding="utf-8"?>
<Types xmlns="http://schemas.openxmlformats.org/package/2006/content-types">
  <Default Extension="rels" ContentType="application/vnd.openxmlformats-package.relationships+xml"/>
  <Override PartName="/customXml/itemProps2.xml" ContentType="application/vnd.openxmlformats-officedocument.customXmlProperties+xml"/>
  <Override PartName="/ppt/slideLayouts/slideLayout1.xml" ContentType="application/vnd.openxmlformats-officedocument.presentationml.slideLayout+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Override PartName="/ppt/slideLayouts/slideLayout16.xml" ContentType="application/vnd.openxmlformats-officedocument.presentationml.slideLayout+xml"/>
  <Default Extension="jpeg" ContentType="image/jpeg"/>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s/slide5.xml" ContentType="application/vnd.openxmlformats-officedocument.presentationml.slide+xml"/>
  <Override PartName="/ppt/slideLayouts/slideLayout12.xml" ContentType="application/vnd.openxmlformats-officedocument.presentationml.slideLayout+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ppt/slides/slide1.xml" ContentType="application/vnd.openxmlformats-officedocument.presentationml.slide+xml"/>
  <Override PartName="/ppt/slideLayouts/slideLayout2.xml" ContentType="application/vnd.openxmlformats-officedocument.presentationml.slideLayout+xml"/>
  <Override PartName="/ppt/slides/slide12.xml" ContentType="application/vnd.openxmlformats-officedocument.presentationml.slide+xml"/>
  <Default Extension="bin" ContentType="application/vnd.openxmlformats-officedocument.presentationml.printerSettings"/>
  <Override PartName="/customXml/itemProps1.xml" ContentType="application/vnd.openxmlformats-officedocument.customXmlProperties+xml"/>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Layouts/slideLayout9.xml" ContentType="application/vnd.openxmlformats-officedocument.presentationml.slideLayout+xml"/>
  <Override PartName="/ppt/slideLayouts/slideLayout15.xml" ContentType="application/vnd.openxmlformats-officedocument.presentationml.slideLayout+xml"/>
  <Override PartName="/ppt/handoutMasters/handoutMaster1.xml" ContentType="application/vnd.openxmlformats-officedocument.presentationml.handoutMaster+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notesMasters/notesMaster1.xml" ContentType="application/vnd.openxmlformats-officedocument.presentationml.notesMaster+xml"/>
  <Default Extension="pdf" ContentType="application/pdf"/>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docProps/custom.xml" ContentType="application/vnd.openxmlformats-officedocument.custom-properties+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60" r:id="rId4"/>
  </p:sldMasterIdLst>
  <p:notesMasterIdLst>
    <p:notesMasterId r:id="rId17"/>
  </p:notesMasterIdLst>
  <p:handoutMasterIdLst>
    <p:handoutMasterId r:id="rId18"/>
  </p:handoutMasterIdLst>
  <p:sldIdLst>
    <p:sldId id="256" r:id="rId5"/>
    <p:sldId id="387" r:id="rId6"/>
    <p:sldId id="388" r:id="rId7"/>
    <p:sldId id="389" r:id="rId8"/>
    <p:sldId id="390" r:id="rId9"/>
    <p:sldId id="391" r:id="rId10"/>
    <p:sldId id="392" r:id="rId11"/>
    <p:sldId id="393" r:id="rId12"/>
    <p:sldId id="395" r:id="rId13"/>
    <p:sldId id="396" r:id="rId14"/>
    <p:sldId id="397" r:id="rId15"/>
    <p:sldId id="398" r:id="rId16"/>
  </p:sldIdLst>
  <p:sldSz cx="9144000" cy="6858000" type="screen4x3"/>
  <p:notesSz cx="6858000" cy="9144000"/>
  <p:defaultTex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15:guide id="1" orient="horz" pos="1620" userDrawn="1">
          <p15:clr>
            <a:srgbClr val="A4A3A4"/>
          </p15:clr>
        </p15:guide>
        <p15:guide id="2" pos="2880" userDrawn="1">
          <p15:clr>
            <a:srgbClr val="A4A3A4"/>
          </p15:clr>
        </p15:guide>
      </p15:sldGuideLst>
    </p:ext>
    <p:ext uri="{2D200454-40CA-4A62-9FC3-DE9A4176ACB9}">
      <p15:notes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a:srgbClr val="FF0000"/>
        </p14:laserClr>
      </p:ext>
      <p:ext uri="{2FDB2607-1784-4EEB-B798-7EB5836EED8A}">
        <p14:showMediaCtrls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
      </p:ext>
    </p:extLst>
  </p:showPr>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767"/>
    </p:ext>
    <p:ext uri="{FD5EFAAD-0ECE-453E-9831-46B23BE46B34}">
      <p15:chartTrackingRefBased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1163" autoAdjust="0"/>
    <p:restoredTop sz="77946"/>
  </p:normalViewPr>
  <p:slideViewPr>
    <p:cSldViewPr snapToGrid="0" snapToObjects="1" showGuides="1">
      <p:cViewPr varScale="1">
        <p:scale>
          <a:sx n="114" d="100"/>
          <a:sy n="114" d="100"/>
        </p:scale>
        <p:origin x="-2488"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50" d="100"/>
          <a:sy n="150" d="100"/>
        </p:scale>
        <p:origin x="6080" y="176"/>
      </p:cViewPr>
      <p:guideLst/>
    </p:cSldViewPr>
  </p:notes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printerSettings" Target="printerSettings/printerSettings1.bin"/><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dirty="0">
              <a:latin typeface="Arial" panose="020B0604020202020204" pitchFamily="34" charset="0"/>
            </a:endParaRP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279B33-A94D-4C8C-88C2-619932967EF3}" type="datetimeFigureOut">
              <a:rPr lang="fr-CH" smtClean="0">
                <a:latin typeface="Arial" panose="020B0604020202020204" pitchFamily="34" charset="0"/>
              </a:rPr>
              <a:pPr/>
              <a:t>2/10/20</a:t>
            </a:fld>
            <a:endParaRPr lang="fr-CH" dirty="0">
              <a:latin typeface="Arial" panose="020B0604020202020204" pitchFamily="34" charset="0"/>
            </a:endParaRP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dirty="0">
              <a:latin typeface="Arial" panose="020B0604020202020204" pitchFamily="34" charset="0"/>
            </a:endParaRP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BF4AF0-8439-436D-BEF0-52070F19E1B6}" type="slidenum">
              <a:rPr lang="fr-CH" smtClean="0">
                <a:latin typeface="Arial" panose="020B0604020202020204" pitchFamily="34" charset="0"/>
              </a:rPr>
              <a:pPr/>
              <a:t>‹#›</a:t>
            </a:fld>
            <a:endParaRPr lang="fr-CH" dirty="0">
              <a:latin typeface="Arial" panose="020B0604020202020204" pitchFamily="34"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24905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F8103E42-5239-1A40-AD33-3EE7E9DDF5FD}" type="datetimeFigureOut">
              <a:rPr lang="fr-FR" smtClean="0"/>
              <a:pPr/>
              <a:t>2/10/20</a:t>
            </a:fld>
            <a:endParaRPr lang="fr-FR" dirty="0"/>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4CF50783-AAED-1941-8BCC-9F6140F0A6B1}" type="slidenum">
              <a:rPr lang="fr-FR" smtClean="0"/>
              <a:pPr/>
              <a:t>‹#›</a:t>
            </a:fld>
            <a:endParaRPr lang="fr-FR"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26742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CF50783-AAED-1941-8BCC-9F6140F0A6B1}" type="slidenum">
              <a:rPr lang="fr-FR" smtClean="0"/>
              <a:pPr/>
              <a:t>1</a:t>
            </a:fld>
            <a:endParaRPr lang="fr-FR"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04361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Diapositive de titr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82648" y="6066205"/>
            <a:ext cx="984152" cy="548640"/>
          </a:xfrm>
          <a:prstGeom prst="rect">
            <a:avLst/>
          </a:prstGeom>
        </p:spPr>
      </p:pic>
      <p:sp>
        <p:nvSpPr>
          <p:cNvPr id="12" name="Espace réservé pour une image  1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CF6F629-51E7-9F40-939D-F50AE3925ADE}"/>
              </a:ext>
            </a:extLst>
          </p:cNvPr>
          <p:cNvSpPr>
            <a:spLocks noGrp="1"/>
          </p:cNvSpPr>
          <p:nvPr>
            <p:ph type="pic" sz="quarter" idx="10"/>
          </p:nvPr>
        </p:nvSpPr>
        <p:spPr>
          <a:xfrm>
            <a:off x="1331914" y="0"/>
            <a:ext cx="7812087" cy="6597651"/>
          </a:xfrm>
        </p:spPr>
        <p:txBody>
          <a:bodyPr/>
          <a:lstStyle/>
          <a:p>
            <a:r>
              <a:rPr lang="fr-FR" dirty="0"/>
              <a:t>Cliquez sur l'icône pour ajouter une image</a:t>
            </a:r>
          </a:p>
        </p:txBody>
      </p:sp>
      <p:sp>
        <p:nvSpPr>
          <p:cNvPr id="2" name="Title 1"/>
          <p:cNvSpPr>
            <a:spLocks noGrp="1"/>
          </p:cNvSpPr>
          <p:nvPr>
            <p:ph type="ctrTitle"/>
          </p:nvPr>
        </p:nvSpPr>
        <p:spPr>
          <a:xfrm>
            <a:off x="6405564" y="1048714"/>
            <a:ext cx="2738437" cy="3117849"/>
          </a:xfrm>
          <a:solidFill>
            <a:schemeClr val="accent1"/>
          </a:solidFill>
        </p:spPr>
        <p:txBody>
          <a:bodyPr lIns="216000" anchor="ctr" anchorCtr="0">
            <a:normAutofit/>
          </a:bodyPr>
          <a:lstStyle>
            <a:lvl1pPr algn="l">
              <a:defRPr sz="3600">
                <a:solidFill>
                  <a:schemeClr val="bg1"/>
                </a:solidFill>
              </a:defRPr>
            </a:lvl1pPr>
          </a:lstStyle>
          <a:p>
            <a:r>
              <a:rPr lang="fr-FR" dirty="0"/>
              <a:t>Modifiez le style du titre</a:t>
            </a:r>
            <a:endParaRPr lang="en-US" dirty="0"/>
          </a:p>
        </p:txBody>
      </p:sp>
      <p:sp>
        <p:nvSpPr>
          <p:cNvPr id="3" name="Subtitle 2"/>
          <p:cNvSpPr>
            <a:spLocks noGrp="1"/>
          </p:cNvSpPr>
          <p:nvPr>
            <p:ph type="subTitle" idx="1"/>
          </p:nvPr>
        </p:nvSpPr>
        <p:spPr>
          <a:xfrm>
            <a:off x="4576763" y="4166563"/>
            <a:ext cx="1828800" cy="2091267"/>
          </a:xfrm>
          <a:solidFill>
            <a:schemeClr val="tx1"/>
          </a:solidFill>
        </p:spPr>
        <p:txBody>
          <a:bodyPr lIns="90000" anchor="ctr" anchorCtr="0">
            <a:normAutofit/>
          </a:bodyPr>
          <a:lstStyle>
            <a:lvl1pPr marL="0" indent="0" algn="ctr">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pic>
        <p:nvPicPr>
          <p:cNvPr id="9" name="Image 8">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535A482-EC85-1C41-A1E4-7882A0E39FFD}"/>
              </a:ext>
            </a:extLst>
          </p:cNvPr>
          <p:cNvPicPr>
            <a:picLocks noChangeAspect="1"/>
          </p:cNvPicPr>
          <p:nvPr userDrawn="1"/>
        </p:nvPicPr>
        <p:blipFill>
          <a:blip r:embed="rId3"/>
          <a:stretch>
            <a:fillRect/>
          </a:stretch>
        </p:blipFill>
        <p:spPr>
          <a:xfrm>
            <a:off x="82648" y="107045"/>
            <a:ext cx="1249266" cy="678207"/>
          </a:xfrm>
          <a:prstGeom prst="rect">
            <a:avLst/>
          </a:prstGeom>
        </p:spPr>
      </p:pic>
      <p:sp>
        <p:nvSpPr>
          <p:cNvPr id="16" name="Espace réservé du text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01960462-6F28-0740-916D-499D3BEDB2BE}"/>
              </a:ext>
            </a:extLst>
          </p:cNvPr>
          <p:cNvSpPr>
            <a:spLocks noGrp="1"/>
          </p:cNvSpPr>
          <p:nvPr>
            <p:ph type="body" sz="quarter" idx="11"/>
          </p:nvPr>
        </p:nvSpPr>
        <p:spPr>
          <a:xfrm>
            <a:off x="6400800" y="6244168"/>
            <a:ext cx="1828800" cy="613833"/>
          </a:xfrm>
          <a:solidFill>
            <a:schemeClr val="bg1"/>
          </a:solidFill>
        </p:spPr>
        <p:txBody>
          <a:bodyPr lIns="90000" anchor="ctr">
            <a:noAutofit/>
          </a:bodyPr>
          <a:lstStyle>
            <a:lvl1pPr marL="0" indent="0" algn="ctr">
              <a:buNone/>
              <a:defRPr sz="1100"/>
            </a:lvl1pPr>
          </a:lstStyle>
          <a:p>
            <a:pPr lvl="0"/>
            <a:r>
              <a:rPr lang="fr-FR"/>
              <a:t>Modifier les styles du texte du masque
Deuxième niveau
Troisième niveau
Quatrième niveau
Cinquième niveau</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77880871"/>
      </p:ext>
    </p:extLst>
  </p:cSld>
  <p:clrMapOvr>
    <a:masterClrMapping/>
  </p:clrMapOvr>
  <p:timing>
    <p:tnLst>
      <p:par>
        <p:cTn id="1" dur="indefinite" restart="never" nodeType="tmRoot"/>
      </p:par>
    </p:tnLst>
  </p:timing>
  <p:extLst mod="1">
    <p:ext uri="{DCECCB84-F9BA-43D5-87BE-67443E8EF086}">
      <p15:sld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15:guide id="1" orient="horz" pos="1620" userDrawn="1">
          <p15:clr>
            <a:srgbClr val="FBAE40"/>
          </p15:clr>
        </p15:guide>
        <p15:guide id="2" pos="2880" userDrawn="1">
          <p15:clr>
            <a:srgbClr val="FBAE40"/>
          </p15:clr>
        </p15:guide>
        <p15:guide id="3" pos="126" userDrawn="1">
          <p15:clr>
            <a:srgbClr val="FBAE40"/>
          </p15:clr>
        </p15:guide>
        <p15:guide id="5" orient="horz" pos="123" userDrawn="1">
          <p15:clr>
            <a:srgbClr val="FBAE40"/>
          </p15:clr>
        </p15:guide>
        <p15:guide id="6" orient="horz" pos="3117" userDrawn="1">
          <p15:clr>
            <a:srgbClr val="FBAE40"/>
          </p15:clr>
        </p15:guide>
        <p15:guide id="7" pos="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3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0ED9B2D-C513-AF40-B94F-355C174B8FF0}"/>
              </a:ext>
            </a:extLst>
          </p:cNvPr>
          <p:cNvSpPr>
            <a:spLocks noGrp="1"/>
          </p:cNvSpPr>
          <p:nvPr>
            <p:ph type="pic" sz="quarter" idx="13"/>
          </p:nvPr>
        </p:nvSpPr>
        <p:spPr>
          <a:xfrm>
            <a:off x="904875" y="2084917"/>
            <a:ext cx="3144838" cy="4773083"/>
          </a:xfrm>
        </p:spPr>
        <p:txBody>
          <a:bodyPr/>
          <a:lstStyle/>
          <a:p>
            <a:r>
              <a:rPr lang="fr-FR"/>
              <a:t>Cliquez sur l'icône pour ajouter une image</a:t>
            </a:r>
          </a:p>
        </p:txBody>
      </p:sp>
      <p:sp>
        <p:nvSpPr>
          <p:cNvPr id="3" name="Content Placeholder 2"/>
          <p:cNvSpPr>
            <a:spLocks noGrp="1"/>
          </p:cNvSpPr>
          <p:nvPr>
            <p:ph idx="1"/>
          </p:nvPr>
        </p:nvSpPr>
        <p:spPr>
          <a:xfrm>
            <a:off x="4049396" y="2084917"/>
            <a:ext cx="4581525" cy="4515696"/>
          </a:xfrm>
        </p:spPr>
        <p:txBody>
          <a:bodyPr/>
          <a:lstStyle/>
          <a:p>
            <a:pPr lvl="0"/>
            <a:r>
              <a:rPr lang="fr-FR"/>
              <a:t>Modifier les styles du texte du masque
Deuxième niveau
Troisième niveau
Quatrième niveau
Cinquième niveau</a:t>
            </a:r>
          </a:p>
        </p:txBody>
      </p:sp>
      <p:sp>
        <p:nvSpPr>
          <p:cNvPr id="7" name="Titr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026A30B-6F8E-1445-88F0-A5FB77E124E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826567D5-4A83-9E48-B441-CCB2A72BA6D1}"/>
              </a:ext>
            </a:extLst>
          </p:cNvPr>
          <p:cNvSpPr>
            <a:spLocks noGrp="1"/>
          </p:cNvSpPr>
          <p:nvPr>
            <p:ph type="dt" sz="half" idx="14"/>
          </p:nvPr>
        </p:nvSpPr>
        <p:spPr/>
        <p:txBody>
          <a:bodyPr/>
          <a:lstStyle/>
          <a:p>
            <a:r>
              <a:rPr lang="fr-CH"/>
              <a:t>NAME EVENT / NAME PRESENTATION</a:t>
            </a:r>
            <a:endParaRPr lang="fr-FR" dirty="0"/>
          </a:p>
        </p:txBody>
      </p:sp>
      <p:sp>
        <p:nvSpPr>
          <p:cNvPr id="10" name="Espace réservé du pied de page 9">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830A539-93F1-2541-B9F0-330893BD5190}"/>
              </a:ext>
            </a:extLst>
          </p:cNvPr>
          <p:cNvSpPr>
            <a:spLocks noGrp="1"/>
          </p:cNvSpPr>
          <p:nvPr>
            <p:ph type="ftr" sz="quarter" idx="15"/>
          </p:nvPr>
        </p:nvSpPr>
        <p:spPr/>
        <p:txBody>
          <a:bodyPr/>
          <a:lstStyle/>
          <a:p>
            <a:r>
              <a:rPr lang="fr-FR"/>
              <a:t>Speaker </a:t>
            </a:r>
            <a:endParaRPr lang="fr-FR" dirty="0"/>
          </a:p>
        </p:txBody>
      </p:sp>
      <p:sp>
        <p:nvSpPr>
          <p:cNvPr id="11" name="Espace réservé du numéro de diapositive 10">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82F21D18-8706-7E4D-8FBE-C1E2584541D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34545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04875" y="2084917"/>
            <a:ext cx="3671466" cy="4351339"/>
          </a:xfrm>
        </p:spPr>
        <p:txBody>
          <a:bodyPr/>
          <a:lstStyle/>
          <a:p>
            <a:pPr lvl="0"/>
            <a:r>
              <a:rPr lang="fr-FR"/>
              <a:t>Modifier les styles du texte du masque
Deuxième niveau
Troisième niveau
Quatrième niveau
Cinquième niveau</a:t>
            </a:r>
          </a:p>
        </p:txBody>
      </p:sp>
      <p:sp>
        <p:nvSpPr>
          <p:cNvPr id="4" name="Content Placeholder 3"/>
          <p:cNvSpPr>
            <a:spLocks noGrp="1"/>
          </p:cNvSpPr>
          <p:nvPr>
            <p:ph sz="half" idx="2"/>
          </p:nvPr>
        </p:nvSpPr>
        <p:spPr>
          <a:xfrm>
            <a:off x="4959772" y="2084917"/>
            <a:ext cx="3671466" cy="4351339"/>
          </a:xfrm>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897D737-724C-984A-82E1-2A2DBD5F624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E34C2B73-67B7-BB4C-AE0F-7D16D8DDD2B2}"/>
              </a:ext>
            </a:extLst>
          </p:cNvPr>
          <p:cNvSpPr>
            <a:spLocks noGrp="1"/>
          </p:cNvSpPr>
          <p:nvPr>
            <p:ph type="dt" sz="half" idx="10"/>
          </p:nvPr>
        </p:nvSpPr>
        <p:spPr/>
        <p:txBody>
          <a:bodyPr/>
          <a:lstStyle/>
          <a:p>
            <a:r>
              <a:rPr lang="fr-CH"/>
              <a:t>NAME EVENT / NAME PRESENTATION</a:t>
            </a:r>
            <a:endParaRPr lang="fr-FR" dirty="0"/>
          </a:p>
        </p:txBody>
      </p:sp>
      <p:sp>
        <p:nvSpPr>
          <p:cNvPr id="10" name="Espace réservé du pied de page 9">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9FF6AA9-AC16-D748-B815-56221BFFFB93}"/>
              </a:ext>
            </a:extLst>
          </p:cNvPr>
          <p:cNvSpPr>
            <a:spLocks noGrp="1"/>
          </p:cNvSpPr>
          <p:nvPr>
            <p:ph type="ftr" sz="quarter" idx="11"/>
          </p:nvPr>
        </p:nvSpPr>
        <p:spPr/>
        <p:txBody>
          <a:bodyPr/>
          <a:lstStyle/>
          <a:p>
            <a:r>
              <a:rPr lang="fr-FR"/>
              <a:t>Speaker </a:t>
            </a:r>
            <a:endParaRPr lang="fr-FR" dirty="0"/>
          </a:p>
        </p:txBody>
      </p:sp>
      <p:sp>
        <p:nvSpPr>
          <p:cNvPr id="11" name="Espace réservé du numéro de diapositive 10">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D59D891-3F23-D04C-AB43-6FA4220AFE80}"/>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76706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re seul">
    <p:spTree>
      <p:nvGrpSpPr>
        <p:cNvPr id="1" name=""/>
        <p:cNvGrpSpPr/>
        <p:nvPr/>
      </p:nvGrpSpPr>
      <p:grpSpPr>
        <a:xfrm>
          <a:off x="0" y="0"/>
          <a:ext cx="0" cy="0"/>
          <a:chOff x="0" y="0"/>
          <a:chExt cx="0" cy="0"/>
        </a:xfrm>
      </p:grpSpPr>
      <p:sp>
        <p:nvSpPr>
          <p:cNvPr id="6" name="Titr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BFFD8D9-6AAA-B44F-8BD5-98D7A6546A6C}"/>
              </a:ext>
            </a:extLst>
          </p:cNvPr>
          <p:cNvSpPr>
            <a:spLocks noGrp="1"/>
          </p:cNvSpPr>
          <p:nvPr>
            <p:ph type="title"/>
          </p:nvPr>
        </p:nvSpPr>
        <p:spPr/>
        <p:txBody>
          <a:bodyPr/>
          <a:lstStyle/>
          <a:p>
            <a:r>
              <a:rPr lang="fr-FR"/>
              <a:t>Modifiez le style du titre</a:t>
            </a:r>
          </a:p>
        </p:txBody>
      </p:sp>
      <p:sp>
        <p:nvSpPr>
          <p:cNvPr id="7" name="Espace réservé de la dat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084C64CE-C88F-2044-AD84-19F588F18902}"/>
              </a:ext>
            </a:extLst>
          </p:cNvPr>
          <p:cNvSpPr>
            <a:spLocks noGrp="1"/>
          </p:cNvSpPr>
          <p:nvPr>
            <p:ph type="dt" sz="half" idx="10"/>
          </p:nvPr>
        </p:nvSpPr>
        <p:spPr/>
        <p:txBody>
          <a:bodyPr/>
          <a:lstStyle/>
          <a:p>
            <a:r>
              <a:rPr lang="fr-CH"/>
              <a:t>NAME EVENT / NAME PRESENTATION</a:t>
            </a:r>
            <a:endParaRPr lang="fr-FR" dirty="0"/>
          </a:p>
        </p:txBody>
      </p:sp>
      <p:sp>
        <p:nvSpPr>
          <p:cNvPr id="8" name="Espace réservé du pied de page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948AF20-C2DF-3542-BB6A-8354A9817325}"/>
              </a:ext>
            </a:extLst>
          </p:cNvPr>
          <p:cNvSpPr>
            <a:spLocks noGrp="1"/>
          </p:cNvSpPr>
          <p:nvPr>
            <p:ph type="ftr" sz="quarter" idx="11"/>
          </p:nvPr>
        </p:nvSpPr>
        <p:spPr/>
        <p:txBody>
          <a:bodyPr/>
          <a:lstStyle/>
          <a:p>
            <a:r>
              <a:rPr lang="fr-FR"/>
              <a:t>Speaker </a:t>
            </a:r>
            <a:endParaRPr lang="fr-FR" dirty="0"/>
          </a:p>
        </p:txBody>
      </p:sp>
      <p:sp>
        <p:nvSpPr>
          <p:cNvPr id="9" name="Espace réservé du numéro de diapositive 8">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1083942-1443-BC45-9F95-32C82A8DCDE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74039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25DAC6D-23F0-6941-BE81-E7A79CA3AFFD}"/>
              </a:ext>
            </a:extLst>
          </p:cNvPr>
          <p:cNvSpPr>
            <a:spLocks noGrp="1"/>
          </p:cNvSpPr>
          <p:nvPr>
            <p:ph type="pic" sz="quarter" idx="13"/>
          </p:nvPr>
        </p:nvSpPr>
        <p:spPr>
          <a:xfrm>
            <a:off x="904876" y="0"/>
            <a:ext cx="8239125" cy="6858000"/>
          </a:xfrm>
        </p:spPr>
        <p:txBody>
          <a:bodyPr/>
          <a:lstStyle/>
          <a:p>
            <a:r>
              <a:rPr lang="fr-FR"/>
              <a:t>Cliquez sur l'icône pour ajouter une image</a:t>
            </a:r>
          </a:p>
        </p:txBody>
      </p:sp>
      <p:sp>
        <p:nvSpPr>
          <p:cNvPr id="2" name="Title 1"/>
          <p:cNvSpPr>
            <a:spLocks noGrp="1"/>
          </p:cNvSpPr>
          <p:nvPr>
            <p:ph type="title"/>
          </p:nvPr>
        </p:nvSpPr>
        <p:spPr>
          <a:xfrm>
            <a:off x="6405564" y="3429001"/>
            <a:ext cx="2738437" cy="2815167"/>
          </a:xfrm>
          <a:solidFill>
            <a:schemeClr val="accent2"/>
          </a:solidFill>
        </p:spPr>
        <p:txBody>
          <a:bodyPr anchor="ctr" anchorCtr="0"/>
          <a:lstStyle>
            <a:lvl1pPr>
              <a:defRPr>
                <a:solidFill>
                  <a:schemeClr val="bg1"/>
                </a:solidFill>
              </a:defRPr>
            </a:lvl1pPr>
          </a:lstStyle>
          <a:p>
            <a:r>
              <a:rPr lang="fr-FR"/>
              <a:t>Modifiez le style du titre</a:t>
            </a:r>
            <a:endParaRPr lang="en-US" dirty="0"/>
          </a:p>
        </p:txBody>
      </p:sp>
      <p:sp>
        <p:nvSpPr>
          <p:cNvPr id="3" name="Espace réservé de la date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0E5EA1C-63CE-2C4F-B9F4-39FDBC14B9A3}"/>
              </a:ext>
            </a:extLst>
          </p:cNvPr>
          <p:cNvSpPr>
            <a:spLocks noGrp="1"/>
          </p:cNvSpPr>
          <p:nvPr>
            <p:ph type="dt" sz="half" idx="14"/>
          </p:nvPr>
        </p:nvSpPr>
        <p:spPr/>
        <p:txBody>
          <a:bodyPr/>
          <a:lstStyle/>
          <a:p>
            <a:r>
              <a:rPr lang="fr-CH"/>
              <a:t>NAME EVENT / NAME PRESENTATION</a:t>
            </a:r>
            <a:endParaRPr lang="fr-FR" dirty="0"/>
          </a:p>
        </p:txBody>
      </p:sp>
      <p:sp>
        <p:nvSpPr>
          <p:cNvPr id="4" name="Espace réservé du pied de pag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8E7A5892-F23D-BD48-84D1-FD279BA16865}"/>
              </a:ext>
            </a:extLst>
          </p:cNvPr>
          <p:cNvSpPr>
            <a:spLocks noGrp="1"/>
          </p:cNvSpPr>
          <p:nvPr>
            <p:ph type="ftr" sz="quarter" idx="15"/>
          </p:nvPr>
        </p:nvSpPr>
        <p:spPr/>
        <p:txBody>
          <a:bodyPr/>
          <a:lstStyle/>
          <a:p>
            <a:r>
              <a:rPr lang="fr-FR"/>
              <a:t>Speaker </a:t>
            </a:r>
            <a:endParaRPr lang="fr-FR" dirty="0"/>
          </a:p>
        </p:txBody>
      </p:sp>
      <p:sp>
        <p:nvSpPr>
          <p:cNvPr id="5" name="Espace réservé du numéro de diapositiv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C516D46-C7BB-2141-A4EE-18D1756414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40948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25DAC6D-23F0-6941-BE81-E7A79CA3AFFD}"/>
              </a:ext>
            </a:extLst>
          </p:cNvPr>
          <p:cNvSpPr>
            <a:spLocks noGrp="1"/>
          </p:cNvSpPr>
          <p:nvPr>
            <p:ph type="pic" sz="quarter" idx="13"/>
          </p:nvPr>
        </p:nvSpPr>
        <p:spPr>
          <a:xfrm>
            <a:off x="904876" y="0"/>
            <a:ext cx="7726363" cy="6858000"/>
          </a:xfrm>
        </p:spPr>
        <p:txBody>
          <a:bodyPr/>
          <a:lstStyle/>
          <a:p>
            <a:r>
              <a:rPr lang="fr-FR"/>
              <a:t>Cliquez sur l'icône pour ajouter une image</a:t>
            </a:r>
          </a:p>
        </p:txBody>
      </p:sp>
      <p:sp>
        <p:nvSpPr>
          <p:cNvPr id="5" name="Espace réservé de la dat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1E6F4EB-CC02-6E4D-9146-CE4A7A789A95}"/>
              </a:ext>
            </a:extLst>
          </p:cNvPr>
          <p:cNvSpPr>
            <a:spLocks noGrp="1"/>
          </p:cNvSpPr>
          <p:nvPr>
            <p:ph type="dt" sz="half" idx="14"/>
          </p:nvPr>
        </p:nvSpPr>
        <p:spPr/>
        <p:txBody>
          <a:bodyPr/>
          <a:lstStyle/>
          <a:p>
            <a:r>
              <a:rPr lang="fr-CH"/>
              <a:t>NAME EVENT / NAME PRESENTATION</a:t>
            </a:r>
            <a:endParaRPr lang="fr-FR" dirty="0"/>
          </a:p>
        </p:txBody>
      </p:sp>
      <p:sp>
        <p:nvSpPr>
          <p:cNvPr id="6" name="Espace réservé du pied de pag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ED4AA2C-29B3-CA42-B7C3-C932911A7586}"/>
              </a:ext>
            </a:extLst>
          </p:cNvPr>
          <p:cNvSpPr>
            <a:spLocks noGrp="1"/>
          </p:cNvSpPr>
          <p:nvPr>
            <p:ph type="ftr" sz="quarter" idx="15"/>
          </p:nvPr>
        </p:nvSpPr>
        <p:spPr/>
        <p:txBody>
          <a:bodyPr/>
          <a:lstStyle/>
          <a:p>
            <a:r>
              <a:rPr lang="fr-FR"/>
              <a:t>Speaker </a:t>
            </a:r>
            <a:endParaRPr lang="fr-FR" dirty="0"/>
          </a:p>
        </p:txBody>
      </p:sp>
      <p:sp>
        <p:nvSpPr>
          <p:cNvPr id="8" name="Espace réservé du numéro de diapositive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0FE7A1E3-AAEC-7641-B6C5-8D9FC0B6A21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01727208"/>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3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25DAC6D-23F0-6941-BE81-E7A79CA3AFFD}"/>
              </a:ext>
            </a:extLst>
          </p:cNvPr>
          <p:cNvSpPr>
            <a:spLocks noGrp="1"/>
          </p:cNvSpPr>
          <p:nvPr>
            <p:ph type="pic" sz="quarter" idx="13"/>
          </p:nvPr>
        </p:nvSpPr>
        <p:spPr>
          <a:xfrm>
            <a:off x="904876" y="4152899"/>
            <a:ext cx="8239125" cy="2705100"/>
          </a:xfrm>
        </p:spPr>
        <p:txBody>
          <a:bodyPr/>
          <a:lstStyle/>
          <a:p>
            <a:r>
              <a:rPr lang="fr-FR"/>
              <a:t>Cliquez sur l'icône pour ajouter une image</a:t>
            </a:r>
          </a:p>
        </p:txBody>
      </p:sp>
      <p:sp>
        <p:nvSpPr>
          <p:cNvPr id="4" name="Espace réservé du texte 3"/>
          <p:cNvSpPr>
            <a:spLocks noGrp="1"/>
          </p:cNvSpPr>
          <p:nvPr>
            <p:ph type="body" sz="quarter" idx="17"/>
          </p:nvPr>
        </p:nvSpPr>
        <p:spPr>
          <a:xfrm>
            <a:off x="904875" y="2084918"/>
            <a:ext cx="7646988" cy="1915583"/>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fr-FR"/>
              <a:t>Modifier les styles du texte du masque
Deuxième niveau
Troisième niveau
Quatrième niveau
Cinquième niveau</a:t>
            </a:r>
            <a:endParaRPr lang="fr-CH" dirty="0"/>
          </a:p>
        </p:txBody>
      </p:sp>
      <p:sp>
        <p:nvSpPr>
          <p:cNvPr id="6" name="Espace réservé de la dat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7CF3032-2465-874C-B786-95E1B594A5AB}"/>
              </a:ext>
            </a:extLst>
          </p:cNvPr>
          <p:cNvSpPr>
            <a:spLocks noGrp="1"/>
          </p:cNvSpPr>
          <p:nvPr>
            <p:ph type="dt" sz="half" idx="18"/>
          </p:nvPr>
        </p:nvSpPr>
        <p:spPr/>
        <p:txBody>
          <a:bodyPr/>
          <a:lstStyle/>
          <a:p>
            <a:r>
              <a:rPr lang="fr-CH"/>
              <a:t>NAME EVENT / NAME PRESENTATION</a:t>
            </a:r>
            <a:endParaRPr lang="fr-FR" dirty="0"/>
          </a:p>
        </p:txBody>
      </p:sp>
      <p:sp>
        <p:nvSpPr>
          <p:cNvPr id="8" name="Espace réservé du pied de page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AF73E2A-22D7-894A-9267-185CB4E4B13E}"/>
              </a:ext>
            </a:extLst>
          </p:cNvPr>
          <p:cNvSpPr>
            <a:spLocks noGrp="1"/>
          </p:cNvSpPr>
          <p:nvPr>
            <p:ph type="ftr" sz="quarter" idx="19"/>
          </p:nvPr>
        </p:nvSpPr>
        <p:spPr/>
        <p:txBody>
          <a:bodyPr/>
          <a:lstStyle/>
          <a:p>
            <a:r>
              <a:rPr lang="fr-FR"/>
              <a:t>Speaker </a:t>
            </a:r>
            <a:endParaRPr lang="fr-FR" dirty="0"/>
          </a:p>
        </p:txBody>
      </p:sp>
      <p:sp>
        <p:nvSpPr>
          <p:cNvPr id="9" name="Espace réservé du numéro de diapositive 8">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9D9777C-EC90-1141-9E30-4B4F669C2BE1}"/>
              </a:ext>
            </a:extLst>
          </p:cNvPr>
          <p:cNvSpPr>
            <a:spLocks noGrp="1"/>
          </p:cNvSpPr>
          <p:nvPr>
            <p:ph type="sldNum" sz="quarter" idx="20"/>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0E011164-727C-4C46-B34E-7729CB350E3E}"/>
              </a:ext>
            </a:extLst>
          </p:cNvPr>
          <p:cNvSpPr>
            <a:spLocks noGrp="1"/>
          </p:cNvSpPr>
          <p:nvPr>
            <p:ph type="title"/>
          </p:nvPr>
        </p:nvSpPr>
        <p:spPr/>
        <p:txBody>
          <a:bodyPr/>
          <a:lstStyle/>
          <a:p>
            <a:r>
              <a:rPr lang="fr-FR"/>
              <a:t>Modifiez le style du titre</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31156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
        <p:nvSpPr>
          <p:cNvPr id="5" name="Espace réservé de la dat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D8101AB-8ACE-BB4C-9D61-B4AABFE11591}"/>
              </a:ext>
            </a:extLst>
          </p:cNvPr>
          <p:cNvSpPr>
            <a:spLocks noGrp="1"/>
          </p:cNvSpPr>
          <p:nvPr>
            <p:ph type="dt" sz="half" idx="10"/>
          </p:nvPr>
        </p:nvSpPr>
        <p:spPr/>
        <p:txBody>
          <a:bodyPr/>
          <a:lstStyle/>
          <a:p>
            <a:r>
              <a:rPr lang="fr-CH"/>
              <a:t>NAME EVENT / NAME PRESENTATION</a:t>
            </a:r>
            <a:endParaRPr lang="fr-FR" dirty="0"/>
          </a:p>
        </p:txBody>
      </p:sp>
      <p:sp>
        <p:nvSpPr>
          <p:cNvPr id="6" name="Espace réservé du pied de pag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F9CFC1D-0B2A-0A4E-9C0D-682EECA55703}"/>
              </a:ext>
            </a:extLst>
          </p:cNvPr>
          <p:cNvSpPr>
            <a:spLocks noGrp="1"/>
          </p:cNvSpPr>
          <p:nvPr>
            <p:ph type="ftr" sz="quarter" idx="11"/>
          </p:nvPr>
        </p:nvSpPr>
        <p:spPr/>
        <p:txBody>
          <a:bodyPr/>
          <a:lstStyle/>
          <a:p>
            <a:r>
              <a:rPr lang="fr-FR"/>
              <a:t>Speaker </a:t>
            </a:r>
            <a:endParaRPr lang="fr-FR" dirty="0"/>
          </a:p>
        </p:txBody>
      </p:sp>
      <p:sp>
        <p:nvSpPr>
          <p:cNvPr id="7" name="Espace réservé du numéro de diapositiv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6622065-A833-2340-B0FD-ACB065A3B8C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94840777"/>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1_Diapositive de titre">
    <p:spTree>
      <p:nvGrpSpPr>
        <p:cNvPr id="1" name=""/>
        <p:cNvGrpSpPr/>
        <p:nvPr/>
      </p:nvGrpSpPr>
      <p:grpSpPr>
        <a:xfrm>
          <a:off x="0" y="0"/>
          <a:ext cx="0" cy="0"/>
          <a:chOff x="0" y="0"/>
          <a:chExt cx="0" cy="0"/>
        </a:xfrm>
      </p:grpSpPr>
      <p:sp>
        <p:nvSpPr>
          <p:cNvPr id="12" name="Espace réservé pour une image  1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CF6F629-51E7-9F40-939D-F50AE3925ADE}"/>
              </a:ext>
            </a:extLst>
          </p:cNvPr>
          <p:cNvSpPr>
            <a:spLocks noGrp="1"/>
          </p:cNvSpPr>
          <p:nvPr>
            <p:ph type="pic" sz="quarter" idx="10"/>
          </p:nvPr>
        </p:nvSpPr>
        <p:spPr>
          <a:xfrm>
            <a:off x="1331914" y="613251"/>
            <a:ext cx="7812087" cy="6244749"/>
          </a:xfrm>
        </p:spPr>
        <p:txBody>
          <a:bodyPr/>
          <a:lstStyle/>
          <a:p>
            <a:r>
              <a:rPr lang="fr-FR"/>
              <a:t>Cliquez sur l'icône pour ajouter une image</a:t>
            </a:r>
          </a:p>
        </p:txBody>
      </p:sp>
      <p:sp>
        <p:nvSpPr>
          <p:cNvPr id="2" name="Title 1"/>
          <p:cNvSpPr>
            <a:spLocks noGrp="1"/>
          </p:cNvSpPr>
          <p:nvPr>
            <p:ph type="ctrTitle"/>
          </p:nvPr>
        </p:nvSpPr>
        <p:spPr>
          <a:xfrm>
            <a:off x="6405564" y="1048714"/>
            <a:ext cx="2738437" cy="3117849"/>
          </a:xfrm>
          <a:solidFill>
            <a:schemeClr val="accent1"/>
          </a:solidFill>
        </p:spPr>
        <p:txBody>
          <a:bodyPr lIns="216000" anchor="ctr" anchorCtr="0">
            <a:normAutofit/>
          </a:bodyPr>
          <a:lstStyle>
            <a:lvl1pPr algn="l">
              <a:defRPr sz="360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4576763" y="4166563"/>
            <a:ext cx="1828800" cy="2091267"/>
          </a:xfrm>
          <a:solidFill>
            <a:schemeClr val="tx1"/>
          </a:solidFill>
        </p:spPr>
        <p:txBody>
          <a:bodyPr lIns="90000" anchor="ctr" anchorCtr="0">
            <a:normAutofit/>
          </a:bodyPr>
          <a:lstStyle>
            <a:lvl1pPr marL="0" indent="0" algn="ctr">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pic>
        <p:nvPicPr>
          <p:cNvPr id="7" name="Imag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F3A61A89-D1E3-8A40-82D6-9A86AEBFAF36}"/>
              </a:ext>
            </a:extLst>
          </p:cNvPr>
          <p:cNvPicPr>
            <a:picLocks noChangeAspect="1"/>
          </p:cNvPicPr>
          <p:nvPr userDrawn="1"/>
        </p:nvPicPr>
        <p:blipFill>
          <a:blip r:embed="rId2"/>
          <a:stretch>
            <a:fillRect/>
          </a:stretch>
        </p:blipFill>
        <p:spPr>
          <a:xfrm>
            <a:off x="200026" y="6105691"/>
            <a:ext cx="561543" cy="489843"/>
          </a:xfrm>
          <a:prstGeom prst="rect">
            <a:avLst/>
          </a:prstGeom>
        </p:spPr>
      </p:pic>
      <p:sp>
        <p:nvSpPr>
          <p:cNvPr id="8" name="Rectangle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B5BFF46-A721-4641-AD59-B3251C9D9E0D}"/>
              </a:ext>
            </a:extLst>
          </p:cNvPr>
          <p:cNvSpPr/>
          <p:nvPr userDrawn="1"/>
        </p:nvSpPr>
        <p:spPr>
          <a:xfrm rot="16200000">
            <a:off x="82060" y="6131866"/>
            <a:ext cx="60959" cy="597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Arial" panose="020B0604020202020204" pitchFamily="34" charset="0"/>
            </a:endParaRPr>
          </a:p>
        </p:txBody>
      </p:sp>
      <p:pic>
        <p:nvPicPr>
          <p:cNvPr id="9" name="Image 8">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535A482-EC85-1C41-A1E4-7882A0E39FFD}"/>
              </a:ext>
            </a:extLst>
          </p:cNvPr>
          <p:cNvPicPr>
            <a:picLocks noChangeAspect="1"/>
          </p:cNvPicPr>
          <p:nvPr userDrawn="1"/>
        </p:nvPicPr>
        <p:blipFill>
          <a:blip r:embed="rId3"/>
          <a:stretch>
            <a:fillRect/>
          </a:stretch>
        </p:blipFill>
        <p:spPr>
          <a:xfrm>
            <a:off x="82648" y="107045"/>
            <a:ext cx="1175301" cy="678207"/>
          </a:xfrm>
          <a:prstGeom prst="rect">
            <a:avLst/>
          </a:prstGeom>
        </p:spPr>
      </p:pic>
      <p:sp>
        <p:nvSpPr>
          <p:cNvPr id="16" name="Espace réservé du text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01960462-6F28-0740-916D-499D3BEDB2BE}"/>
              </a:ext>
            </a:extLst>
          </p:cNvPr>
          <p:cNvSpPr>
            <a:spLocks noGrp="1"/>
          </p:cNvSpPr>
          <p:nvPr>
            <p:ph type="body" sz="quarter" idx="11"/>
          </p:nvPr>
        </p:nvSpPr>
        <p:spPr>
          <a:xfrm>
            <a:off x="6400800" y="6244168"/>
            <a:ext cx="1828800" cy="613833"/>
          </a:xfrm>
          <a:solidFill>
            <a:schemeClr val="bg1"/>
          </a:solidFill>
        </p:spPr>
        <p:txBody>
          <a:bodyPr lIns="90000" anchor="ctr">
            <a:noAutofit/>
          </a:bodyPr>
          <a:lstStyle>
            <a:lvl1pPr marL="0" indent="0" algn="ctr">
              <a:buNone/>
              <a:defRPr sz="1100"/>
            </a:lvl1pPr>
          </a:lstStyle>
          <a:p>
            <a:pPr lvl="0"/>
            <a:r>
              <a:rPr lang="fr-FR"/>
              <a:t>Modifier les styles du texte du masque
Deuxième niveau
Troisième niveau
Quatrième niveau
Cinquième niveau</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03892250"/>
      </p:ext>
    </p:extLst>
  </p:cSld>
  <p:clrMapOvr>
    <a:masterClrMapping/>
  </p:clrMapOvr>
  <p:timing>
    <p:tnLst>
      <p:par>
        <p:cTn id="1" dur="indefinite" restart="never" nodeType="tmRoot"/>
      </p:par>
    </p:tnLst>
  </p:timing>
  <p:extLst mod="1">
    <p:ext uri="{DCECCB84-F9BA-43D5-87BE-67443E8EF086}">
      <p15:sld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15:guide id="1" orient="horz" pos="1620">
          <p15:clr>
            <a:srgbClr val="FBAE40"/>
          </p15:clr>
        </p15:guide>
        <p15:guide id="2" pos="2880">
          <p15:clr>
            <a:srgbClr val="FBAE40"/>
          </p15:clr>
        </p15:guide>
        <p15:guide id="3" pos="126">
          <p15:clr>
            <a:srgbClr val="FBAE40"/>
          </p15:clr>
        </p15:guide>
        <p15:guide id="5" orient="horz" pos="123">
          <p15:clr>
            <a:srgbClr val="FBAE40"/>
          </p15:clr>
        </p15:guide>
        <p15:guide id="6" orient="horz" pos="3117">
          <p15:clr>
            <a:srgbClr val="FBAE40"/>
          </p15:clr>
        </p15:guide>
        <p15:guide id="7" pos="83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A9F6C81-AE59-DE44-BF60-E773080CD91C}"/>
              </a:ext>
            </a:extLst>
          </p:cNvPr>
          <p:cNvSpPr/>
          <p:nvPr userDrawn="1"/>
        </p:nvSpPr>
        <p:spPr>
          <a:xfrm>
            <a:off x="4572000"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endParaRPr>
          </a:p>
        </p:txBody>
      </p:sp>
      <p:sp>
        <p:nvSpPr>
          <p:cNvPr id="2" name="Title 1"/>
          <p:cNvSpPr>
            <a:spLocks noGrp="1"/>
          </p:cNvSpPr>
          <p:nvPr>
            <p:ph type="title"/>
          </p:nvPr>
        </p:nvSpPr>
        <p:spPr>
          <a:xfrm>
            <a:off x="4572000" y="1037168"/>
            <a:ext cx="4058920" cy="2391833"/>
          </a:xfrm>
        </p:spPr>
        <p:txBody>
          <a:bodyPr anchor="ctr" anchorCtr="0">
            <a:normAutofit/>
          </a:bodyPr>
          <a:lstStyle>
            <a:lvl1pPr>
              <a:defRPr sz="3200">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4572000" y="3429000"/>
            <a:ext cx="4058920" cy="2875344"/>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58F136D-3292-C745-91DE-A21191C16FE7}"/>
              </a:ext>
            </a:extLst>
          </p:cNvPr>
          <p:cNvSpPr>
            <a:spLocks noGrp="1"/>
          </p:cNvSpPr>
          <p:nvPr>
            <p:ph type="pic" sz="quarter" idx="13"/>
          </p:nvPr>
        </p:nvSpPr>
        <p:spPr>
          <a:xfrm>
            <a:off x="904876" y="0"/>
            <a:ext cx="3667125" cy="68580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fr-CH"/>
              <a:t>NAME EVENT / NAME PRESENTATION</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Speaker </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88864257"/>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_Titre de section">
    <p:spTree>
      <p:nvGrpSpPr>
        <p:cNvPr id="1" name=""/>
        <p:cNvGrpSpPr/>
        <p:nvPr/>
      </p:nvGrpSpPr>
      <p:grpSpPr>
        <a:xfrm>
          <a:off x="0" y="0"/>
          <a:ext cx="0" cy="0"/>
          <a:chOff x="0" y="0"/>
          <a:chExt cx="0" cy="0"/>
        </a:xfrm>
      </p:grpSpPr>
      <p:sp>
        <p:nvSpPr>
          <p:cNvPr id="7" name="Rectangl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A9F6C81-AE59-DE44-BF60-E773080CD91C}"/>
              </a:ext>
            </a:extLst>
          </p:cNvPr>
          <p:cNvSpPr/>
          <p:nvPr userDrawn="1"/>
        </p:nvSpPr>
        <p:spPr>
          <a:xfrm>
            <a:off x="457200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endParaRPr>
          </a:p>
        </p:txBody>
      </p:sp>
      <p:sp>
        <p:nvSpPr>
          <p:cNvPr id="2" name="Title 1"/>
          <p:cNvSpPr>
            <a:spLocks noGrp="1"/>
          </p:cNvSpPr>
          <p:nvPr>
            <p:ph type="title"/>
          </p:nvPr>
        </p:nvSpPr>
        <p:spPr>
          <a:xfrm>
            <a:off x="4572000" y="1037168"/>
            <a:ext cx="4058920" cy="2391833"/>
          </a:xfrm>
        </p:spPr>
        <p:txBody>
          <a:bodyPr anchor="ctr" anchorCtr="0">
            <a:normAutofit/>
          </a:bodyPr>
          <a:lstStyle>
            <a:lvl1pPr>
              <a:defRPr sz="3200">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4572000" y="3429000"/>
            <a:ext cx="4058920" cy="2875344"/>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58F136D-3292-C745-91DE-A21191C16FE7}"/>
              </a:ext>
            </a:extLst>
          </p:cNvPr>
          <p:cNvSpPr>
            <a:spLocks noGrp="1"/>
          </p:cNvSpPr>
          <p:nvPr>
            <p:ph type="pic" sz="quarter" idx="13"/>
          </p:nvPr>
        </p:nvSpPr>
        <p:spPr>
          <a:xfrm>
            <a:off x="904876" y="0"/>
            <a:ext cx="3667125" cy="68580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fr-CH"/>
              <a:t>NAME EVENT / NAME PRESENTATION</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Speaker </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68177383"/>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Titre de section">
    <p:spTree>
      <p:nvGrpSpPr>
        <p:cNvPr id="1" name=""/>
        <p:cNvGrpSpPr/>
        <p:nvPr/>
      </p:nvGrpSpPr>
      <p:grpSpPr>
        <a:xfrm>
          <a:off x="0" y="0"/>
          <a:ext cx="0" cy="0"/>
          <a:chOff x="0" y="0"/>
          <a:chExt cx="0" cy="0"/>
        </a:xfrm>
      </p:grpSpPr>
      <p:sp>
        <p:nvSpPr>
          <p:cNvPr id="7" name="Rectangl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A9F6C81-AE59-DE44-BF60-E773080CD91C}"/>
              </a:ext>
            </a:extLst>
          </p:cNvPr>
          <p:cNvSpPr/>
          <p:nvPr userDrawn="1"/>
        </p:nvSpPr>
        <p:spPr>
          <a:xfrm>
            <a:off x="4572000"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endParaRPr>
          </a:p>
        </p:txBody>
      </p:sp>
      <p:sp>
        <p:nvSpPr>
          <p:cNvPr id="2" name="Title 1"/>
          <p:cNvSpPr>
            <a:spLocks noGrp="1"/>
          </p:cNvSpPr>
          <p:nvPr>
            <p:ph type="title"/>
          </p:nvPr>
        </p:nvSpPr>
        <p:spPr>
          <a:xfrm>
            <a:off x="4572000" y="1037168"/>
            <a:ext cx="4058920" cy="2391833"/>
          </a:xfrm>
        </p:spPr>
        <p:txBody>
          <a:bodyPr anchor="ctr" anchorCtr="0">
            <a:normAutofit/>
          </a:bodyPr>
          <a:lstStyle>
            <a:lvl1pPr>
              <a:defRPr sz="3200">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4572000" y="3429000"/>
            <a:ext cx="4058920" cy="2875344"/>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
Deuxième niveau
Troisième niveau
Quatrième niveau
Cinquième niveau</a:t>
            </a:r>
          </a:p>
        </p:txBody>
      </p:sp>
      <p:sp>
        <p:nvSpPr>
          <p:cNvPr id="9" name="Espace réservé pour une image  8">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58F136D-3292-C745-91DE-A21191C16FE7}"/>
              </a:ext>
            </a:extLst>
          </p:cNvPr>
          <p:cNvSpPr>
            <a:spLocks noGrp="1"/>
          </p:cNvSpPr>
          <p:nvPr>
            <p:ph type="pic" sz="quarter" idx="13"/>
          </p:nvPr>
        </p:nvSpPr>
        <p:spPr>
          <a:xfrm>
            <a:off x="904876" y="0"/>
            <a:ext cx="3667125" cy="6858000"/>
          </a:xfrm>
        </p:spPr>
        <p:txBody>
          <a:bodyPr/>
          <a:lstStyle/>
          <a:p>
            <a:r>
              <a:rPr lang="fr-FR"/>
              <a:t>Cliquez sur l'icône pour ajouter une image</a:t>
            </a:r>
          </a:p>
        </p:txBody>
      </p:sp>
      <p:sp>
        <p:nvSpPr>
          <p:cNvPr id="8" name="Espace réservé de la date 7"/>
          <p:cNvSpPr>
            <a:spLocks noGrp="1"/>
          </p:cNvSpPr>
          <p:nvPr>
            <p:ph type="dt" sz="half" idx="14"/>
          </p:nvPr>
        </p:nvSpPr>
        <p:spPr/>
        <p:txBody>
          <a:bodyPr/>
          <a:lstStyle/>
          <a:p>
            <a:r>
              <a:rPr lang="fr-CH"/>
              <a:t>NAME EVENT / NAME PRESENTATION</a:t>
            </a:r>
            <a:endParaRPr lang="fr-FR" dirty="0"/>
          </a:p>
        </p:txBody>
      </p:sp>
      <p:sp>
        <p:nvSpPr>
          <p:cNvPr id="10" name="Espace réservé du pied de page 9"/>
          <p:cNvSpPr>
            <a:spLocks noGrp="1"/>
          </p:cNvSpPr>
          <p:nvPr>
            <p:ph type="ftr" sz="quarter" idx="15"/>
          </p:nvPr>
        </p:nvSpPr>
        <p:spPr/>
        <p:txBody>
          <a:bodyPr/>
          <a:lstStyle>
            <a:lvl1pPr>
              <a:defRPr>
                <a:solidFill>
                  <a:schemeClr val="bg1"/>
                </a:solidFill>
              </a:defRPr>
            </a:lvl1pPr>
          </a:lstStyle>
          <a:p>
            <a:r>
              <a:rPr lang="fr-FR"/>
              <a:t>Speaker </a:t>
            </a:r>
            <a:endParaRPr lang="fr-FR" dirty="0"/>
          </a:p>
        </p:txBody>
      </p:sp>
      <p:sp>
        <p:nvSpPr>
          <p:cNvPr id="11" name="Espace réservé du numéro de diapositive 10"/>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32229608"/>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30C78BE-DAD0-D748-8B93-AD898D00C88C}"/>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131A8490-33AC-9443-A9FC-9A5E9322967C}"/>
              </a:ext>
            </a:extLst>
          </p:cNvPr>
          <p:cNvSpPr>
            <a:spLocks noGrp="1"/>
          </p:cNvSpPr>
          <p:nvPr>
            <p:ph type="dt" sz="half" idx="10"/>
          </p:nvPr>
        </p:nvSpPr>
        <p:spPr/>
        <p:txBody>
          <a:bodyPr/>
          <a:lstStyle/>
          <a:p>
            <a:r>
              <a:rPr lang="fr-CH"/>
              <a:t>NAME EVENT / NAME PRESENTATION</a:t>
            </a:r>
            <a:endParaRPr lang="fr-FR" dirty="0"/>
          </a:p>
        </p:txBody>
      </p:sp>
      <p:sp>
        <p:nvSpPr>
          <p:cNvPr id="10" name="Espace réservé du pied de page 9">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875139C-6471-774D-89EF-2B93FAD2CB2A}"/>
              </a:ext>
            </a:extLst>
          </p:cNvPr>
          <p:cNvSpPr>
            <a:spLocks noGrp="1"/>
          </p:cNvSpPr>
          <p:nvPr>
            <p:ph type="ftr" sz="quarter" idx="11"/>
          </p:nvPr>
        </p:nvSpPr>
        <p:spPr/>
        <p:txBody>
          <a:bodyPr/>
          <a:lstStyle/>
          <a:p>
            <a:r>
              <a:rPr lang="fr-FR"/>
              <a:t>Speaker </a:t>
            </a:r>
            <a:endParaRPr lang="fr-FR" dirty="0"/>
          </a:p>
        </p:txBody>
      </p:sp>
      <p:sp>
        <p:nvSpPr>
          <p:cNvPr id="11" name="Espace réservé du numéro de diapositive 10">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942AF23-4BDC-8C4A-9212-AF88439C6122}"/>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69627997"/>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876" y="2084917"/>
            <a:ext cx="4581525" cy="4515696"/>
          </a:xfrm>
        </p:spPr>
        <p:txBody>
          <a:bodyPr/>
          <a:lstStyle/>
          <a:p>
            <a:pPr lvl="0"/>
            <a:r>
              <a:rPr lang="fr-FR"/>
              <a:t>Modifier les styles du texte du masque
Deuxième niveau
Troisième niveau
Quatrième niveau
Cinquième niveau</a:t>
            </a:r>
          </a:p>
        </p:txBody>
      </p:sp>
      <p:sp>
        <p:nvSpPr>
          <p:cNvPr id="8" name="Espace réservé pour une image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0ED9B2D-C513-AF40-B94F-355C174B8FF0}"/>
              </a:ext>
            </a:extLst>
          </p:cNvPr>
          <p:cNvSpPr>
            <a:spLocks noGrp="1"/>
          </p:cNvSpPr>
          <p:nvPr>
            <p:ph type="pic" sz="quarter" idx="13"/>
          </p:nvPr>
        </p:nvSpPr>
        <p:spPr>
          <a:xfrm>
            <a:off x="5486400" y="0"/>
            <a:ext cx="3144838" cy="6858000"/>
          </a:xfrm>
        </p:spPr>
        <p:txBody>
          <a:bodyPr/>
          <a:lstStyle/>
          <a:p>
            <a:r>
              <a:rPr lang="fr-FR"/>
              <a:t>Cliquez sur l'icône pour ajouter une image</a:t>
            </a:r>
          </a:p>
        </p:txBody>
      </p:sp>
      <p:sp>
        <p:nvSpPr>
          <p:cNvPr id="5" name="Titre 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5F20A3C-6DA6-684F-8F84-A7C8F1339C00}"/>
              </a:ext>
            </a:extLst>
          </p:cNvPr>
          <p:cNvSpPr>
            <a:spLocks noGrp="1"/>
          </p:cNvSpPr>
          <p:nvPr>
            <p:ph type="title"/>
          </p:nvPr>
        </p:nvSpPr>
        <p:spPr/>
        <p:txBody>
          <a:bodyPr/>
          <a:lstStyle/>
          <a:p>
            <a:r>
              <a:rPr lang="fr-FR"/>
              <a:t>Modifiez le style du titre</a:t>
            </a:r>
          </a:p>
        </p:txBody>
      </p:sp>
      <p:sp>
        <p:nvSpPr>
          <p:cNvPr id="6" name="Espace réservé de la dat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633A2CC-2D27-AE47-AE09-87A5F61228B8}"/>
              </a:ext>
            </a:extLst>
          </p:cNvPr>
          <p:cNvSpPr>
            <a:spLocks noGrp="1"/>
          </p:cNvSpPr>
          <p:nvPr>
            <p:ph type="dt" sz="half" idx="14"/>
          </p:nvPr>
        </p:nvSpPr>
        <p:spPr/>
        <p:txBody>
          <a:bodyPr/>
          <a:lstStyle/>
          <a:p>
            <a:r>
              <a:rPr lang="fr-CH"/>
              <a:t>NAME EVENT / NAME PRESENTATION</a:t>
            </a:r>
            <a:endParaRPr lang="fr-FR" dirty="0"/>
          </a:p>
        </p:txBody>
      </p:sp>
      <p:sp>
        <p:nvSpPr>
          <p:cNvPr id="11" name="Espace réservé du pied de page 10">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ABC000E-4E22-1A40-9D3F-FE2F141E5CA4}"/>
              </a:ext>
            </a:extLst>
          </p:cNvPr>
          <p:cNvSpPr>
            <a:spLocks noGrp="1"/>
          </p:cNvSpPr>
          <p:nvPr>
            <p:ph type="ftr" sz="quarter" idx="15"/>
          </p:nvPr>
        </p:nvSpPr>
        <p:spPr/>
        <p:txBody>
          <a:bodyPr/>
          <a:lstStyle/>
          <a:p>
            <a:r>
              <a:rPr lang="fr-FR"/>
              <a:t>Speaker </a:t>
            </a:r>
            <a:endParaRPr lang="fr-FR" dirty="0"/>
          </a:p>
        </p:txBody>
      </p:sp>
      <p:sp>
        <p:nvSpPr>
          <p:cNvPr id="12" name="Espace réservé du numéro de diapositive 1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0AF49D93-C78A-F646-92B0-A7932C43D9EE}"/>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43184967"/>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0ED9B2D-C513-AF40-B94F-355C174B8FF0}"/>
              </a:ext>
            </a:extLst>
          </p:cNvPr>
          <p:cNvSpPr>
            <a:spLocks noGrp="1"/>
          </p:cNvSpPr>
          <p:nvPr>
            <p:ph type="pic" sz="quarter" idx="13"/>
          </p:nvPr>
        </p:nvSpPr>
        <p:spPr>
          <a:xfrm>
            <a:off x="904875" y="0"/>
            <a:ext cx="3144838" cy="6858000"/>
          </a:xfrm>
        </p:spPr>
        <p:txBody>
          <a:bodyPr/>
          <a:lstStyle/>
          <a:p>
            <a:r>
              <a:rPr lang="fr-FR"/>
              <a:t>Cliquez sur l'icône pour ajouter une image</a:t>
            </a:r>
          </a:p>
        </p:txBody>
      </p:sp>
      <p:sp>
        <p:nvSpPr>
          <p:cNvPr id="3" name="Content Placeholder 2"/>
          <p:cNvSpPr>
            <a:spLocks noGrp="1"/>
          </p:cNvSpPr>
          <p:nvPr>
            <p:ph idx="1"/>
          </p:nvPr>
        </p:nvSpPr>
        <p:spPr>
          <a:xfrm>
            <a:off x="4049396" y="2084917"/>
            <a:ext cx="4581525" cy="4515696"/>
          </a:xfrm>
        </p:spPr>
        <p:txBody>
          <a:bodyPr/>
          <a:lstStyle/>
          <a:p>
            <a:pPr lvl="0"/>
            <a:r>
              <a:rPr lang="fr-FR"/>
              <a:t>Modifier les styles du texte du masque
Deuxième niveau
Troisième niveau
Quatrième niveau
Cinquième niveau</a:t>
            </a:r>
          </a:p>
        </p:txBody>
      </p:sp>
      <p:sp>
        <p:nvSpPr>
          <p:cNvPr id="7" name="Espace réservé de la dat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02A0D73-096C-844E-97C3-C4A4AF580FDE}"/>
              </a:ext>
            </a:extLst>
          </p:cNvPr>
          <p:cNvSpPr>
            <a:spLocks noGrp="1"/>
          </p:cNvSpPr>
          <p:nvPr>
            <p:ph type="dt" sz="half" idx="14"/>
          </p:nvPr>
        </p:nvSpPr>
        <p:spPr/>
        <p:txBody>
          <a:bodyPr/>
          <a:lstStyle/>
          <a:p>
            <a:r>
              <a:rPr lang="fr-CH"/>
              <a:t>NAME EVENT / NAME PRESENTATION</a:t>
            </a:r>
            <a:endParaRPr lang="fr-FR" dirty="0"/>
          </a:p>
        </p:txBody>
      </p:sp>
      <p:sp>
        <p:nvSpPr>
          <p:cNvPr id="9" name="Espace réservé du pied de page 8">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EF5AC5C-A2B6-2848-8C47-96A168E211DF}"/>
              </a:ext>
            </a:extLst>
          </p:cNvPr>
          <p:cNvSpPr>
            <a:spLocks noGrp="1"/>
          </p:cNvSpPr>
          <p:nvPr>
            <p:ph type="ftr" sz="quarter" idx="15"/>
          </p:nvPr>
        </p:nvSpPr>
        <p:spPr/>
        <p:txBody>
          <a:bodyPr/>
          <a:lstStyle/>
          <a:p>
            <a:r>
              <a:rPr lang="fr-FR"/>
              <a:t>Speaker </a:t>
            </a:r>
            <a:endParaRPr lang="fr-FR" dirty="0"/>
          </a:p>
        </p:txBody>
      </p:sp>
      <p:sp>
        <p:nvSpPr>
          <p:cNvPr id="10" name="Espace réservé du numéro de diapositive 9">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FC7B5EC-066E-EC4A-B320-77DF64E6E0F0}"/>
              </a:ext>
            </a:extLst>
          </p:cNvPr>
          <p:cNvSpPr>
            <a:spLocks noGrp="1"/>
          </p:cNvSpPr>
          <p:nvPr>
            <p:ph type="title"/>
          </p:nvPr>
        </p:nvSpPr>
        <p:spPr>
          <a:xfrm>
            <a:off x="904876" y="174710"/>
            <a:ext cx="3144520" cy="1430337"/>
          </a:xfrm>
        </p:spPr>
        <p:txBody>
          <a:bodyPr/>
          <a:lstStyle/>
          <a:p>
            <a:r>
              <a:rPr lang="fr-FR" dirty="0"/>
              <a:t>Modifiez le style du titre</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9895894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4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0ED9B2D-C513-AF40-B94F-355C174B8FF0}"/>
              </a:ext>
            </a:extLst>
          </p:cNvPr>
          <p:cNvSpPr>
            <a:spLocks noGrp="1"/>
          </p:cNvSpPr>
          <p:nvPr>
            <p:ph type="pic" sz="quarter" idx="13"/>
          </p:nvPr>
        </p:nvSpPr>
        <p:spPr>
          <a:xfrm>
            <a:off x="904875" y="0"/>
            <a:ext cx="3144838" cy="6858000"/>
          </a:xfrm>
        </p:spPr>
        <p:txBody>
          <a:bodyPr/>
          <a:lstStyle/>
          <a:p>
            <a:r>
              <a:rPr lang="fr-FR"/>
              <a:t>Cliquez sur l'icône pour ajouter une image</a:t>
            </a:r>
          </a:p>
        </p:txBody>
      </p:sp>
      <p:sp>
        <p:nvSpPr>
          <p:cNvPr id="3" name="Content Placeholder 2"/>
          <p:cNvSpPr>
            <a:spLocks noGrp="1"/>
          </p:cNvSpPr>
          <p:nvPr>
            <p:ph idx="1"/>
          </p:nvPr>
        </p:nvSpPr>
        <p:spPr>
          <a:xfrm>
            <a:off x="4049396" y="2084917"/>
            <a:ext cx="4581525" cy="4515696"/>
          </a:xfrm>
        </p:spPr>
        <p:txBody>
          <a:bodyPr/>
          <a:lstStyle/>
          <a:p>
            <a:pPr lvl="0"/>
            <a:r>
              <a:rPr lang="fr-FR"/>
              <a:t>Modifier les styles du texte du masque
Deuxième niveau
Troisième niveau
Quatrième niveau
Cinquième niveau</a:t>
            </a:r>
          </a:p>
        </p:txBody>
      </p:sp>
      <p:sp>
        <p:nvSpPr>
          <p:cNvPr id="7" name="Espace réservé de la dat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02A0D73-096C-844E-97C3-C4A4AF580FDE}"/>
              </a:ext>
            </a:extLst>
          </p:cNvPr>
          <p:cNvSpPr>
            <a:spLocks noGrp="1"/>
          </p:cNvSpPr>
          <p:nvPr>
            <p:ph type="dt" sz="half" idx="14"/>
          </p:nvPr>
        </p:nvSpPr>
        <p:spPr/>
        <p:txBody>
          <a:bodyPr/>
          <a:lstStyle/>
          <a:p>
            <a:r>
              <a:rPr lang="fr-CH"/>
              <a:t>NAME EVENT / NAME PRESENTATION</a:t>
            </a:r>
            <a:endParaRPr lang="fr-FR" dirty="0"/>
          </a:p>
        </p:txBody>
      </p:sp>
      <p:sp>
        <p:nvSpPr>
          <p:cNvPr id="9" name="Espace réservé du pied de page 8">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EF5AC5C-A2B6-2848-8C47-96A168E211DF}"/>
              </a:ext>
            </a:extLst>
          </p:cNvPr>
          <p:cNvSpPr>
            <a:spLocks noGrp="1"/>
          </p:cNvSpPr>
          <p:nvPr>
            <p:ph type="ftr" sz="quarter" idx="15"/>
          </p:nvPr>
        </p:nvSpPr>
        <p:spPr/>
        <p:txBody>
          <a:bodyPr/>
          <a:lstStyle/>
          <a:p>
            <a:r>
              <a:rPr lang="fr-FR"/>
              <a:t>Speaker </a:t>
            </a:r>
            <a:endParaRPr lang="fr-FR" dirty="0"/>
          </a:p>
        </p:txBody>
      </p:sp>
      <p:sp>
        <p:nvSpPr>
          <p:cNvPr id="10" name="Espace réservé du numéro de diapositive 9">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FC7B5EC-066E-EC4A-B320-77DF64E6E0F0}"/>
              </a:ext>
            </a:extLst>
          </p:cNvPr>
          <p:cNvSpPr>
            <a:spLocks noGrp="1"/>
          </p:cNvSpPr>
          <p:nvPr>
            <p:ph type="title"/>
          </p:nvPr>
        </p:nvSpPr>
        <p:spPr>
          <a:xfrm>
            <a:off x="4049395" y="174710"/>
            <a:ext cx="3144520" cy="1430337"/>
          </a:xfrm>
        </p:spPr>
        <p:txBody>
          <a:bodyPr/>
          <a:lstStyle/>
          <a:p>
            <a:r>
              <a:rPr lang="fr-FR" dirty="0"/>
              <a:t>Modifiez le style du titre</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3142774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4876" y="174710"/>
            <a:ext cx="3667125" cy="1430337"/>
          </a:xfrm>
          <a:prstGeom prst="rect">
            <a:avLst/>
          </a:prstGeom>
        </p:spPr>
        <p:txBody>
          <a:bodyPr vert="horz" lIns="180000" tIns="0" rIns="72000" bIns="4680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904876" y="2084917"/>
            <a:ext cx="7726363" cy="4515696"/>
          </a:xfrm>
          <a:prstGeom prst="rect">
            <a:avLst/>
          </a:prstGeom>
        </p:spPr>
        <p:txBody>
          <a:bodyPr vert="horz" lIns="180000" tIns="45720" rIns="91440" bIns="45720" rtlCol="0">
            <a:normAutofit/>
          </a:bodyPr>
          <a:lstStyle/>
          <a:p>
            <a:pPr lvl="0"/>
            <a:r>
              <a:rPr lang="fr-FR" dirty="0"/>
              <a:t>Modifier les styles du texte du masque</a:t>
            </a:r>
          </a:p>
          <a:p>
            <a:pPr lvl="1"/>
            <a:r>
              <a:rPr lang="fr-FR" dirty="0"/>
              <a:t>Deuxième niveau</a:t>
            </a:r>
          </a:p>
          <a:p>
            <a:pPr lvl="2"/>
            <a:r>
              <a:rPr lang="fr-FR" dirty="0"/>
              <a:t>Troisième niveau
Quatrième niveau
Cinquième niveau</a:t>
            </a:r>
            <a:endParaRPr lang="en-US" dirty="0"/>
          </a:p>
        </p:txBody>
      </p:sp>
      <p:sp>
        <p:nvSpPr>
          <p:cNvPr id="4" name="Date Placeholder 3"/>
          <p:cNvSpPr>
            <a:spLocks noGrp="1"/>
          </p:cNvSpPr>
          <p:nvPr>
            <p:ph type="dt" sz="half" idx="2"/>
          </p:nvPr>
        </p:nvSpPr>
        <p:spPr>
          <a:xfrm rot="16200000">
            <a:off x="-1778255" y="3856523"/>
            <a:ext cx="4454736" cy="911524"/>
          </a:xfrm>
          <a:prstGeom prst="rect">
            <a:avLst/>
          </a:prstGeom>
        </p:spPr>
        <p:txBody>
          <a:bodyPr vert="horz" lIns="91440" tIns="45720" rIns="91440" bIns="45720" rtlCol="0" anchor="ctr"/>
          <a:lstStyle>
            <a:lvl1pPr algn="l">
              <a:defRPr sz="700">
                <a:solidFill>
                  <a:schemeClr val="accent1"/>
                </a:solidFill>
                <a:latin typeface="Arial" panose="020B0604020202020204" pitchFamily="34" charset="0"/>
              </a:defRPr>
            </a:lvl1pPr>
          </a:lstStyle>
          <a:p>
            <a:r>
              <a:rPr lang="fr-CH"/>
              <a:t>NAME EVENT / NAME PRESENTATION</a:t>
            </a:r>
            <a:endParaRPr lang="fr-FR" dirty="0"/>
          </a:p>
        </p:txBody>
      </p:sp>
      <p:sp>
        <p:nvSpPr>
          <p:cNvPr id="5" name="Footer Placeholder 4"/>
          <p:cNvSpPr>
            <a:spLocks noGrp="1"/>
          </p:cNvSpPr>
          <p:nvPr>
            <p:ph type="ftr" sz="quarter" idx="3"/>
          </p:nvPr>
        </p:nvSpPr>
        <p:spPr>
          <a:xfrm rot="16200000">
            <a:off x="6525446" y="2584212"/>
            <a:ext cx="4724347" cy="512762"/>
          </a:xfrm>
          <a:prstGeom prst="rect">
            <a:avLst/>
          </a:prstGeom>
        </p:spPr>
        <p:txBody>
          <a:bodyPr vert="horz" lIns="91440" tIns="45720" rIns="91440" bIns="45720" rtlCol="0" anchor="ctr"/>
          <a:lstStyle>
            <a:lvl1pPr algn="r">
              <a:defRPr sz="700">
                <a:solidFill>
                  <a:schemeClr val="tx1"/>
                </a:solidFill>
                <a:latin typeface="Arial" panose="020B0604020202020204" pitchFamily="34" charset="0"/>
              </a:defRPr>
            </a:lvl1pPr>
          </a:lstStyle>
          <a:p>
            <a:r>
              <a:rPr lang="fr-FR" dirty="0"/>
              <a:t>Speaker </a:t>
            </a:r>
          </a:p>
        </p:txBody>
      </p:sp>
      <p:sp>
        <p:nvSpPr>
          <p:cNvPr id="6" name="Slide Number Placeholder 5"/>
          <p:cNvSpPr>
            <a:spLocks noGrp="1"/>
          </p:cNvSpPr>
          <p:nvPr>
            <p:ph type="sldNum" sz="quarter" idx="4"/>
          </p:nvPr>
        </p:nvSpPr>
        <p:spPr>
          <a:xfrm>
            <a:off x="8631238" y="260351"/>
            <a:ext cx="512762" cy="218069"/>
          </a:xfrm>
          <a:prstGeom prst="rect">
            <a:avLst/>
          </a:prstGeom>
        </p:spPr>
        <p:txBody>
          <a:bodyPr vert="horz" lIns="90000" tIns="0" rIns="90000" bIns="0" rtlCol="0" anchor="t"/>
          <a:lstStyle>
            <a:lvl1pPr algn="ctr">
              <a:defRPr sz="700" b="1">
                <a:solidFill>
                  <a:schemeClr val="tx1"/>
                </a:solidFill>
                <a:latin typeface="+mj-lt"/>
              </a:defRPr>
            </a:lvl1pPr>
          </a:lstStyle>
          <a:p>
            <a:fld id="{E1E1CD7C-2161-7D43-862E-CE4C333CD873}" type="slidenum">
              <a:rPr lang="fr-FR" smtClean="0"/>
              <a:pPr/>
              <a:t>‹#›</a:t>
            </a:fld>
            <a:endParaRPr lang="fr-FR" dirty="0"/>
          </a:p>
        </p:txBody>
      </p:sp>
      <p:pic>
        <p:nvPicPr>
          <p:cNvPr id="13" name="Image 1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17E6E68-87EB-C34E-85D5-C26372DFEC99}"/>
              </a:ext>
            </a:extLst>
          </p:cNvPr>
          <p:cNvPicPr>
            <a:picLocks noChangeAspect="1"/>
          </p:cNvPicPr>
          <p:nvPr userDrawn="1"/>
        </p:nvPicPr>
        <p:blipFill>
          <a:blip r:embed="rId18"/>
          <a:stretch>
            <a:fillRect/>
          </a:stretch>
        </p:blipFill>
        <p:spPr>
          <a:xfrm>
            <a:off x="130272" y="176445"/>
            <a:ext cx="774603" cy="377363"/>
          </a:xfrm>
          <a:prstGeom prst="rect">
            <a:avLst/>
          </a:prstGeom>
        </p:spPr>
      </p:pic>
      <p:sp>
        <p:nvSpPr>
          <p:cNvPr id="14" name="Rectangle 1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5D7A1C0-94CD-D94F-A99F-21847E542637}"/>
              </a:ext>
            </a:extLst>
          </p:cNvPr>
          <p:cNvSpPr/>
          <p:nvPr userDrawn="1"/>
        </p:nvSpPr>
        <p:spPr>
          <a:xfrm rot="16200000">
            <a:off x="422384" y="6540242"/>
            <a:ext cx="60959" cy="597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Arial" panose="020B0604020202020204" pitchFamily="34"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69486836"/>
      </p:ext>
    </p:extLst>
  </p:cSld>
  <p:clrMap bg1="lt1" tx1="dk1" bg2="lt2" tx2="dk2" accent1="accent1" accent2="accent2" accent3="accent3" accent4="accent4" accent5="accent5" accent6="accent6" hlink="hlink" folHlink="folHlink"/>
  <p:sldLayoutIdLst>
    <p:sldLayoutId id="2147483661" r:id="rId1"/>
    <p:sldLayoutId id="2147483680" r:id="rId2"/>
    <p:sldLayoutId id="2147483663" r:id="rId3"/>
    <p:sldLayoutId id="2147483681" r:id="rId4"/>
    <p:sldLayoutId id="2147483673" r:id="rId5"/>
    <p:sldLayoutId id="2147483662" r:id="rId6"/>
    <p:sldLayoutId id="2147483674" r:id="rId7"/>
    <p:sldLayoutId id="2147483675" r:id="rId8"/>
    <p:sldLayoutId id="2147483682" r:id="rId9"/>
    <p:sldLayoutId id="2147483676" r:id="rId10"/>
    <p:sldLayoutId id="2147483664" r:id="rId11"/>
    <p:sldLayoutId id="2147483666" r:id="rId12"/>
    <p:sldLayoutId id="2147483677" r:id="rId13"/>
    <p:sldLayoutId id="2147483678" r:id="rId14"/>
    <p:sldLayoutId id="2147483679" r:id="rId15"/>
    <p:sldLayoutId id="2147483667" r:id="rId16"/>
  </p:sldLayoutIdLst>
  <p:timing>
    <p:tnLst>
      <p:par>
        <p:cTn id="1" dur="indefinite" restart="never" nodeType="tmRoot"/>
      </p:par>
    </p:tnLst>
  </p:timing>
  <p:hf hdr="0"/>
  <p:txStyles>
    <p:titleStyle>
      <a:lvl1pPr algn="l" defTabSz="685800" rtl="0" eaLnBrk="1" latinLnBrk="0" hangingPunct="1">
        <a:lnSpc>
          <a:spcPct val="90000"/>
        </a:lnSpc>
        <a:spcBef>
          <a:spcPct val="0"/>
        </a:spcBef>
        <a:buNone/>
        <a:defRPr sz="3200" b="1" i="0" kern="1000" spc="-70" baseline="0">
          <a:solidFill>
            <a:schemeClr val="tx1"/>
          </a:solidFill>
          <a:latin typeface="Franklin Gothic Demi Cond" panose="020B0706030402020204" pitchFamily="34" charset="0"/>
          <a:ea typeface="Roboto Black" panose="02000000000000000000" pitchFamily="2" charset="0"/>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15:guide id="1" orient="horz" pos="1620" userDrawn="1">
          <p15:clr>
            <a:srgbClr val="F26B43"/>
          </p15:clr>
        </p15:guide>
        <p15:guide id="2" pos="126" userDrawn="1">
          <p15:clr>
            <a:srgbClr val="F26B43"/>
          </p15:clr>
        </p15:guide>
        <p15:guide id="3" pos="5602" userDrawn="1">
          <p15:clr>
            <a:srgbClr val="F26B43"/>
          </p15:clr>
        </p15:guide>
        <p15:guide id="4" pos="2880" userDrawn="1">
          <p15:clr>
            <a:srgbClr val="F26B43"/>
          </p15:clr>
        </p15:guide>
        <p15:guide id="5" orient="horz" pos="123" userDrawn="1">
          <p15:clr>
            <a:srgbClr val="F26B43"/>
          </p15:clr>
        </p15:guide>
        <p15:guide id="6" orient="horz" pos="3117" userDrawn="1">
          <p15:clr>
            <a:srgbClr val="F26B43"/>
          </p15:clr>
        </p15:guide>
        <p15:guide id="7" pos="570" userDrawn="1">
          <p15:clr>
            <a:srgbClr val="F26B43"/>
          </p15:clr>
        </p15:guide>
        <p15:guide id="8" pos="1155" userDrawn="1">
          <p15:clr>
            <a:srgbClr val="F26B43"/>
          </p15:clr>
        </p15:guide>
        <p15:guide id="9" pos="1728" userDrawn="1">
          <p15:clr>
            <a:srgbClr val="F26B43"/>
          </p15:clr>
        </p15:guide>
        <p15:guide id="10" pos="2304" userDrawn="1">
          <p15:clr>
            <a:srgbClr val="F26B43"/>
          </p15:clr>
        </p15:guide>
        <p15:guide id="11" pos="3456" userDrawn="1">
          <p15:clr>
            <a:srgbClr val="F26B43"/>
          </p15:clr>
        </p15:guide>
        <p15:guide id="12" pos="4035" userDrawn="1">
          <p15:clr>
            <a:srgbClr val="F26B43"/>
          </p15:clr>
        </p15:guide>
        <p15:guide id="13" pos="4608" userDrawn="1">
          <p15:clr>
            <a:srgbClr val="F26B43"/>
          </p15:clr>
        </p15:guide>
        <p15:guide id="14" pos="5180" userDrawn="1">
          <p15:clr>
            <a:srgbClr val="F26B43"/>
          </p15:clr>
        </p15:guide>
        <p15:guide id="15" orient="horz" pos="490" userDrawn="1">
          <p15:clr>
            <a:srgbClr val="F26B43"/>
          </p15:clr>
        </p15:guide>
        <p15:guide id="16" orient="horz" pos="985" userDrawn="1">
          <p15:clr>
            <a:srgbClr val="F26B43"/>
          </p15:clr>
        </p15:guide>
        <p15:guide id="17" orient="horz" pos="1475" userDrawn="1">
          <p15:clr>
            <a:srgbClr val="F26B43"/>
          </p15:clr>
        </p15:guide>
        <p15:guide id="18" orient="horz" pos="1962" userDrawn="1">
          <p15:clr>
            <a:srgbClr val="F26B43"/>
          </p15:clr>
        </p15:guide>
        <p15:guide id="19" orient="horz" pos="2458" userDrawn="1">
          <p15:clr>
            <a:srgbClr val="F26B43"/>
          </p15:clr>
        </p15:guide>
        <p15:guide id="20" orient="horz" pos="2950" userDrawn="1">
          <p15:clr>
            <a:srgbClr val="F26B43"/>
          </p15:clr>
        </p15:guide>
        <p15:guide id="21" pos="5437" userDrawn="1">
          <p15:clr>
            <a:srgbClr val="F26B43"/>
          </p15:clr>
        </p15:guide>
        <p15:guide id="22" orient="horz" userDrawn="1">
          <p15:clr>
            <a:srgbClr val="F26B43"/>
          </p15:clr>
        </p15:guide>
        <p15:guide id="23" pos="5760" userDrawn="1">
          <p15:clr>
            <a:srgbClr val="F26B43"/>
          </p15:clr>
        </p15:guide>
        <p15:guide id="24" orient="horz" pos="3240" userDrawn="1">
          <p15:clr>
            <a:srgbClr val="F26B43"/>
          </p15:clr>
        </p15:guide>
        <p15:guide id="2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 Id="rId3"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pdf"/><Relationship Id="rId4" Type="http://schemas.openxmlformats.org/officeDocument/2006/relationships/image" Target="../media/image9.png"/><Relationship Id="rId5" Type="http://schemas.openxmlformats.org/officeDocument/2006/relationships/image" Target="../media/image10.jpeg"/><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df"/><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9" name="Titre 8">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6AF2DA65-CF00-774A-9D7C-EEFA627B218F}"/>
              </a:ext>
            </a:extLst>
          </p:cNvPr>
          <p:cNvSpPr>
            <a:spLocks noGrp="1"/>
          </p:cNvSpPr>
          <p:nvPr>
            <p:ph type="ctrTitle"/>
          </p:nvPr>
        </p:nvSpPr>
        <p:spPr>
          <a:xfrm>
            <a:off x="4021912" y="762616"/>
            <a:ext cx="5125264" cy="3117850"/>
          </a:xfrm>
        </p:spPr>
        <p:txBody>
          <a:bodyPr>
            <a:normAutofit/>
          </a:bodyPr>
          <a:lstStyle/>
          <a:p>
            <a:pPr algn="ctr"/>
            <a:r>
              <a:rPr lang="en-US" sz="3200" dirty="0" smtClean="0"/>
              <a:t>Progress at SPC on the EU-CN collaboration</a:t>
            </a:r>
            <a:br>
              <a:rPr lang="en-US" sz="3200" dirty="0" smtClean="0"/>
            </a:br>
            <a:endParaRPr lang="fr-FR" sz="2400" dirty="0"/>
          </a:p>
        </p:txBody>
      </p:sp>
      <p:sp>
        <p:nvSpPr>
          <p:cNvPr id="10" name="Sous-titre 9">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2F4A7CFE-65FA-E249-9125-D938BCA44079}"/>
              </a:ext>
            </a:extLst>
          </p:cNvPr>
          <p:cNvSpPr>
            <a:spLocks noGrp="1"/>
          </p:cNvSpPr>
          <p:nvPr>
            <p:ph type="subTitle" idx="1"/>
          </p:nvPr>
        </p:nvSpPr>
        <p:spPr>
          <a:xfrm>
            <a:off x="2099134" y="3880466"/>
            <a:ext cx="1922778" cy="1255028"/>
          </a:xfrm>
        </p:spPr>
        <p:txBody>
          <a:bodyPr lIns="90000">
            <a:normAutofit/>
          </a:bodyPr>
          <a:lstStyle/>
          <a:p>
            <a:r>
              <a:rPr lang="fr-FR" sz="1400" b="1" dirty="0" smtClean="0"/>
              <a:t>P. Bruzzone ++</a:t>
            </a:r>
            <a:endParaRPr lang="fr-FR" sz="1200" dirty="0"/>
          </a:p>
        </p:txBody>
      </p:sp>
      <p:sp>
        <p:nvSpPr>
          <p:cNvPr id="11" name="Espace réservé du texte 10">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EAE5AA54-9807-4542-B338-330D2FC673A2}"/>
              </a:ext>
            </a:extLst>
          </p:cNvPr>
          <p:cNvSpPr>
            <a:spLocks noGrp="1"/>
          </p:cNvSpPr>
          <p:nvPr>
            <p:ph type="body" sz="quarter" idx="11"/>
          </p:nvPr>
        </p:nvSpPr>
        <p:spPr>
          <a:xfrm>
            <a:off x="5915887" y="5463363"/>
            <a:ext cx="1849139" cy="730422"/>
          </a:xfrm>
        </p:spPr>
        <p:txBody>
          <a:bodyPr lIns="90000"/>
          <a:lstStyle/>
          <a:p>
            <a:r>
              <a:rPr lang="en-GB" b="1" smtClean="0"/>
              <a:t>February 13 , 2020</a:t>
            </a:r>
            <a:endParaRPr lang="en-GB" sz="110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30171528"/>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79D1C64-CD19-AA4B-817D-F79D071C3AE9}"/>
              </a:ext>
            </a:extLst>
          </p:cNvPr>
          <p:cNvSpPr>
            <a:spLocks noGrp="1"/>
          </p:cNvSpPr>
          <p:nvPr>
            <p:ph type="title"/>
          </p:nvPr>
        </p:nvSpPr>
        <p:spPr>
          <a:xfrm>
            <a:off x="904875" y="260351"/>
            <a:ext cx="7796302" cy="653427"/>
          </a:xfrm>
        </p:spPr>
        <p:txBody>
          <a:bodyPr>
            <a:noAutofit/>
          </a:bodyPr>
          <a:lstStyle/>
          <a:p>
            <a:r>
              <a:rPr lang="en-GB" sz="2400" dirty="0" smtClean="0"/>
              <a:t>Conductors</a:t>
            </a:r>
            <a:endParaRPr lang="fr-FR" sz="2400" dirty="0"/>
          </a:p>
        </p:txBody>
      </p:sp>
      <p:sp>
        <p:nvSpPr>
          <p:cNvPr id="7" name="Espace réservé du numéro de diapositiv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C5F934A-4020-4241-99D9-A04E97C6D20B}"/>
              </a:ext>
            </a:extLst>
          </p:cNvPr>
          <p:cNvSpPr>
            <a:spLocks noGrp="1"/>
          </p:cNvSpPr>
          <p:nvPr>
            <p:ph type="sldNum" sz="quarter" idx="12"/>
          </p:nvPr>
        </p:nvSpPr>
        <p:spPr/>
        <p:txBody>
          <a:bodyPr/>
          <a:lstStyle/>
          <a:p>
            <a:fld id="{E1E1CD7C-2161-7D43-862E-CE4C333CD873}" type="slidenum">
              <a:rPr lang="fr-FR" smtClean="0"/>
              <a:pPr/>
              <a:t>10</a:t>
            </a:fld>
            <a:endParaRPr lang="fr-FR" dirty="0"/>
          </a:p>
        </p:txBody>
      </p:sp>
      <p:sp>
        <p:nvSpPr>
          <p:cNvPr id="6" name="Espace réservé du contenu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2AFE23D-60CE-7B46-9CEA-81D574C00EC3}"/>
              </a:ext>
            </a:extLst>
          </p:cNvPr>
          <p:cNvSpPr>
            <a:spLocks noGrp="1"/>
          </p:cNvSpPr>
          <p:nvPr>
            <p:ph idx="1"/>
          </p:nvPr>
        </p:nvSpPr>
        <p:spPr>
          <a:xfrm>
            <a:off x="436985" y="757513"/>
            <a:ext cx="8264192" cy="2350519"/>
          </a:xfrm>
        </p:spPr>
        <p:txBody>
          <a:bodyPr>
            <a:noAutofit/>
          </a:bodyPr>
          <a:lstStyle/>
          <a:p>
            <a:pPr algn="just">
              <a:lnSpc>
                <a:spcPct val="100000"/>
              </a:lnSpc>
              <a:spcBef>
                <a:spcPts val="0"/>
              </a:spcBef>
              <a:spcAft>
                <a:spcPts val="1200"/>
              </a:spcAft>
            </a:pPr>
            <a:r>
              <a:rPr lang="en-GB" sz="2000" dirty="0" smtClean="0"/>
              <a:t>Four conductors are prepared based on a triplet of strands made of stacks of REBCO tapes.</a:t>
            </a:r>
          </a:p>
          <a:p>
            <a:pPr algn="just">
              <a:lnSpc>
                <a:spcPct val="100000"/>
              </a:lnSpc>
              <a:spcBef>
                <a:spcPts val="0"/>
              </a:spcBef>
              <a:spcAft>
                <a:spcPts val="1200"/>
              </a:spcAft>
            </a:pPr>
            <a:r>
              <a:rPr lang="en-GB" sz="2000" dirty="0" smtClean="0"/>
              <a:t>All the four conductors have the same number of tapes from the same supplier</a:t>
            </a:r>
            <a:endParaRPr lang="en-GB" sz="2000" dirty="0" smtClean="0"/>
          </a:p>
          <a:p>
            <a:pPr algn="just">
              <a:lnSpc>
                <a:spcPct val="100000"/>
              </a:lnSpc>
              <a:spcBef>
                <a:spcPts val="0"/>
              </a:spcBef>
              <a:spcAft>
                <a:spcPts val="1200"/>
              </a:spcAft>
            </a:pPr>
            <a:r>
              <a:rPr lang="en-GB" sz="2000" dirty="0" smtClean="0"/>
              <a:t>The impact of the parametric </a:t>
            </a:r>
            <a:r>
              <a:rPr lang="en-GB" sz="2000" dirty="0" smtClean="0"/>
              <a:t>variations on the quench evolution is the object of the test.</a:t>
            </a:r>
            <a:endParaRPr lang="en-GB" sz="2000" dirty="0" smtClean="0"/>
          </a:p>
        </p:txBody>
      </p:sp>
      <p:pic>
        <p:nvPicPr>
          <p:cNvPr id="8" name="Picture 7"/>
          <p:cNvPicPr>
            <a:picLocks noChangeAspect="1"/>
          </p:cNvPicPr>
          <p:nvPr/>
        </p:nvPicPr>
        <p:blipFill>
          <a:blip r:embed="rId2"/>
          <a:stretch>
            <a:fillRect/>
          </a:stretch>
        </p:blipFill>
        <p:spPr>
          <a:xfrm>
            <a:off x="436985" y="3108032"/>
            <a:ext cx="1966462" cy="1969019"/>
          </a:xfrm>
          <a:prstGeom prst="rect">
            <a:avLst/>
          </a:prstGeom>
        </p:spPr>
      </p:pic>
      <p:pic>
        <p:nvPicPr>
          <p:cNvPr id="9" name="Picture 8"/>
          <p:cNvPicPr>
            <a:picLocks noChangeAspect="1"/>
          </p:cNvPicPr>
          <p:nvPr/>
        </p:nvPicPr>
        <p:blipFill>
          <a:blip r:embed="rId3"/>
          <a:stretch>
            <a:fillRect/>
          </a:stretch>
        </p:blipFill>
        <p:spPr>
          <a:xfrm>
            <a:off x="2539862" y="3108032"/>
            <a:ext cx="1966465" cy="1969019"/>
          </a:xfrm>
          <a:prstGeom prst="rect">
            <a:avLst/>
          </a:prstGeom>
        </p:spPr>
      </p:pic>
      <p:pic>
        <p:nvPicPr>
          <p:cNvPr id="10" name="Picture 9"/>
          <p:cNvPicPr>
            <a:picLocks noChangeAspect="1"/>
          </p:cNvPicPr>
          <p:nvPr/>
        </p:nvPicPr>
        <p:blipFill>
          <a:blip r:embed="rId4"/>
          <a:stretch>
            <a:fillRect/>
          </a:stretch>
        </p:blipFill>
        <p:spPr>
          <a:xfrm>
            <a:off x="4780695" y="3108032"/>
            <a:ext cx="1966465" cy="1969019"/>
          </a:xfrm>
          <a:prstGeom prst="rect">
            <a:avLst/>
          </a:prstGeom>
        </p:spPr>
      </p:pic>
      <p:pic>
        <p:nvPicPr>
          <p:cNvPr id="11" name="Picture 10"/>
          <p:cNvPicPr>
            <a:picLocks noChangeAspect="1"/>
          </p:cNvPicPr>
          <p:nvPr/>
        </p:nvPicPr>
        <p:blipFill>
          <a:blip r:embed="rId5"/>
          <a:stretch>
            <a:fillRect/>
          </a:stretch>
        </p:blipFill>
        <p:spPr>
          <a:xfrm>
            <a:off x="7033310" y="3108032"/>
            <a:ext cx="1667867" cy="1964617"/>
          </a:xfrm>
          <a:prstGeom prst="rect">
            <a:avLst/>
          </a:prstGeom>
        </p:spPr>
      </p:pic>
      <p:sp>
        <p:nvSpPr>
          <p:cNvPr id="12" name="TextBox 11"/>
          <p:cNvSpPr txBox="1"/>
          <p:nvPr/>
        </p:nvSpPr>
        <p:spPr>
          <a:xfrm>
            <a:off x="436985" y="5034638"/>
            <a:ext cx="1904822" cy="584776"/>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 </a:t>
            </a:r>
            <a:r>
              <a:rPr lang="en-US" sz="1600" b="1" dirty="0" smtClean="0">
                <a:latin typeface="Arial" panose="020B0604020202020204" pitchFamily="34" charset="0"/>
                <a:cs typeface="Arial" panose="020B0604020202020204" pitchFamily="34" charset="0"/>
              </a:rPr>
              <a:t>R</a:t>
            </a:r>
            <a:r>
              <a:rPr lang="en-US" sz="1600" b="1" dirty="0" smtClean="0">
                <a:latin typeface="Arial" panose="020B0604020202020204" pitchFamily="34" charset="0"/>
                <a:cs typeface="Arial" panose="020B0604020202020204" pitchFamily="34" charset="0"/>
              </a:rPr>
              <a:t>eference</a:t>
            </a:r>
          </a:p>
          <a:p>
            <a:pPr algn="ctr"/>
            <a:r>
              <a:rPr lang="en-US" sz="1600" b="1" dirty="0" smtClean="0">
                <a:latin typeface="Arial" panose="020B0604020202020204" pitchFamily="34" charset="0"/>
                <a:cs typeface="Arial" panose="020B0604020202020204" pitchFamily="34" charset="0"/>
              </a:rPr>
              <a:t>Twisted/soldered</a:t>
            </a:r>
            <a:endParaRPr lang="en-US" sz="1600" b="1" dirty="0">
              <a:latin typeface="Arial" panose="020B0604020202020204" pitchFamily="34" charset="0"/>
              <a:cs typeface="Arial" panose="020B0604020202020204" pitchFamily="34" charset="0"/>
            </a:endParaRPr>
          </a:p>
        </p:txBody>
      </p:sp>
      <p:sp>
        <p:nvSpPr>
          <p:cNvPr id="13" name="TextBox 12"/>
          <p:cNvSpPr txBox="1"/>
          <p:nvPr/>
        </p:nvSpPr>
        <p:spPr>
          <a:xfrm>
            <a:off x="2813075" y="5080805"/>
            <a:ext cx="1693252" cy="584775"/>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Non-</a:t>
            </a:r>
            <a:r>
              <a:rPr lang="en-US" sz="1600" b="1" dirty="0" smtClean="0">
                <a:latin typeface="Arial" panose="020B0604020202020204" pitchFamily="34" charset="0"/>
                <a:cs typeface="Arial" panose="020B0604020202020204" pitchFamily="34" charset="0"/>
              </a:rPr>
              <a:t>twisted,</a:t>
            </a:r>
          </a:p>
          <a:p>
            <a:pPr algn="ctr"/>
            <a:r>
              <a:rPr lang="en-US" sz="1600" b="1" dirty="0" smtClean="0">
                <a:latin typeface="Arial" panose="020B0604020202020204" pitchFamily="34" charset="0"/>
                <a:cs typeface="Arial" panose="020B0604020202020204" pitchFamily="34" charset="0"/>
              </a:rPr>
              <a:t>soldered</a:t>
            </a:r>
            <a:endParaRPr lang="en-US" sz="1600" b="1" dirty="0">
              <a:latin typeface="Arial" panose="020B0604020202020204" pitchFamily="34" charset="0"/>
              <a:cs typeface="Arial" panose="020B0604020202020204" pitchFamily="34" charset="0"/>
            </a:endParaRPr>
          </a:p>
        </p:txBody>
      </p:sp>
      <p:sp>
        <p:nvSpPr>
          <p:cNvPr id="15" name="TextBox 14"/>
          <p:cNvSpPr txBox="1"/>
          <p:nvPr/>
        </p:nvSpPr>
        <p:spPr>
          <a:xfrm>
            <a:off x="7033310" y="5080804"/>
            <a:ext cx="1529650" cy="584775"/>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Strand-jacket soldered</a:t>
            </a:r>
            <a:endParaRPr lang="en-US" sz="1600" b="1" dirty="0">
              <a:latin typeface="Arial" panose="020B0604020202020204" pitchFamily="34" charset="0"/>
              <a:cs typeface="Arial" panose="020B0604020202020204" pitchFamily="34" charset="0"/>
            </a:endParaRPr>
          </a:p>
        </p:txBody>
      </p:sp>
      <p:sp>
        <p:nvSpPr>
          <p:cNvPr id="16" name="TextBox 15"/>
          <p:cNvSpPr txBox="1"/>
          <p:nvPr/>
        </p:nvSpPr>
        <p:spPr>
          <a:xfrm>
            <a:off x="5053908" y="5080804"/>
            <a:ext cx="1693252" cy="584776"/>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Non</a:t>
            </a:r>
            <a:r>
              <a:rPr lang="en-US" sz="1600" b="1" dirty="0" smtClean="0">
                <a:latin typeface="Arial" panose="020B0604020202020204" pitchFamily="34" charset="0"/>
                <a:cs typeface="Arial" panose="020B0604020202020204" pitchFamily="34" charset="0"/>
              </a:rPr>
              <a:t>-soldered, twisted</a:t>
            </a:r>
          </a:p>
        </p:txBody>
      </p:sp>
      <p:sp>
        <p:nvSpPr>
          <p:cNvPr id="17" name="Espace réservé du contenu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2AFE23D-60CE-7B46-9CEA-81D574C00EC3}"/>
              </a:ext>
            </a:extLst>
          </p:cNvPr>
          <p:cNvSpPr txBox="1">
            <a:spLocks/>
          </p:cNvSpPr>
          <p:nvPr/>
        </p:nvSpPr>
        <p:spPr>
          <a:xfrm>
            <a:off x="589385" y="5859587"/>
            <a:ext cx="8264192" cy="690673"/>
          </a:xfrm>
          <a:prstGeom prst="rect">
            <a:avLst/>
          </a:prstGeom>
        </p:spPr>
        <p:txBody>
          <a:bodyPr vert="horz" lIns="180000" tIns="45720" rIns="91440" bIns="45720" rtlCol="0">
            <a:noAutofit/>
          </a:bodyPr>
          <a:lstStyle/>
          <a:p>
            <a:pPr marL="171450" marR="0" lvl="0" indent="-171450" algn="just" defTabSz="685800" rtl="0" eaLnBrk="1" fontAlgn="auto" latinLnBrk="0" hangingPunct="1">
              <a:lnSpc>
                <a:spcPct val="100000"/>
              </a:lnSpc>
              <a:spcBef>
                <a:spcPts val="0"/>
              </a:spcBef>
              <a:spcAft>
                <a:spcPts val="1200"/>
              </a:spcAft>
              <a:buClr>
                <a:schemeClr val="accent1"/>
              </a:buClr>
              <a:buSzPct val="90000"/>
              <a:buFont typeface="Wingdings" pitchFamily="2" charset="2"/>
              <a:buChar char="§"/>
              <a:tabLst/>
              <a:defRPr/>
            </a:pPr>
            <a:r>
              <a:rPr kumimoji="0" lang="en-GB" sz="20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A fifth conductor with</a:t>
            </a:r>
            <a:r>
              <a:rPr kumimoji="0" lang="en-GB" sz="2000" b="0" i="0" u="none" strike="noStrike" kern="1200" cap="none" spc="0" normalizeH="0" noProof="0" dirty="0" smtClean="0">
                <a:ln>
                  <a:noFill/>
                </a:ln>
                <a:solidFill>
                  <a:schemeClr val="tx1"/>
                </a:solidFill>
                <a:effectLst/>
                <a:uLnTx/>
                <a:uFillTx/>
                <a:latin typeface="Arial" panose="020B0604020202020204" pitchFamily="34" charset="0"/>
                <a:ea typeface="+mn-ea"/>
                <a:cs typeface="Arial" panose="020B0604020202020204" pitchFamily="34" charset="0"/>
              </a:rPr>
              <a:t> same strand size, </a:t>
            </a:r>
            <a:r>
              <a:rPr lang="en-GB" sz="2000" dirty="0" smtClean="0">
                <a:latin typeface="Arial" panose="020B0604020202020204" pitchFamily="34" charset="0"/>
                <a:cs typeface="Arial" panose="020B0604020202020204" pitchFamily="34" charset="0"/>
              </a:rPr>
              <a:t>steel, copper, helium cross section, is planned using </a:t>
            </a:r>
            <a:r>
              <a:rPr lang="en-GB" sz="2000" dirty="0" smtClean="0">
                <a:solidFill>
                  <a:srgbClr val="0000FF"/>
                </a:solidFill>
                <a:latin typeface="Arial" panose="020B0604020202020204" pitchFamily="34" charset="0"/>
                <a:cs typeface="Arial" panose="020B0604020202020204" pitchFamily="34" charset="0"/>
              </a:rPr>
              <a:t>Bi2223</a:t>
            </a:r>
            <a:r>
              <a:rPr lang="en-GB" sz="2000" dirty="0" smtClean="0">
                <a:latin typeface="Arial" panose="020B0604020202020204" pitchFamily="34" charset="0"/>
                <a:cs typeface="Arial" panose="020B0604020202020204" pitchFamily="34" charset="0"/>
              </a:rPr>
              <a:t> tapes instead of REBCO</a:t>
            </a:r>
            <a:r>
              <a:rPr kumimoji="0" lang="en-GB" sz="20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6318465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79D1C64-CD19-AA4B-817D-F79D071C3AE9}"/>
              </a:ext>
            </a:extLst>
          </p:cNvPr>
          <p:cNvSpPr>
            <a:spLocks noGrp="1"/>
          </p:cNvSpPr>
          <p:nvPr>
            <p:ph type="title"/>
          </p:nvPr>
        </p:nvSpPr>
        <p:spPr>
          <a:xfrm>
            <a:off x="904875" y="260351"/>
            <a:ext cx="7796302" cy="653427"/>
          </a:xfrm>
        </p:spPr>
        <p:txBody>
          <a:bodyPr>
            <a:noAutofit/>
          </a:bodyPr>
          <a:lstStyle/>
          <a:p>
            <a:r>
              <a:rPr lang="en-GB" sz="2400" dirty="0" smtClean="0"/>
              <a:t>Status as February 12</a:t>
            </a:r>
            <a:r>
              <a:rPr lang="en-GB" sz="2400" baseline="30000" dirty="0" smtClean="0"/>
              <a:t>th</a:t>
            </a:r>
            <a:r>
              <a:rPr lang="en-GB" sz="2400" dirty="0" smtClean="0"/>
              <a:t> 2020</a:t>
            </a:r>
            <a:endParaRPr lang="fr-FR" sz="2400" dirty="0"/>
          </a:p>
        </p:txBody>
      </p:sp>
      <p:sp>
        <p:nvSpPr>
          <p:cNvPr id="7" name="Espace réservé du numéro de diapositiv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C5F934A-4020-4241-99D9-A04E97C6D20B}"/>
              </a:ext>
            </a:extLst>
          </p:cNvPr>
          <p:cNvSpPr>
            <a:spLocks noGrp="1"/>
          </p:cNvSpPr>
          <p:nvPr>
            <p:ph type="sldNum" sz="quarter" idx="12"/>
          </p:nvPr>
        </p:nvSpPr>
        <p:spPr/>
        <p:txBody>
          <a:bodyPr/>
          <a:lstStyle/>
          <a:p>
            <a:fld id="{E1E1CD7C-2161-7D43-862E-CE4C333CD873}" type="slidenum">
              <a:rPr lang="fr-FR" smtClean="0"/>
              <a:pPr/>
              <a:t>11</a:t>
            </a:fld>
            <a:endParaRPr lang="fr-FR" dirty="0"/>
          </a:p>
        </p:txBody>
      </p:sp>
      <p:sp>
        <p:nvSpPr>
          <p:cNvPr id="6" name="Espace réservé du contenu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2AFE23D-60CE-7B46-9CEA-81D574C00EC3}"/>
              </a:ext>
            </a:extLst>
          </p:cNvPr>
          <p:cNvSpPr>
            <a:spLocks noGrp="1"/>
          </p:cNvSpPr>
          <p:nvPr>
            <p:ph idx="1"/>
          </p:nvPr>
        </p:nvSpPr>
        <p:spPr>
          <a:xfrm>
            <a:off x="436985" y="1180829"/>
            <a:ext cx="8264192" cy="2350519"/>
          </a:xfrm>
        </p:spPr>
        <p:txBody>
          <a:bodyPr>
            <a:noAutofit/>
          </a:bodyPr>
          <a:lstStyle/>
          <a:p>
            <a:pPr algn="just">
              <a:lnSpc>
                <a:spcPct val="100000"/>
              </a:lnSpc>
              <a:spcBef>
                <a:spcPts val="0"/>
              </a:spcBef>
              <a:spcAft>
                <a:spcPts val="1200"/>
              </a:spcAft>
            </a:pPr>
            <a:r>
              <a:rPr lang="en-GB" sz="2000" dirty="0" smtClean="0"/>
              <a:t>The thee round conductors with REBCO tapes are completed, including termination.</a:t>
            </a:r>
          </a:p>
          <a:p>
            <a:pPr algn="just">
              <a:lnSpc>
                <a:spcPct val="100000"/>
              </a:lnSpc>
              <a:spcBef>
                <a:spcPts val="0"/>
              </a:spcBef>
              <a:spcAft>
                <a:spcPts val="1200"/>
              </a:spcAft>
            </a:pPr>
            <a:r>
              <a:rPr lang="en-GB" sz="2000" dirty="0" smtClean="0"/>
              <a:t>The sample holder is completed except instrumentation and wiring.</a:t>
            </a:r>
            <a:endParaRPr lang="en-GB" sz="2000" dirty="0" smtClean="0"/>
          </a:p>
          <a:p>
            <a:pPr algn="just">
              <a:lnSpc>
                <a:spcPct val="100000"/>
              </a:lnSpc>
              <a:spcBef>
                <a:spcPts val="0"/>
              </a:spcBef>
              <a:spcAft>
                <a:spcPts val="1200"/>
              </a:spcAft>
            </a:pPr>
            <a:r>
              <a:rPr lang="en-GB" sz="2000" dirty="0" smtClean="0"/>
              <a:t>The control system for the quench experiment is commissioned</a:t>
            </a:r>
            <a:r>
              <a:rPr lang="en-GB" sz="2000" dirty="0" smtClean="0"/>
              <a:t>.</a:t>
            </a:r>
            <a:endParaRPr lang="en-GB" sz="2000" dirty="0" smtClean="0"/>
          </a:p>
        </p:txBody>
      </p:sp>
      <p:pic>
        <p:nvPicPr>
          <p:cNvPr id="14" name="Picture 13" descr="IMG_3521.JPG"/>
          <p:cNvPicPr>
            <a:picLocks noChangeAspect="1"/>
          </p:cNvPicPr>
          <p:nvPr/>
        </p:nvPicPr>
        <p:blipFill>
          <a:blip r:embed="rId2"/>
          <a:srcRect l="14666" t="14737" b="30449"/>
          <a:stretch>
            <a:fillRect/>
          </a:stretch>
        </p:blipFill>
        <p:spPr>
          <a:xfrm>
            <a:off x="590474" y="3075161"/>
            <a:ext cx="7802983" cy="334142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6318465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79D1C64-CD19-AA4B-817D-F79D071C3AE9}"/>
              </a:ext>
            </a:extLst>
          </p:cNvPr>
          <p:cNvSpPr>
            <a:spLocks noGrp="1"/>
          </p:cNvSpPr>
          <p:nvPr>
            <p:ph type="title"/>
          </p:nvPr>
        </p:nvSpPr>
        <p:spPr>
          <a:xfrm>
            <a:off x="904875" y="260351"/>
            <a:ext cx="7796302" cy="653427"/>
          </a:xfrm>
        </p:spPr>
        <p:txBody>
          <a:bodyPr>
            <a:noAutofit/>
          </a:bodyPr>
          <a:lstStyle/>
          <a:p>
            <a:r>
              <a:rPr lang="en-GB" sz="2400" dirty="0" smtClean="0"/>
              <a:t>Outlook in 2020</a:t>
            </a:r>
            <a:endParaRPr lang="fr-FR" sz="2400" dirty="0"/>
          </a:p>
        </p:txBody>
      </p:sp>
      <p:sp>
        <p:nvSpPr>
          <p:cNvPr id="7" name="Espace réservé du numéro de diapositiv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C5F934A-4020-4241-99D9-A04E97C6D20B}"/>
              </a:ext>
            </a:extLst>
          </p:cNvPr>
          <p:cNvSpPr>
            <a:spLocks noGrp="1"/>
          </p:cNvSpPr>
          <p:nvPr>
            <p:ph type="sldNum" sz="quarter" idx="12"/>
          </p:nvPr>
        </p:nvSpPr>
        <p:spPr/>
        <p:txBody>
          <a:bodyPr/>
          <a:lstStyle/>
          <a:p>
            <a:fld id="{E1E1CD7C-2161-7D43-862E-CE4C333CD873}" type="slidenum">
              <a:rPr lang="fr-FR" smtClean="0"/>
              <a:pPr/>
              <a:t>12</a:t>
            </a:fld>
            <a:endParaRPr lang="fr-FR" dirty="0"/>
          </a:p>
        </p:txBody>
      </p:sp>
      <p:sp>
        <p:nvSpPr>
          <p:cNvPr id="6" name="Espace réservé du contenu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2AFE23D-60CE-7B46-9CEA-81D574C00EC3}"/>
              </a:ext>
            </a:extLst>
          </p:cNvPr>
          <p:cNvSpPr>
            <a:spLocks noGrp="1"/>
          </p:cNvSpPr>
          <p:nvPr>
            <p:ph idx="1"/>
          </p:nvPr>
        </p:nvSpPr>
        <p:spPr>
          <a:xfrm>
            <a:off x="436985" y="913778"/>
            <a:ext cx="8264192" cy="5202026"/>
          </a:xfrm>
        </p:spPr>
        <p:txBody>
          <a:bodyPr>
            <a:noAutofit/>
          </a:bodyPr>
          <a:lstStyle/>
          <a:p>
            <a:pPr algn="just">
              <a:lnSpc>
                <a:spcPct val="100000"/>
              </a:lnSpc>
              <a:spcBef>
                <a:spcPts val="0"/>
              </a:spcBef>
              <a:spcAft>
                <a:spcPts val="1200"/>
              </a:spcAft>
            </a:pPr>
            <a:r>
              <a:rPr lang="en-GB" sz="2000" dirty="0" smtClean="0"/>
              <a:t>By the end of March 2020</a:t>
            </a:r>
          </a:p>
          <a:p>
            <a:pPr lvl="1" algn="just">
              <a:lnSpc>
                <a:spcPct val="100000"/>
              </a:lnSpc>
              <a:spcBef>
                <a:spcPts val="0"/>
              </a:spcBef>
              <a:spcAft>
                <a:spcPts val="1200"/>
              </a:spcAft>
            </a:pPr>
            <a:r>
              <a:rPr lang="en-GB" dirty="0" smtClean="0"/>
              <a:t>Sample holder instrumented </a:t>
            </a:r>
          </a:p>
          <a:p>
            <a:pPr lvl="1" algn="just">
              <a:lnSpc>
                <a:spcPct val="100000"/>
              </a:lnSpc>
              <a:spcBef>
                <a:spcPts val="0"/>
              </a:spcBef>
              <a:spcAft>
                <a:spcPts val="1200"/>
              </a:spcAft>
            </a:pPr>
            <a:r>
              <a:rPr lang="en-GB" dirty="0" smtClean="0"/>
              <a:t>One sample assembled and instrumented</a:t>
            </a:r>
            <a:endParaRPr lang="en-GB" dirty="0" smtClean="0"/>
          </a:p>
          <a:p>
            <a:pPr algn="just">
              <a:lnSpc>
                <a:spcPct val="100000"/>
              </a:lnSpc>
              <a:spcBef>
                <a:spcPts val="0"/>
              </a:spcBef>
              <a:spcAft>
                <a:spcPts val="1200"/>
              </a:spcAft>
            </a:pPr>
            <a:r>
              <a:rPr lang="en-GB" sz="2000" dirty="0" smtClean="0"/>
              <a:t>April 2020</a:t>
            </a:r>
          </a:p>
          <a:p>
            <a:pPr lvl="1" algn="just">
              <a:lnSpc>
                <a:spcPct val="100000"/>
              </a:lnSpc>
              <a:spcBef>
                <a:spcPts val="0"/>
              </a:spcBef>
              <a:spcAft>
                <a:spcPts val="1200"/>
              </a:spcAft>
            </a:pPr>
            <a:r>
              <a:rPr lang="en-GB" dirty="0" smtClean="0"/>
              <a:t>Installation of sample holder and sample</a:t>
            </a:r>
          </a:p>
          <a:p>
            <a:pPr lvl="1" algn="just">
              <a:lnSpc>
                <a:spcPct val="100000"/>
              </a:lnSpc>
              <a:spcBef>
                <a:spcPts val="0"/>
              </a:spcBef>
              <a:spcAft>
                <a:spcPts val="1200"/>
              </a:spcAft>
            </a:pPr>
            <a:r>
              <a:rPr lang="en-GB" dirty="0" smtClean="0"/>
              <a:t>Connection of 15kA leads</a:t>
            </a:r>
          </a:p>
          <a:p>
            <a:pPr lvl="1" algn="just">
              <a:lnSpc>
                <a:spcPct val="100000"/>
              </a:lnSpc>
              <a:spcBef>
                <a:spcPts val="0"/>
              </a:spcBef>
              <a:spcAft>
                <a:spcPts val="1200"/>
              </a:spcAft>
            </a:pPr>
            <a:r>
              <a:rPr lang="en-GB" dirty="0" smtClean="0"/>
              <a:t>Commissioning of the quench experiment and test of the first sample</a:t>
            </a:r>
            <a:endParaRPr lang="en-GB" dirty="0" smtClean="0"/>
          </a:p>
          <a:p>
            <a:pPr algn="just">
              <a:lnSpc>
                <a:spcPct val="100000"/>
              </a:lnSpc>
              <a:spcBef>
                <a:spcPts val="0"/>
              </a:spcBef>
              <a:spcAft>
                <a:spcPts val="1200"/>
              </a:spcAft>
            </a:pPr>
            <a:r>
              <a:rPr lang="en-GB" sz="2000" dirty="0" smtClean="0"/>
              <a:t>Further in 2020</a:t>
            </a:r>
          </a:p>
          <a:p>
            <a:pPr lvl="1" algn="just">
              <a:lnSpc>
                <a:spcPct val="100000"/>
              </a:lnSpc>
              <a:spcBef>
                <a:spcPts val="0"/>
              </a:spcBef>
              <a:spcAft>
                <a:spcPts val="1200"/>
              </a:spcAft>
            </a:pPr>
            <a:r>
              <a:rPr lang="en-GB" dirty="0" smtClean="0"/>
              <a:t>Assembly of the fourth (soldered jacket) and fifth (Bi2223) conductors</a:t>
            </a:r>
          </a:p>
          <a:p>
            <a:pPr lvl="1" algn="just">
              <a:lnSpc>
                <a:spcPct val="100000"/>
              </a:lnSpc>
              <a:spcBef>
                <a:spcPts val="0"/>
              </a:spcBef>
              <a:spcAft>
                <a:spcPts val="1200"/>
              </a:spcAft>
            </a:pPr>
            <a:r>
              <a:rPr lang="en-GB" dirty="0" smtClean="0"/>
              <a:t>Assembly </a:t>
            </a:r>
            <a:r>
              <a:rPr lang="en-GB" dirty="0" smtClean="0"/>
              <a:t>and test of second and third samples</a:t>
            </a:r>
          </a:p>
          <a:p>
            <a:pPr lvl="1" algn="just">
              <a:lnSpc>
                <a:spcPct val="100000"/>
              </a:lnSpc>
              <a:spcBef>
                <a:spcPts val="0"/>
              </a:spcBef>
              <a:spcAft>
                <a:spcPts val="1200"/>
              </a:spcAft>
            </a:pPr>
            <a:r>
              <a:rPr lang="en-GB" dirty="0" smtClean="0"/>
              <a:t>Data reduction and analysis</a:t>
            </a:r>
          </a:p>
          <a:p>
            <a:pPr lvl="1" algn="just">
              <a:lnSpc>
                <a:spcPct val="100000"/>
              </a:lnSpc>
              <a:spcBef>
                <a:spcPts val="0"/>
              </a:spcBef>
              <a:spcAft>
                <a:spcPts val="1200"/>
              </a:spcAft>
            </a:pPr>
            <a:r>
              <a:rPr lang="en-GB" dirty="0" smtClean="0"/>
              <a:t>Test of </a:t>
            </a:r>
            <a:r>
              <a:rPr lang="en-GB" smtClean="0"/>
              <a:t>partner samples???</a:t>
            </a:r>
            <a:endParaRPr lang="en-GB" dirty="0" smtClean="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6318465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79D1C64-CD19-AA4B-817D-F79D071C3AE9}"/>
              </a:ext>
            </a:extLst>
          </p:cNvPr>
          <p:cNvSpPr>
            <a:spLocks noGrp="1"/>
          </p:cNvSpPr>
          <p:nvPr>
            <p:ph type="title"/>
          </p:nvPr>
        </p:nvSpPr>
        <p:spPr>
          <a:xfrm>
            <a:off x="904875" y="174711"/>
            <a:ext cx="7796302" cy="653427"/>
          </a:xfrm>
        </p:spPr>
        <p:txBody>
          <a:bodyPr>
            <a:normAutofit/>
          </a:bodyPr>
          <a:lstStyle/>
          <a:p>
            <a:r>
              <a:rPr lang="en-GB" dirty="0" smtClean="0"/>
              <a:t>Outline</a:t>
            </a:r>
            <a:endParaRPr lang="fr-FR" dirty="0"/>
          </a:p>
        </p:txBody>
      </p:sp>
      <p:sp>
        <p:nvSpPr>
          <p:cNvPr id="7" name="Espace réservé du numéro de diapositiv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C5F934A-4020-4241-99D9-A04E97C6D20B}"/>
              </a:ext>
            </a:extLst>
          </p:cNvPr>
          <p:cNvSpPr>
            <a:spLocks noGrp="1"/>
          </p:cNvSpPr>
          <p:nvPr>
            <p:ph type="sldNum" sz="quarter" idx="12"/>
          </p:nvPr>
        </p:nvSpPr>
        <p:spPr/>
        <p:txBody>
          <a:bodyPr/>
          <a:lstStyle/>
          <a:p>
            <a:fld id="{E1E1CD7C-2161-7D43-862E-CE4C333CD873}" type="slidenum">
              <a:rPr lang="fr-FR" smtClean="0"/>
              <a:pPr/>
              <a:t>2</a:t>
            </a:fld>
            <a:endParaRPr lang="fr-FR" dirty="0"/>
          </a:p>
        </p:txBody>
      </p:sp>
      <p:sp>
        <p:nvSpPr>
          <p:cNvPr id="12" name="Espace réservé du contenu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2AFE23D-60CE-7B46-9CEA-81D574C00EC3}"/>
              </a:ext>
            </a:extLst>
          </p:cNvPr>
          <p:cNvSpPr>
            <a:spLocks noGrp="1"/>
          </p:cNvSpPr>
          <p:nvPr>
            <p:ph idx="1"/>
          </p:nvPr>
        </p:nvSpPr>
        <p:spPr>
          <a:xfrm>
            <a:off x="904875" y="1748964"/>
            <a:ext cx="7796301" cy="3937768"/>
          </a:xfrm>
        </p:spPr>
        <p:txBody>
          <a:bodyPr>
            <a:normAutofit/>
          </a:bodyPr>
          <a:lstStyle/>
          <a:p>
            <a:pPr>
              <a:lnSpc>
                <a:spcPct val="150000"/>
              </a:lnSpc>
              <a:spcBef>
                <a:spcPts val="0"/>
              </a:spcBef>
              <a:spcAft>
                <a:spcPts val="1800"/>
              </a:spcAft>
            </a:pPr>
            <a:r>
              <a:rPr lang="en-GB" sz="2200" dirty="0" smtClean="0"/>
              <a:t>Background and administrative status</a:t>
            </a:r>
          </a:p>
          <a:p>
            <a:pPr>
              <a:lnSpc>
                <a:spcPct val="150000"/>
              </a:lnSpc>
              <a:spcBef>
                <a:spcPts val="0"/>
              </a:spcBef>
              <a:spcAft>
                <a:spcPts val="1800"/>
              </a:spcAft>
            </a:pPr>
            <a:r>
              <a:rPr lang="en-GB" sz="2200" dirty="0" smtClean="0"/>
              <a:t>The SPC task</a:t>
            </a:r>
          </a:p>
          <a:p>
            <a:pPr>
              <a:lnSpc>
                <a:spcPct val="150000"/>
              </a:lnSpc>
              <a:spcBef>
                <a:spcPts val="0"/>
              </a:spcBef>
              <a:spcAft>
                <a:spcPts val="1800"/>
              </a:spcAft>
            </a:pPr>
            <a:r>
              <a:rPr lang="en-GB" sz="2200" dirty="0" smtClean="0"/>
              <a:t>Facility preparation</a:t>
            </a:r>
          </a:p>
          <a:p>
            <a:pPr>
              <a:lnSpc>
                <a:spcPct val="150000"/>
              </a:lnSpc>
              <a:spcBef>
                <a:spcPts val="0"/>
              </a:spcBef>
              <a:spcAft>
                <a:spcPts val="1800"/>
              </a:spcAft>
            </a:pPr>
            <a:r>
              <a:rPr lang="en-GB" sz="2200" dirty="0" smtClean="0"/>
              <a:t>Conductor assembly</a:t>
            </a:r>
          </a:p>
          <a:p>
            <a:pPr>
              <a:lnSpc>
                <a:spcPct val="150000"/>
              </a:lnSpc>
              <a:spcBef>
                <a:spcPts val="0"/>
              </a:spcBef>
              <a:spcAft>
                <a:spcPts val="1800"/>
              </a:spcAft>
            </a:pPr>
            <a:r>
              <a:rPr lang="en-GB" sz="2200" dirty="0" smtClean="0"/>
              <a:t>Outlook in 2020</a:t>
            </a:r>
          </a:p>
          <a:p>
            <a:pPr>
              <a:lnSpc>
                <a:spcPct val="150000"/>
              </a:lnSpc>
              <a:spcBef>
                <a:spcPts val="0"/>
              </a:spcBef>
              <a:spcAft>
                <a:spcPts val="1800"/>
              </a:spcAft>
            </a:pPr>
            <a:endParaRPr lang="en-GB" sz="2200" dirty="0" smtClean="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6318465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79D1C64-CD19-AA4B-817D-F79D071C3AE9}"/>
              </a:ext>
            </a:extLst>
          </p:cNvPr>
          <p:cNvSpPr>
            <a:spLocks noGrp="1"/>
          </p:cNvSpPr>
          <p:nvPr>
            <p:ph type="title"/>
          </p:nvPr>
        </p:nvSpPr>
        <p:spPr>
          <a:xfrm>
            <a:off x="904875" y="174711"/>
            <a:ext cx="7796302" cy="653427"/>
          </a:xfrm>
        </p:spPr>
        <p:txBody>
          <a:bodyPr>
            <a:normAutofit/>
          </a:bodyPr>
          <a:lstStyle/>
          <a:p>
            <a:r>
              <a:rPr lang="en-GB" dirty="0" smtClean="0"/>
              <a:t>EU-CN International Collaboration</a:t>
            </a:r>
            <a:endParaRPr lang="fr-FR" dirty="0"/>
          </a:p>
        </p:txBody>
      </p:sp>
      <p:sp>
        <p:nvSpPr>
          <p:cNvPr id="7" name="Espace réservé du numéro de diapositiv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C5F934A-4020-4241-99D9-A04E97C6D20B}"/>
              </a:ext>
            </a:extLst>
          </p:cNvPr>
          <p:cNvSpPr>
            <a:spLocks noGrp="1"/>
          </p:cNvSpPr>
          <p:nvPr>
            <p:ph type="sldNum" sz="quarter" idx="12"/>
          </p:nvPr>
        </p:nvSpPr>
        <p:spPr/>
        <p:txBody>
          <a:bodyPr/>
          <a:lstStyle/>
          <a:p>
            <a:fld id="{E1E1CD7C-2161-7D43-862E-CE4C333CD873}" type="slidenum">
              <a:rPr lang="fr-FR" smtClean="0"/>
              <a:pPr/>
              <a:t>3</a:t>
            </a:fld>
            <a:endParaRPr lang="fr-FR" dirty="0"/>
          </a:p>
        </p:txBody>
      </p:sp>
      <p:sp>
        <p:nvSpPr>
          <p:cNvPr id="12" name="Espace réservé du contenu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2AFE23D-60CE-7B46-9CEA-81D574C00EC3}"/>
              </a:ext>
            </a:extLst>
          </p:cNvPr>
          <p:cNvSpPr>
            <a:spLocks noGrp="1"/>
          </p:cNvSpPr>
          <p:nvPr>
            <p:ph idx="1"/>
          </p:nvPr>
        </p:nvSpPr>
        <p:spPr>
          <a:xfrm>
            <a:off x="637490" y="1225389"/>
            <a:ext cx="7993748" cy="4533939"/>
          </a:xfrm>
        </p:spPr>
        <p:txBody>
          <a:bodyPr>
            <a:noAutofit/>
          </a:bodyPr>
          <a:lstStyle/>
          <a:p>
            <a:pPr>
              <a:lnSpc>
                <a:spcPct val="100000"/>
              </a:lnSpc>
              <a:spcBef>
                <a:spcPts val="0"/>
              </a:spcBef>
              <a:spcAft>
                <a:spcPts val="1800"/>
              </a:spcAft>
            </a:pPr>
            <a:r>
              <a:rPr lang="en-GB" sz="2000" dirty="0" smtClean="0"/>
              <a:t>Germinated in spring 2018 from the wish to establish technical links with other DEMO projects.</a:t>
            </a:r>
          </a:p>
          <a:p>
            <a:pPr>
              <a:lnSpc>
                <a:spcPct val="100000"/>
              </a:lnSpc>
              <a:spcBef>
                <a:spcPts val="0"/>
              </a:spcBef>
              <a:spcAft>
                <a:spcPts val="1800"/>
              </a:spcAft>
            </a:pPr>
            <a:r>
              <a:rPr lang="en-GB" sz="2000" dirty="0" smtClean="0"/>
              <a:t>Draft Agreement with work packages and task sharing in Aug. 2018, listed under </a:t>
            </a:r>
            <a:r>
              <a:rPr lang="en-GB" sz="2000" dirty="0" err="1" smtClean="0"/>
              <a:t>EUROfusion</a:t>
            </a:r>
            <a:r>
              <a:rPr lang="en-GB" sz="2000" dirty="0" smtClean="0"/>
              <a:t> IC (not MAG).</a:t>
            </a:r>
          </a:p>
          <a:p>
            <a:pPr>
              <a:lnSpc>
                <a:spcPct val="100000"/>
              </a:lnSpc>
              <a:spcBef>
                <a:spcPts val="0"/>
              </a:spcBef>
              <a:spcAft>
                <a:spcPts val="1800"/>
              </a:spcAft>
            </a:pPr>
            <a:r>
              <a:rPr lang="en-GB" sz="2000" dirty="0" smtClean="0"/>
              <a:t>Informal Kick-off meeting in April 2019 at SPC </a:t>
            </a:r>
            <a:r>
              <a:rPr lang="en-GB" sz="2000" dirty="0" err="1" smtClean="0"/>
              <a:t>Villigen</a:t>
            </a:r>
            <a:r>
              <a:rPr lang="en-GB" sz="2000" dirty="0" smtClean="0"/>
              <a:t>. </a:t>
            </a:r>
          </a:p>
          <a:p>
            <a:pPr>
              <a:lnSpc>
                <a:spcPct val="100000"/>
              </a:lnSpc>
              <a:spcBef>
                <a:spcPts val="0"/>
              </a:spcBef>
              <a:spcAft>
                <a:spcPts val="1800"/>
              </a:spcAft>
            </a:pPr>
            <a:r>
              <a:rPr lang="en-GB" sz="2000" dirty="0" smtClean="0"/>
              <a:t>WP1 on “</a:t>
            </a:r>
            <a:r>
              <a:rPr lang="en-GB" sz="2000" b="1" dirty="0" smtClean="0"/>
              <a:t>Quench experiment</a:t>
            </a:r>
            <a:r>
              <a:rPr lang="en-GB" sz="2000" dirty="0" smtClean="0"/>
              <a:t>” – WP2 “Cross check of TF coil design”</a:t>
            </a:r>
          </a:p>
          <a:p>
            <a:pPr>
              <a:lnSpc>
                <a:spcPct val="100000"/>
              </a:lnSpc>
              <a:spcBef>
                <a:spcPts val="0"/>
              </a:spcBef>
              <a:spcAft>
                <a:spcPts val="1800"/>
              </a:spcAft>
            </a:pPr>
            <a:r>
              <a:rPr lang="en-GB" sz="2000" dirty="0" smtClean="0"/>
              <a:t>Long lasting signature procedures till late 2019.</a:t>
            </a:r>
          </a:p>
          <a:p>
            <a:pPr>
              <a:lnSpc>
                <a:spcPct val="100000"/>
              </a:lnSpc>
              <a:spcBef>
                <a:spcPts val="0"/>
              </a:spcBef>
              <a:spcAft>
                <a:spcPts val="1800"/>
              </a:spcAft>
            </a:pPr>
            <a:r>
              <a:rPr lang="en-GB" sz="2000" dirty="0" smtClean="0"/>
              <a:t>Substantially funded in EU by unspent JET money. Originally planned to end Dec 2020, meanwhile extended.</a:t>
            </a:r>
          </a:p>
          <a:p>
            <a:pPr>
              <a:lnSpc>
                <a:spcPct val="100000"/>
              </a:lnSpc>
              <a:spcBef>
                <a:spcPts val="0"/>
              </a:spcBef>
              <a:spcAft>
                <a:spcPts val="1800"/>
              </a:spcAft>
            </a:pPr>
            <a:endParaRPr lang="en-GB" sz="2000" dirty="0" smtClean="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6318465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79D1C64-CD19-AA4B-817D-F79D071C3AE9}"/>
              </a:ext>
            </a:extLst>
          </p:cNvPr>
          <p:cNvSpPr>
            <a:spLocks noGrp="1"/>
          </p:cNvSpPr>
          <p:nvPr>
            <p:ph type="title"/>
          </p:nvPr>
        </p:nvSpPr>
        <p:spPr>
          <a:xfrm>
            <a:off x="904875" y="260351"/>
            <a:ext cx="7796302" cy="653427"/>
          </a:xfrm>
        </p:spPr>
        <p:txBody>
          <a:bodyPr>
            <a:normAutofit/>
          </a:bodyPr>
          <a:lstStyle/>
          <a:p>
            <a:r>
              <a:rPr lang="en-GB" dirty="0" smtClean="0"/>
              <a:t>The tasks of SPC</a:t>
            </a:r>
            <a:endParaRPr lang="fr-FR" dirty="0"/>
          </a:p>
        </p:txBody>
      </p:sp>
      <p:sp>
        <p:nvSpPr>
          <p:cNvPr id="7" name="Espace réservé du numéro de diapositiv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C5F934A-4020-4241-99D9-A04E97C6D20B}"/>
              </a:ext>
            </a:extLst>
          </p:cNvPr>
          <p:cNvSpPr>
            <a:spLocks noGrp="1"/>
          </p:cNvSpPr>
          <p:nvPr>
            <p:ph type="sldNum" sz="quarter" idx="12"/>
          </p:nvPr>
        </p:nvSpPr>
        <p:spPr/>
        <p:txBody>
          <a:bodyPr/>
          <a:lstStyle/>
          <a:p>
            <a:fld id="{E1E1CD7C-2161-7D43-862E-CE4C333CD873}" type="slidenum">
              <a:rPr lang="fr-FR" smtClean="0"/>
              <a:pPr/>
              <a:t>4</a:t>
            </a:fld>
            <a:endParaRPr lang="fr-FR" dirty="0"/>
          </a:p>
        </p:txBody>
      </p:sp>
      <p:sp>
        <p:nvSpPr>
          <p:cNvPr id="12" name="Espace réservé du contenu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2AFE23D-60CE-7B46-9CEA-81D574C00EC3}"/>
              </a:ext>
            </a:extLst>
          </p:cNvPr>
          <p:cNvSpPr>
            <a:spLocks noGrp="1"/>
          </p:cNvSpPr>
          <p:nvPr>
            <p:ph idx="1"/>
          </p:nvPr>
        </p:nvSpPr>
        <p:spPr>
          <a:xfrm>
            <a:off x="436984" y="1225389"/>
            <a:ext cx="8264193" cy="4923835"/>
          </a:xfrm>
        </p:spPr>
        <p:txBody>
          <a:bodyPr>
            <a:noAutofit/>
          </a:bodyPr>
          <a:lstStyle/>
          <a:p>
            <a:pPr>
              <a:lnSpc>
                <a:spcPct val="100000"/>
              </a:lnSpc>
              <a:spcBef>
                <a:spcPts val="0"/>
              </a:spcBef>
              <a:spcAft>
                <a:spcPts val="1200"/>
              </a:spcAft>
            </a:pPr>
            <a:r>
              <a:rPr lang="en-GB" sz="2000" dirty="0" smtClean="0"/>
              <a:t>SPC participates to and drives the </a:t>
            </a:r>
            <a:r>
              <a:rPr lang="en-GB" sz="2000" b="1" dirty="0" smtClean="0">
                <a:solidFill>
                  <a:srgbClr val="0000FF"/>
                </a:solidFill>
              </a:rPr>
              <a:t>WP1</a:t>
            </a:r>
            <a:r>
              <a:rPr lang="en-GB" sz="2000" dirty="0" smtClean="0"/>
              <a:t> “Quench Experiment”, aimed at </a:t>
            </a:r>
            <a:r>
              <a:rPr lang="en-GB" sz="2000" i="1" dirty="0" smtClean="0">
                <a:solidFill>
                  <a:srgbClr val="0000FF"/>
                </a:solidFill>
              </a:rPr>
              <a:t>experimental assessment of the quench evolution in high current HTS forced flow conductors</a:t>
            </a:r>
            <a:r>
              <a:rPr lang="en-GB" sz="2000" dirty="0" smtClean="0"/>
              <a:t>.</a:t>
            </a:r>
          </a:p>
          <a:p>
            <a:pPr>
              <a:lnSpc>
                <a:spcPct val="150000"/>
              </a:lnSpc>
              <a:spcBef>
                <a:spcPts val="0"/>
              </a:spcBef>
              <a:spcAft>
                <a:spcPts val="1200"/>
              </a:spcAft>
            </a:pPr>
            <a:r>
              <a:rPr lang="en-GB" sz="2000" dirty="0" smtClean="0"/>
              <a:t>The main responsibilities of SPC:</a:t>
            </a:r>
          </a:p>
          <a:p>
            <a:pPr marL="685800" lvl="1" indent="-342900">
              <a:lnSpc>
                <a:spcPct val="100000"/>
              </a:lnSpc>
              <a:spcBef>
                <a:spcPts val="0"/>
              </a:spcBef>
              <a:spcAft>
                <a:spcPts val="1200"/>
              </a:spcAft>
              <a:buFont typeface="+mj-lt"/>
              <a:buAutoNum type="arabicPeriod"/>
            </a:pPr>
            <a:r>
              <a:rPr lang="en-GB" sz="1800" dirty="0" smtClean="0">
                <a:solidFill>
                  <a:srgbClr val="FF0000"/>
                </a:solidFill>
              </a:rPr>
              <a:t>Modify</a:t>
            </a:r>
            <a:r>
              <a:rPr lang="en-GB" sz="1800" dirty="0" smtClean="0"/>
              <a:t> the SULTAN sample environment replacing the transformer sample holder by a sample holder with direct current supply up to 15 kA.</a:t>
            </a:r>
          </a:p>
          <a:p>
            <a:pPr marL="685800" lvl="1" indent="-342900">
              <a:lnSpc>
                <a:spcPct val="100000"/>
              </a:lnSpc>
              <a:spcBef>
                <a:spcPts val="0"/>
              </a:spcBef>
              <a:spcAft>
                <a:spcPts val="1200"/>
              </a:spcAft>
              <a:buFont typeface="+mj-lt"/>
              <a:buAutoNum type="arabicPeriod"/>
            </a:pPr>
            <a:r>
              <a:rPr lang="en-GB" sz="1800" dirty="0" smtClean="0">
                <a:solidFill>
                  <a:srgbClr val="FF0000"/>
                </a:solidFill>
              </a:rPr>
              <a:t>Design and manufacture</a:t>
            </a:r>
            <a:r>
              <a:rPr lang="en-GB" sz="1800" dirty="0" smtClean="0"/>
              <a:t> a number of HTS conductors in the 15 kA class applying parametric layout modifications.</a:t>
            </a:r>
          </a:p>
          <a:p>
            <a:pPr marL="685800" lvl="1" indent="-342900">
              <a:lnSpc>
                <a:spcPct val="100000"/>
              </a:lnSpc>
              <a:spcBef>
                <a:spcPts val="0"/>
              </a:spcBef>
              <a:spcAft>
                <a:spcPts val="1200"/>
              </a:spcAft>
              <a:buFont typeface="+mj-lt"/>
              <a:buAutoNum type="arabicPeriod"/>
            </a:pPr>
            <a:r>
              <a:rPr lang="en-GB" sz="1800" dirty="0" smtClean="0">
                <a:solidFill>
                  <a:srgbClr val="FF0000"/>
                </a:solidFill>
              </a:rPr>
              <a:t>Test in SULTAN </a:t>
            </a:r>
            <a:r>
              <a:rPr lang="en-GB" sz="1800" dirty="0" smtClean="0"/>
              <a:t>the own conductor samples and those prepared by the other partners (KIT, ENEA, ASIPP).</a:t>
            </a:r>
          </a:p>
          <a:p>
            <a:pPr marL="342900" indent="-342900">
              <a:lnSpc>
                <a:spcPct val="100000"/>
              </a:lnSpc>
              <a:spcBef>
                <a:spcPts val="0"/>
              </a:spcBef>
              <a:spcAft>
                <a:spcPts val="1200"/>
              </a:spcAft>
            </a:pPr>
            <a:r>
              <a:rPr lang="en-GB" sz="2000" dirty="0" smtClean="0"/>
              <a:t>In agreement with PMU, SPC started the work in late 2018 without waiting for the full signature of the EU-CN collaboration. Formal IC- tasks are now enforced. </a:t>
            </a:r>
          </a:p>
          <a:p>
            <a:pPr>
              <a:lnSpc>
                <a:spcPct val="150000"/>
              </a:lnSpc>
              <a:spcBef>
                <a:spcPts val="0"/>
              </a:spcBef>
              <a:spcAft>
                <a:spcPts val="1200"/>
              </a:spcAft>
            </a:pPr>
            <a:endParaRPr lang="en-GB" sz="2000" dirty="0" smtClean="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6318465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79D1C64-CD19-AA4B-817D-F79D071C3AE9}"/>
              </a:ext>
            </a:extLst>
          </p:cNvPr>
          <p:cNvSpPr>
            <a:spLocks noGrp="1"/>
          </p:cNvSpPr>
          <p:nvPr>
            <p:ph type="title"/>
          </p:nvPr>
        </p:nvSpPr>
        <p:spPr>
          <a:xfrm>
            <a:off x="904875" y="260351"/>
            <a:ext cx="7796302" cy="653427"/>
          </a:xfrm>
        </p:spPr>
        <p:txBody>
          <a:bodyPr>
            <a:noAutofit/>
          </a:bodyPr>
          <a:lstStyle/>
          <a:p>
            <a:r>
              <a:rPr lang="en-GB" sz="2400" dirty="0" smtClean="0"/>
              <a:t>Modification of the SULTAN sample environment</a:t>
            </a:r>
            <a:endParaRPr lang="fr-FR" sz="2400" dirty="0"/>
          </a:p>
        </p:txBody>
      </p:sp>
      <p:sp>
        <p:nvSpPr>
          <p:cNvPr id="7" name="Espace réservé du numéro de diapositiv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C5F934A-4020-4241-99D9-A04E97C6D20B}"/>
              </a:ext>
            </a:extLst>
          </p:cNvPr>
          <p:cNvSpPr>
            <a:spLocks noGrp="1"/>
          </p:cNvSpPr>
          <p:nvPr>
            <p:ph type="sldNum" sz="quarter" idx="12"/>
          </p:nvPr>
        </p:nvSpPr>
        <p:spPr/>
        <p:txBody>
          <a:bodyPr/>
          <a:lstStyle/>
          <a:p>
            <a:fld id="{E1E1CD7C-2161-7D43-862E-CE4C333CD873}" type="slidenum">
              <a:rPr lang="fr-FR" smtClean="0"/>
              <a:pPr/>
              <a:t>5</a:t>
            </a:fld>
            <a:endParaRPr lang="fr-FR" dirty="0"/>
          </a:p>
        </p:txBody>
      </p:sp>
      <p:sp>
        <p:nvSpPr>
          <p:cNvPr id="12" name="Espace réservé du contenu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2AFE23D-60CE-7B46-9CEA-81D574C00EC3}"/>
              </a:ext>
            </a:extLst>
          </p:cNvPr>
          <p:cNvSpPr>
            <a:spLocks noGrp="1"/>
          </p:cNvSpPr>
          <p:nvPr>
            <p:ph idx="1"/>
          </p:nvPr>
        </p:nvSpPr>
        <p:spPr>
          <a:xfrm>
            <a:off x="436985" y="1225390"/>
            <a:ext cx="8007916" cy="4110622"/>
          </a:xfrm>
        </p:spPr>
        <p:txBody>
          <a:bodyPr>
            <a:noAutofit/>
          </a:bodyPr>
          <a:lstStyle/>
          <a:p>
            <a:pPr algn="just">
              <a:lnSpc>
                <a:spcPct val="100000"/>
              </a:lnSpc>
              <a:spcBef>
                <a:spcPts val="0"/>
              </a:spcBef>
              <a:spcAft>
                <a:spcPts val="1200"/>
              </a:spcAft>
            </a:pPr>
            <a:r>
              <a:rPr lang="en-GB" sz="2000" dirty="0" smtClean="0"/>
              <a:t>The sample environment of SULTAN, with the superconducting transformer, allows supplying operating current up to 100kA to the sample at very low voltage &lt; 0.1 V.</a:t>
            </a:r>
          </a:p>
          <a:p>
            <a:pPr algn="just">
              <a:lnSpc>
                <a:spcPct val="100000"/>
              </a:lnSpc>
              <a:spcBef>
                <a:spcPts val="0"/>
              </a:spcBef>
              <a:spcAft>
                <a:spcPts val="1200"/>
              </a:spcAft>
            </a:pPr>
            <a:r>
              <a:rPr lang="en-GB" sz="2000" dirty="0" smtClean="0"/>
              <a:t>To investigate the quench evolution, it is necessary to maintain the operating current, i.e. sustain the quench voltage. This can only be done replacing the transformer by a direct power supply.</a:t>
            </a:r>
          </a:p>
          <a:p>
            <a:pPr algn="just">
              <a:lnSpc>
                <a:spcPct val="100000"/>
              </a:lnSpc>
              <a:spcBef>
                <a:spcPts val="0"/>
              </a:spcBef>
              <a:spcAft>
                <a:spcPts val="1200"/>
              </a:spcAft>
            </a:pPr>
            <a:r>
              <a:rPr lang="en-GB" sz="2000" dirty="0" smtClean="0"/>
              <a:t>The limited space at the top flange of the sample environment determines the maximum size of the (HTS) current leads. A compromise for operating current is found at 15 kA.</a:t>
            </a:r>
          </a:p>
          <a:p>
            <a:pPr algn="just">
              <a:lnSpc>
                <a:spcPct val="100000"/>
              </a:lnSpc>
              <a:spcBef>
                <a:spcPts val="0"/>
              </a:spcBef>
              <a:spcAft>
                <a:spcPts val="1200"/>
              </a:spcAft>
            </a:pPr>
            <a:r>
              <a:rPr lang="en-GB" sz="2000" dirty="0" smtClean="0"/>
              <a:t>The </a:t>
            </a:r>
            <a:r>
              <a:rPr lang="en-GB" sz="2000" dirty="0" err="1" smtClean="0"/>
              <a:t>Danfysik</a:t>
            </a:r>
            <a:r>
              <a:rPr lang="en-GB" sz="2000" dirty="0" smtClean="0"/>
              <a:t> power converter used for EDIPO, 18 kA / 10 V is used for the quench experiment.</a:t>
            </a:r>
          </a:p>
          <a:p>
            <a:pPr algn="just">
              <a:lnSpc>
                <a:spcPct val="150000"/>
              </a:lnSpc>
              <a:spcBef>
                <a:spcPts val="0"/>
              </a:spcBef>
              <a:spcAft>
                <a:spcPts val="1200"/>
              </a:spcAft>
            </a:pPr>
            <a:endParaRPr lang="en-GB" sz="2000" dirty="0" smtClean="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6318465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79D1C64-CD19-AA4B-817D-F79D071C3AE9}"/>
              </a:ext>
            </a:extLst>
          </p:cNvPr>
          <p:cNvSpPr>
            <a:spLocks noGrp="1"/>
          </p:cNvSpPr>
          <p:nvPr>
            <p:ph type="title"/>
          </p:nvPr>
        </p:nvSpPr>
        <p:spPr>
          <a:xfrm>
            <a:off x="904875" y="260351"/>
            <a:ext cx="7796302" cy="653427"/>
          </a:xfrm>
        </p:spPr>
        <p:txBody>
          <a:bodyPr>
            <a:noAutofit/>
          </a:bodyPr>
          <a:lstStyle/>
          <a:p>
            <a:r>
              <a:rPr lang="en-GB" sz="2400" dirty="0" smtClean="0"/>
              <a:t>A new pair of HTS current leads for 15 kA</a:t>
            </a:r>
            <a:endParaRPr lang="fr-FR" sz="2400" dirty="0"/>
          </a:p>
        </p:txBody>
      </p:sp>
      <p:sp>
        <p:nvSpPr>
          <p:cNvPr id="7" name="Espace réservé du numéro de diapositiv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C5F934A-4020-4241-99D9-A04E97C6D20B}"/>
              </a:ext>
            </a:extLst>
          </p:cNvPr>
          <p:cNvSpPr>
            <a:spLocks noGrp="1"/>
          </p:cNvSpPr>
          <p:nvPr>
            <p:ph type="sldNum" sz="quarter" idx="12"/>
          </p:nvPr>
        </p:nvSpPr>
        <p:spPr/>
        <p:txBody>
          <a:bodyPr/>
          <a:lstStyle/>
          <a:p>
            <a:fld id="{E1E1CD7C-2161-7D43-862E-CE4C333CD873}" type="slidenum">
              <a:rPr lang="fr-FR" smtClean="0"/>
              <a:pPr/>
              <a:t>6</a:t>
            </a:fld>
            <a:endParaRPr lang="fr-FR" dirty="0"/>
          </a:p>
        </p:txBody>
      </p:sp>
      <p:sp>
        <p:nvSpPr>
          <p:cNvPr id="12" name="Espace réservé du contenu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2AFE23D-60CE-7B46-9CEA-81D574C00EC3}"/>
              </a:ext>
            </a:extLst>
          </p:cNvPr>
          <p:cNvSpPr>
            <a:spLocks noGrp="1"/>
          </p:cNvSpPr>
          <p:nvPr>
            <p:ph idx="1"/>
          </p:nvPr>
        </p:nvSpPr>
        <p:spPr>
          <a:xfrm>
            <a:off x="436985" y="1058290"/>
            <a:ext cx="7840799" cy="1314508"/>
          </a:xfrm>
        </p:spPr>
        <p:txBody>
          <a:bodyPr>
            <a:noAutofit/>
          </a:bodyPr>
          <a:lstStyle/>
          <a:p>
            <a:pPr algn="just">
              <a:lnSpc>
                <a:spcPct val="100000"/>
              </a:lnSpc>
              <a:spcBef>
                <a:spcPts val="0"/>
              </a:spcBef>
              <a:spcAft>
                <a:spcPts val="1200"/>
              </a:spcAft>
            </a:pPr>
            <a:r>
              <a:rPr lang="en-GB" sz="2000" dirty="0" smtClean="0"/>
              <a:t>HTS module by three stacks of staggered, soldered 10 mm wide REBCO tape, interleaved with brass tapes for stability. Very long HTS module with thick steel support to match the standard location of the sample attachment.</a:t>
            </a:r>
          </a:p>
        </p:txBody>
      </p:sp>
      <p:pic>
        <p:nvPicPr>
          <p:cNvPr id="6" name="Picture 5" descr="IMG_2588.JPG"/>
          <p:cNvPicPr>
            <a:picLocks noChangeAspect="1"/>
          </p:cNvPicPr>
          <p:nvPr/>
        </p:nvPicPr>
        <p:blipFill>
          <a:blip r:embed="rId2"/>
          <a:stretch>
            <a:fillRect/>
          </a:stretch>
        </p:blipFill>
        <p:spPr>
          <a:xfrm>
            <a:off x="1600230" y="2528756"/>
            <a:ext cx="5760000" cy="38400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6318465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79D1C64-CD19-AA4B-817D-F79D071C3AE9}"/>
              </a:ext>
            </a:extLst>
          </p:cNvPr>
          <p:cNvSpPr>
            <a:spLocks noGrp="1"/>
          </p:cNvSpPr>
          <p:nvPr>
            <p:ph type="title"/>
          </p:nvPr>
        </p:nvSpPr>
        <p:spPr>
          <a:xfrm>
            <a:off x="904875" y="260351"/>
            <a:ext cx="7796302" cy="653427"/>
          </a:xfrm>
        </p:spPr>
        <p:txBody>
          <a:bodyPr>
            <a:noAutofit/>
          </a:bodyPr>
          <a:lstStyle/>
          <a:p>
            <a:r>
              <a:rPr lang="en-GB" sz="2400" dirty="0" smtClean="0"/>
              <a:t>A new pair of HTS current leads for 15 kA</a:t>
            </a:r>
            <a:endParaRPr lang="fr-FR" sz="2400" dirty="0"/>
          </a:p>
        </p:txBody>
      </p:sp>
      <p:sp>
        <p:nvSpPr>
          <p:cNvPr id="7" name="Espace réservé du numéro de diapositiv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C5F934A-4020-4241-99D9-A04E97C6D20B}"/>
              </a:ext>
            </a:extLst>
          </p:cNvPr>
          <p:cNvSpPr>
            <a:spLocks noGrp="1"/>
          </p:cNvSpPr>
          <p:nvPr>
            <p:ph type="sldNum" sz="quarter" idx="12"/>
          </p:nvPr>
        </p:nvSpPr>
        <p:spPr/>
        <p:txBody>
          <a:bodyPr/>
          <a:lstStyle/>
          <a:p>
            <a:fld id="{E1E1CD7C-2161-7D43-862E-CE4C333CD873}" type="slidenum">
              <a:rPr lang="fr-FR" smtClean="0"/>
              <a:pPr/>
              <a:t>7</a:t>
            </a:fld>
            <a:endParaRPr lang="fr-FR" dirty="0"/>
          </a:p>
        </p:txBody>
      </p:sp>
      <p:sp>
        <p:nvSpPr>
          <p:cNvPr id="12" name="Espace réservé du contenu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2AFE23D-60CE-7B46-9CEA-81D574C00EC3}"/>
              </a:ext>
            </a:extLst>
          </p:cNvPr>
          <p:cNvSpPr>
            <a:spLocks noGrp="1"/>
          </p:cNvSpPr>
          <p:nvPr>
            <p:ph idx="1"/>
          </p:nvPr>
        </p:nvSpPr>
        <p:spPr>
          <a:xfrm>
            <a:off x="711238" y="2372798"/>
            <a:ext cx="7840799" cy="556995"/>
          </a:xfrm>
        </p:spPr>
        <p:txBody>
          <a:bodyPr>
            <a:noAutofit/>
          </a:bodyPr>
          <a:lstStyle/>
          <a:p>
            <a:pPr algn="just">
              <a:lnSpc>
                <a:spcPct val="100000"/>
              </a:lnSpc>
              <a:spcBef>
                <a:spcPts val="0"/>
              </a:spcBef>
              <a:spcAft>
                <a:spcPts val="1200"/>
              </a:spcAft>
            </a:pPr>
            <a:r>
              <a:rPr lang="en-GB" sz="2000" dirty="0" smtClean="0"/>
              <a:t>Heat exchanger by </a:t>
            </a:r>
            <a:r>
              <a:rPr lang="en-GB" sz="2000" dirty="0" smtClean="0"/>
              <a:t>a large bundle of </a:t>
            </a:r>
            <a:r>
              <a:rPr lang="en-GB" sz="2000" dirty="0" smtClean="0"/>
              <a:t>thin copper wires.</a:t>
            </a:r>
          </a:p>
        </p:txBody>
      </p:sp>
      <p:pic>
        <p:nvPicPr>
          <p:cNvPr id="8" name="Picture 7" descr="IMG_2645.JPG"/>
          <p:cNvPicPr>
            <a:picLocks noChangeAspect="1"/>
          </p:cNvPicPr>
          <p:nvPr/>
        </p:nvPicPr>
        <p:blipFill>
          <a:blip r:embed="rId2"/>
          <a:srcRect t="46890" b="28565"/>
          <a:stretch>
            <a:fillRect/>
          </a:stretch>
        </p:blipFill>
        <p:spPr>
          <a:xfrm>
            <a:off x="711238" y="776297"/>
            <a:ext cx="7920000" cy="1295958"/>
          </a:xfrm>
          <a:prstGeom prst="rect">
            <a:avLst/>
          </a:prstGeom>
        </p:spPr>
      </p:pic>
      <p:pic>
        <p:nvPicPr>
          <p:cNvPr id="10" name="Picture 9" descr="IMG_3710.JPG"/>
          <p:cNvPicPr>
            <a:picLocks noChangeAspect="1"/>
          </p:cNvPicPr>
          <p:nvPr/>
        </p:nvPicPr>
        <p:blipFill>
          <a:blip r:embed="rId3"/>
          <a:srcRect t="25522" b="20573"/>
          <a:stretch>
            <a:fillRect/>
          </a:stretch>
        </p:blipFill>
        <p:spPr>
          <a:xfrm>
            <a:off x="632037" y="2929793"/>
            <a:ext cx="7920000" cy="2846173"/>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6318465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79D1C64-CD19-AA4B-817D-F79D071C3AE9}"/>
              </a:ext>
            </a:extLst>
          </p:cNvPr>
          <p:cNvSpPr>
            <a:spLocks noGrp="1"/>
          </p:cNvSpPr>
          <p:nvPr>
            <p:ph type="title"/>
          </p:nvPr>
        </p:nvSpPr>
        <p:spPr>
          <a:xfrm>
            <a:off x="904875" y="260351"/>
            <a:ext cx="7796302" cy="653427"/>
          </a:xfrm>
        </p:spPr>
        <p:txBody>
          <a:bodyPr>
            <a:noAutofit/>
          </a:bodyPr>
          <a:lstStyle/>
          <a:p>
            <a:r>
              <a:rPr lang="en-GB" sz="2400" dirty="0" smtClean="0"/>
              <a:t>Sample holder with current leads, valves and piping</a:t>
            </a:r>
            <a:endParaRPr lang="fr-FR" sz="2400" dirty="0"/>
          </a:p>
        </p:txBody>
      </p:sp>
      <p:sp>
        <p:nvSpPr>
          <p:cNvPr id="7" name="Espace réservé du numéro de diapositiv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C5F934A-4020-4241-99D9-A04E97C6D20B}"/>
              </a:ext>
            </a:extLst>
          </p:cNvPr>
          <p:cNvSpPr>
            <a:spLocks noGrp="1"/>
          </p:cNvSpPr>
          <p:nvPr>
            <p:ph type="sldNum" sz="quarter" idx="12"/>
          </p:nvPr>
        </p:nvSpPr>
        <p:spPr/>
        <p:txBody>
          <a:bodyPr/>
          <a:lstStyle/>
          <a:p>
            <a:fld id="{E1E1CD7C-2161-7D43-862E-CE4C333CD873}" type="slidenum">
              <a:rPr lang="fr-FR" smtClean="0"/>
              <a:pPr/>
              <a:t>8</a:t>
            </a:fld>
            <a:endParaRPr lang="fr-FR" dirty="0"/>
          </a:p>
        </p:txBody>
      </p:sp>
      <p:pic>
        <p:nvPicPr>
          <p:cNvPr id="9" name="Picture 8" descr="IMG_3981.JPG"/>
          <p:cNvPicPr>
            <a:picLocks noChangeAspect="1"/>
          </p:cNvPicPr>
          <p:nvPr/>
        </p:nvPicPr>
        <p:blipFill>
          <a:blip r:embed="rId2"/>
          <a:srcRect/>
          <a:stretch>
            <a:fillRect/>
          </a:stretch>
        </p:blipFill>
        <p:spPr>
          <a:xfrm rot="16200000">
            <a:off x="3831238" y="1715292"/>
            <a:ext cx="5760000" cy="3840001"/>
          </a:xfrm>
          <a:prstGeom prst="rect">
            <a:avLst/>
          </a:prstGeom>
        </p:spPr>
      </p:pic>
      <p:pic>
        <p:nvPicPr>
          <p:cNvPr id="14" name="Picture 13" descr="04.pdf"/>
          <p:cNvPicPr>
            <a:picLocks noChangeAspect="1"/>
          </p:cNvPicPr>
          <p:nvPr/>
        </p:nvPicPr>
        <mc:AlternateContent>
          <mc:Choice xmlns:ma="http://schemas.microsoft.com/office/mac/drawingml/2008/main" Requires="ma">
            <p:blipFill>
              <a:blip r:embed="rId3"/>
              <a:srcRect t="31198" b="31388"/>
              <a:stretch>
                <a:fillRect/>
              </a:stretch>
            </p:blipFill>
          </mc:Choice>
          <mc:Fallback>
            <p:blipFill>
              <a:blip r:embed="rId4"/>
              <a:srcRect t="31198" b="31388"/>
              <a:stretch>
                <a:fillRect/>
              </a:stretch>
            </p:blipFill>
          </mc:Fallback>
        </mc:AlternateContent>
        <p:spPr>
          <a:xfrm rot="5400000">
            <a:off x="1129401" y="2758795"/>
            <a:ext cx="5447005" cy="1440000"/>
          </a:xfrm>
          <a:prstGeom prst="rect">
            <a:avLst/>
          </a:prstGeom>
        </p:spPr>
      </p:pic>
      <p:pic>
        <p:nvPicPr>
          <p:cNvPr id="15" name="Picture 14" descr="Deckel kompl. von oben.jpg"/>
          <p:cNvPicPr>
            <a:picLocks noChangeAspect="1"/>
          </p:cNvPicPr>
          <p:nvPr/>
        </p:nvPicPr>
        <p:blipFill>
          <a:blip r:embed="rId5"/>
          <a:stretch>
            <a:fillRect/>
          </a:stretch>
        </p:blipFill>
        <p:spPr>
          <a:xfrm>
            <a:off x="457200" y="2596061"/>
            <a:ext cx="2448000" cy="2440095"/>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6318465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79D1C64-CD19-AA4B-817D-F79D071C3AE9}"/>
              </a:ext>
            </a:extLst>
          </p:cNvPr>
          <p:cNvSpPr>
            <a:spLocks noGrp="1"/>
          </p:cNvSpPr>
          <p:nvPr>
            <p:ph type="title"/>
          </p:nvPr>
        </p:nvSpPr>
        <p:spPr>
          <a:xfrm>
            <a:off x="904875" y="260351"/>
            <a:ext cx="7796302" cy="653427"/>
          </a:xfrm>
        </p:spPr>
        <p:txBody>
          <a:bodyPr>
            <a:noAutofit/>
          </a:bodyPr>
          <a:lstStyle/>
          <a:p>
            <a:r>
              <a:rPr lang="en-GB" sz="2400" dirty="0" smtClean="0"/>
              <a:t>Interfaces and test</a:t>
            </a:r>
            <a:endParaRPr lang="fr-FR" sz="2400" dirty="0"/>
          </a:p>
        </p:txBody>
      </p:sp>
      <p:sp>
        <p:nvSpPr>
          <p:cNvPr id="7" name="Espace réservé du numéro de diapositiv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C5F934A-4020-4241-99D9-A04E97C6D20B}"/>
              </a:ext>
            </a:extLst>
          </p:cNvPr>
          <p:cNvSpPr>
            <a:spLocks noGrp="1"/>
          </p:cNvSpPr>
          <p:nvPr>
            <p:ph type="sldNum" sz="quarter" idx="12"/>
          </p:nvPr>
        </p:nvSpPr>
        <p:spPr/>
        <p:txBody>
          <a:bodyPr/>
          <a:lstStyle/>
          <a:p>
            <a:fld id="{E1E1CD7C-2161-7D43-862E-CE4C333CD873}" type="slidenum">
              <a:rPr lang="fr-FR" smtClean="0"/>
              <a:pPr/>
              <a:t>9</a:t>
            </a:fld>
            <a:endParaRPr lang="fr-FR" dirty="0"/>
          </a:p>
        </p:txBody>
      </p:sp>
      <p:sp>
        <p:nvSpPr>
          <p:cNvPr id="6" name="Espace réservé du contenu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52AFE23D-60CE-7B46-9CEA-81D574C00EC3}"/>
              </a:ext>
            </a:extLst>
          </p:cNvPr>
          <p:cNvSpPr>
            <a:spLocks noGrp="1"/>
          </p:cNvSpPr>
          <p:nvPr>
            <p:ph idx="1"/>
          </p:nvPr>
        </p:nvSpPr>
        <p:spPr>
          <a:xfrm>
            <a:off x="436985" y="757513"/>
            <a:ext cx="6303338" cy="5703628"/>
          </a:xfrm>
        </p:spPr>
        <p:txBody>
          <a:bodyPr>
            <a:noAutofit/>
          </a:bodyPr>
          <a:lstStyle/>
          <a:p>
            <a:pPr algn="just">
              <a:lnSpc>
                <a:spcPct val="100000"/>
              </a:lnSpc>
              <a:spcBef>
                <a:spcPts val="0"/>
              </a:spcBef>
              <a:spcAft>
                <a:spcPts val="1200"/>
              </a:spcAft>
            </a:pPr>
            <a:r>
              <a:rPr lang="en-GB" sz="2000" dirty="0" smtClean="0"/>
              <a:t>The</a:t>
            </a:r>
            <a:r>
              <a:rPr lang="en-GB" sz="2000" dirty="0" smtClean="0"/>
              <a:t> interfaces for the sample are kept almost identical as in regular SULTAN samples.</a:t>
            </a:r>
          </a:p>
          <a:p>
            <a:pPr algn="just">
              <a:lnSpc>
                <a:spcPct val="100000"/>
              </a:lnSpc>
              <a:spcBef>
                <a:spcPts val="0"/>
              </a:spcBef>
              <a:spcAft>
                <a:spcPts val="1200"/>
              </a:spcAft>
            </a:pPr>
            <a:r>
              <a:rPr lang="en-GB" sz="2000" dirty="0" smtClean="0"/>
              <a:t>An interface document has been compiled and sent to the partners who are assembling quench experiment samples.</a:t>
            </a:r>
            <a:endParaRPr lang="en-GB" sz="2000" dirty="0" smtClean="0"/>
          </a:p>
          <a:p>
            <a:pPr algn="just">
              <a:lnSpc>
                <a:spcPct val="100000"/>
              </a:lnSpc>
              <a:spcBef>
                <a:spcPts val="0"/>
              </a:spcBef>
              <a:spcAft>
                <a:spcPts val="1200"/>
              </a:spcAft>
            </a:pPr>
            <a:r>
              <a:rPr lang="en-GB" sz="2000" dirty="0" smtClean="0"/>
              <a:t>The</a:t>
            </a:r>
            <a:r>
              <a:rPr lang="en-GB" sz="2000" dirty="0" smtClean="0"/>
              <a:t> main test will be a </a:t>
            </a:r>
            <a:r>
              <a:rPr lang="en-GB" sz="2000" dirty="0" err="1" smtClean="0"/>
              <a:t>T</a:t>
            </a:r>
            <a:r>
              <a:rPr lang="en-GB" sz="2000" baseline="-25000" dirty="0" err="1" smtClean="0"/>
              <a:t>cs</a:t>
            </a:r>
            <a:r>
              <a:rPr lang="en-GB" sz="2000" dirty="0" smtClean="0"/>
              <a:t> </a:t>
            </a:r>
            <a:r>
              <a:rPr lang="en-GB" sz="2000" dirty="0" smtClean="0"/>
              <a:t>run ending with a quench. The current will be not switched down after quench, to observe quench propagation speed and hot spot temperature.</a:t>
            </a:r>
            <a:endParaRPr lang="en-GB" sz="2000" dirty="0" smtClean="0"/>
          </a:p>
          <a:p>
            <a:pPr algn="just">
              <a:lnSpc>
                <a:spcPct val="100000"/>
              </a:lnSpc>
              <a:spcBef>
                <a:spcPts val="0"/>
              </a:spcBef>
              <a:spcAft>
                <a:spcPts val="1200"/>
              </a:spcAft>
            </a:pPr>
            <a:r>
              <a:rPr lang="en-GB" sz="2000" dirty="0" smtClean="0"/>
              <a:t>For the main test, the operating current will be 15 kA, the field </a:t>
            </a:r>
            <a:r>
              <a:rPr lang="en-GB" sz="2000" dirty="0" smtClean="0"/>
              <a:t>10.9 T (maximum SULTAN background field) and the inlet temperature will be slowly increased</a:t>
            </a:r>
            <a:r>
              <a:rPr lang="en-GB" sz="2000" dirty="0" smtClean="0"/>
              <a:t>.</a:t>
            </a:r>
          </a:p>
          <a:p>
            <a:pPr algn="just">
              <a:lnSpc>
                <a:spcPct val="100000"/>
              </a:lnSpc>
              <a:spcBef>
                <a:spcPts val="0"/>
              </a:spcBef>
              <a:spcAft>
                <a:spcPts val="1200"/>
              </a:spcAft>
            </a:pPr>
            <a:r>
              <a:rPr lang="en-GB" sz="2000" dirty="0" smtClean="0"/>
              <a:t>The instrumentation includes also intrusive sensors to measure/compare the coolant temperature and the jacket temperature during transients.</a:t>
            </a:r>
            <a:endParaRPr lang="en-GB" sz="2000" dirty="0" smtClean="0"/>
          </a:p>
          <a:p>
            <a:pPr algn="just">
              <a:lnSpc>
                <a:spcPct val="150000"/>
              </a:lnSpc>
              <a:spcBef>
                <a:spcPts val="0"/>
              </a:spcBef>
              <a:spcAft>
                <a:spcPts val="1200"/>
              </a:spcAft>
            </a:pPr>
            <a:endParaRPr lang="en-GB" sz="2000" dirty="0" smtClean="0"/>
          </a:p>
        </p:txBody>
      </p:sp>
      <p:pic>
        <p:nvPicPr>
          <p:cNvPr id="5" name="Picture 4" descr="HTSsample.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6740323" y="413142"/>
            <a:ext cx="2032800" cy="6047999"/>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6318465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EPFL - New Colors 2019">
      <a:dk1>
        <a:srgbClr val="413C3A"/>
      </a:dk1>
      <a:lt1>
        <a:srgbClr val="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ED6E9C"/>
      </a:hlink>
      <a:folHlink>
        <a:srgbClr val="4F8FCC"/>
      </a:folHlink>
    </a:clrScheme>
    <a:fontScheme name="EPFL_Beta2">
      <a:majorFont>
        <a:latin typeface="Franklin Gothic Demi Cond"/>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a="http://schemas.openxmlformats.org/drawingml/2006/main" xmlns:thm15="http://schemas.microsoft.com/office/thememl/2012/main" name="Template_EPFL_Beta2" id="{6A525B41-3E68-491F-A6C9-0B15EA1321FE}" vid="{993E2952-EB5D-4425-8012-1B04381EBC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a="http://schemas.openxmlformats.org/drawingml/2006/main"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a="http://schemas.openxmlformats.org/drawingml/2006/main"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BFC127AB4946248A5685C1F92D54FFE" ma:contentTypeVersion="0" ma:contentTypeDescription="Crée un document." ma:contentTypeScope="" ma:versionID="ef3ff242486930b75c69099c0dd02c57">
  <xsd:schema xmlns:xsd="http://www.w3.org/2001/XMLSchema" xmlns:xs="http://www.w3.org/2001/XMLSchema" xmlns:p="http://schemas.microsoft.com/office/2006/metadata/properties" targetNamespace="http://schemas.microsoft.com/office/2006/metadata/properties" ma:root="true" ma:fieldsID="ab09c1ba23edfaa45a5e9d385267c9b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A7CB31-E4DC-4063-BDCD-36DC5F1DA1C8}">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B6EC99A6-5E64-4A2A-9ABF-C3A21F434FEC}">
  <ds:schemaRefs>
    <ds:schemaRef ds:uri="http://schemas.microsoft.com/sharepoint/v3/contenttype/forms"/>
  </ds:schemaRefs>
</ds:datastoreItem>
</file>

<file path=customXml/itemProps3.xml><?xml version="1.0" encoding="utf-8"?>
<ds:datastoreItem xmlns:ds="http://schemas.openxmlformats.org/officeDocument/2006/customXml" ds:itemID="{5CADDCDA-3DFF-476E-AE9E-38C4DA62B4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Thème Office</Template>
  <TotalTime>186</TotalTime>
  <Words>813</Words>
  <Application>Microsoft Macintosh PowerPoint</Application>
  <PresentationFormat>On-screen Show (4:3)</PresentationFormat>
  <Paragraphs>79</Paragraphs>
  <Slides>12</Slides>
  <Notes>1</Notes>
  <HiddenSlides>0</HiddenSlides>
  <MMClips>0</MMClips>
  <ScaleCrop>false</ScaleCrop>
  <HeadingPairs>
    <vt:vector size="4" baseType="variant">
      <vt:variant>
        <vt:lpstr>Design Template</vt:lpstr>
      </vt:variant>
      <vt:variant>
        <vt:i4>1</vt:i4>
      </vt:variant>
      <vt:variant>
        <vt:lpstr>Slide Titles</vt:lpstr>
      </vt:variant>
      <vt:variant>
        <vt:i4>12</vt:i4>
      </vt:variant>
    </vt:vector>
  </HeadingPairs>
  <TitlesOfParts>
    <vt:vector size="13" baseType="lpstr">
      <vt:lpstr>Thème Office</vt:lpstr>
      <vt:lpstr>Progress at SPC on the EU-CN collaboration </vt:lpstr>
      <vt:lpstr>Outline</vt:lpstr>
      <vt:lpstr>EU-CN International Collaboration</vt:lpstr>
      <vt:lpstr>The tasks of SPC</vt:lpstr>
      <vt:lpstr>Modification of the SULTAN sample environment</vt:lpstr>
      <vt:lpstr>A new pair of HTS current leads for 15 kA</vt:lpstr>
      <vt:lpstr>A new pair of HTS current leads for 15 kA</vt:lpstr>
      <vt:lpstr>Sample holder with current leads, valves and piping</vt:lpstr>
      <vt:lpstr>Interfaces and test</vt:lpstr>
      <vt:lpstr>Conductors</vt:lpstr>
      <vt:lpstr>Status as February 12th 2020</vt:lpstr>
      <vt:lpstr>Outlook in 2020</vt:lpstr>
    </vt:vector>
  </TitlesOfParts>
  <Manager/>
  <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EPFL</dc:title>
  <dc:subject/>
  <dc:creator>Utilisateur Microsoft Office</dc:creator>
  <cp:keywords/>
  <dc:description/>
  <cp:lastModifiedBy>Pierluigi Bruzzone</cp:lastModifiedBy>
  <cp:revision>183</cp:revision>
  <dcterms:created xsi:type="dcterms:W3CDTF">2020-02-10T13:42:22Z</dcterms:created>
  <dcterms:modified xsi:type="dcterms:W3CDTF">2020-02-10T15:04:31Z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0x0101001BFC127AB4946248A5685C1F92D54FFE</vt:lpwstr>
  </property>
  <property fmtid="{D5CDD505-2E9C-101B-9397-08002B2CF9AE}" pid="3" name="EPFLUsage">
    <vt:lpwstr>1;#Public|bed90794-060d-40e3-8efd-fc84c2f09e8f</vt:lpwstr>
  </property>
</Properties>
</file>