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0" r:id="rId2"/>
    <p:sldId id="258" r:id="rId3"/>
    <p:sldId id="265" r:id="rId4"/>
    <p:sldId id="389" r:id="rId5"/>
    <p:sldId id="390" r:id="rId6"/>
    <p:sldId id="391" r:id="rId7"/>
    <p:sldId id="392" r:id="rId8"/>
    <p:sldId id="393" r:id="rId9"/>
    <p:sldId id="394" r:id="rId10"/>
    <p:sldId id="397" r:id="rId11"/>
    <p:sldId id="292" r:id="rId12"/>
    <p:sldId id="385" r:id="rId13"/>
    <p:sldId id="299" r:id="rId14"/>
    <p:sldId id="396" r:id="rId15"/>
    <p:sldId id="305" r:id="rId16"/>
    <p:sldId id="395" r:id="rId17"/>
    <p:sldId id="287" r:id="rId18"/>
    <p:sldId id="388" r:id="rId19"/>
    <p:sldId id="387" r:id="rId20"/>
    <p:sldId id="386" r:id="rId21"/>
    <p:sldId id="300" r:id="rId22"/>
    <p:sldId id="303" r:id="rId23"/>
    <p:sldId id="302" r:id="rId24"/>
    <p:sldId id="304" r:id="rId25"/>
    <p:sldId id="288" r:id="rId2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56"/>
    <a:srgbClr val="000000"/>
    <a:srgbClr val="F8971D"/>
    <a:srgbClr val="132B4E"/>
    <a:srgbClr val="EF413C"/>
    <a:srgbClr val="00B587"/>
    <a:srgbClr val="B0B8C9"/>
    <a:srgbClr val="F6A704"/>
    <a:srgbClr val="90919C"/>
    <a:srgbClr val="909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380C9F-A4AF-472A-9B0E-37E2B876A6B5}" v="525" dt="2019-10-17T12:35:43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2" autoAdjust="0"/>
    <p:restoredTop sz="94641" autoAdjust="0"/>
  </p:normalViewPr>
  <p:slideViewPr>
    <p:cSldViewPr snapToGrid="0" snapToObjects="1">
      <p:cViewPr varScale="1">
        <p:scale>
          <a:sx n="97" d="100"/>
          <a:sy n="97" d="100"/>
        </p:scale>
        <p:origin x="37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-1716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, Brian" userId="91f9a242-6183-4deb-923b-e3500b4f051d" providerId="ADAL" clId="{F47B78E6-778A-43CB-8638-A74C9042B968}"/>
    <pc:docChg chg="modSld sldOrd">
      <pc:chgData name="Lloyd, Brian" userId="91f9a242-6183-4deb-923b-e3500b4f051d" providerId="ADAL" clId="{F47B78E6-778A-43CB-8638-A74C9042B968}" dt="2019-07-11T09:36:46.193" v="52" actId="20577"/>
      <pc:docMkLst>
        <pc:docMk/>
      </pc:docMkLst>
      <pc:sldChg chg="modSp">
        <pc:chgData name="Lloyd, Brian" userId="91f9a242-6183-4deb-923b-e3500b4f051d" providerId="ADAL" clId="{F47B78E6-778A-43CB-8638-A74C9042B968}" dt="2019-07-11T09:36:15.238" v="43" actId="20577"/>
        <pc:sldMkLst>
          <pc:docMk/>
          <pc:sldMk cId="4062708414" sldId="260"/>
        </pc:sldMkLst>
        <pc:spChg chg="mod">
          <ac:chgData name="Lloyd, Brian" userId="91f9a242-6183-4deb-923b-e3500b4f051d" providerId="ADAL" clId="{F47B78E6-778A-43CB-8638-A74C9042B968}" dt="2019-07-11T09:36:15.238" v="43" actId="20577"/>
          <ac:spMkLst>
            <pc:docMk/>
            <pc:sldMk cId="4062708414" sldId="260"/>
            <ac:spMk id="3" creationId="{D050C12E-6331-4674-BDC3-46BE8447EDDC}"/>
          </ac:spMkLst>
        </pc:spChg>
      </pc:sldChg>
      <pc:sldChg chg="ord">
        <pc:chgData name="Lloyd, Brian" userId="91f9a242-6183-4deb-923b-e3500b4f051d" providerId="ADAL" clId="{F47B78E6-778A-43CB-8638-A74C9042B968}" dt="2019-07-11T09:28:40.762" v="0"/>
        <pc:sldMkLst>
          <pc:docMk/>
          <pc:sldMk cId="3634644560" sldId="264"/>
        </pc:sldMkLst>
      </pc:sldChg>
      <pc:sldChg chg="modSp">
        <pc:chgData name="Lloyd, Brian" userId="91f9a242-6183-4deb-923b-e3500b4f051d" providerId="ADAL" clId="{F47B78E6-778A-43CB-8638-A74C9042B968}" dt="2019-07-11T09:29:23.804" v="17" actId="14100"/>
        <pc:sldMkLst>
          <pc:docMk/>
          <pc:sldMk cId="959039950" sldId="265"/>
        </pc:sldMkLst>
        <pc:spChg chg="mod">
          <ac:chgData name="Lloyd, Brian" userId="91f9a242-6183-4deb-923b-e3500b4f051d" providerId="ADAL" clId="{F47B78E6-778A-43CB-8638-A74C9042B968}" dt="2019-07-11T09:28:52.388" v="1" actId="20577"/>
          <ac:spMkLst>
            <pc:docMk/>
            <pc:sldMk cId="959039950" sldId="265"/>
            <ac:spMk id="4" creationId="{8C36085B-10DD-4A98-A8AD-2C2D08C4C581}"/>
          </ac:spMkLst>
        </pc:spChg>
        <pc:spChg chg="mod">
          <ac:chgData name="Lloyd, Brian" userId="91f9a242-6183-4deb-923b-e3500b4f051d" providerId="ADAL" clId="{F47B78E6-778A-43CB-8638-A74C9042B968}" dt="2019-07-11T09:29:23.804" v="17" actId="14100"/>
          <ac:spMkLst>
            <pc:docMk/>
            <pc:sldMk cId="959039950" sldId="265"/>
            <ac:spMk id="5" creationId="{11BFADEC-7B4C-4BC8-8D55-3DF39C599E0E}"/>
          </ac:spMkLst>
        </pc:spChg>
        <pc:spChg chg="mod">
          <ac:chgData name="Lloyd, Brian" userId="91f9a242-6183-4deb-923b-e3500b4f051d" providerId="ADAL" clId="{F47B78E6-778A-43CB-8638-A74C9042B968}" dt="2019-07-11T09:29:23.804" v="17" actId="14100"/>
          <ac:spMkLst>
            <pc:docMk/>
            <pc:sldMk cId="959039950" sldId="265"/>
            <ac:spMk id="6" creationId="{798D0443-CCF0-479B-94FB-E32CF3B4626E}"/>
          </ac:spMkLst>
        </pc:spChg>
        <pc:spChg chg="mod">
          <ac:chgData name="Lloyd, Brian" userId="91f9a242-6183-4deb-923b-e3500b4f051d" providerId="ADAL" clId="{F47B78E6-778A-43CB-8638-A74C9042B968}" dt="2019-07-11T09:29:23.804" v="17" actId="14100"/>
          <ac:spMkLst>
            <pc:docMk/>
            <pc:sldMk cId="959039950" sldId="265"/>
            <ac:spMk id="7" creationId="{55E98744-4F60-43A3-AFF0-27F545BCEBC2}"/>
          </ac:spMkLst>
        </pc:spChg>
      </pc:sldChg>
      <pc:sldChg chg="modSp">
        <pc:chgData name="Lloyd, Brian" userId="91f9a242-6183-4deb-923b-e3500b4f051d" providerId="ADAL" clId="{F47B78E6-778A-43CB-8638-A74C9042B968}" dt="2019-07-11T09:29:58.430" v="26" actId="20577"/>
        <pc:sldMkLst>
          <pc:docMk/>
          <pc:sldMk cId="2502265781" sldId="269"/>
        </pc:sldMkLst>
        <pc:spChg chg="mod">
          <ac:chgData name="Lloyd, Brian" userId="91f9a242-6183-4deb-923b-e3500b4f051d" providerId="ADAL" clId="{F47B78E6-778A-43CB-8638-A74C9042B968}" dt="2019-07-11T09:29:58.430" v="26" actId="20577"/>
          <ac:spMkLst>
            <pc:docMk/>
            <pc:sldMk cId="2502265781" sldId="269"/>
            <ac:spMk id="4" creationId="{E717CDDF-C84E-46A9-9FB6-14340156E0B5}"/>
          </ac:spMkLst>
        </pc:spChg>
      </pc:sldChg>
      <pc:sldChg chg="modSp">
        <pc:chgData name="Lloyd, Brian" userId="91f9a242-6183-4deb-923b-e3500b4f051d" providerId="ADAL" clId="{F47B78E6-778A-43CB-8638-A74C9042B968}" dt="2019-07-11T09:36:46.193" v="52" actId="20577"/>
        <pc:sldMkLst>
          <pc:docMk/>
          <pc:sldMk cId="3203744956" sldId="288"/>
        </pc:sldMkLst>
        <pc:spChg chg="mod">
          <ac:chgData name="Lloyd, Brian" userId="91f9a242-6183-4deb-923b-e3500b4f051d" providerId="ADAL" clId="{F47B78E6-778A-43CB-8638-A74C9042B968}" dt="2019-07-11T09:34:59.700" v="39" actId="20577"/>
          <ac:spMkLst>
            <pc:docMk/>
            <pc:sldMk cId="3203744956" sldId="288"/>
            <ac:spMk id="5" creationId="{4FC49E2C-C78B-496D-BD14-163207321C3D}"/>
          </ac:spMkLst>
        </pc:spChg>
        <pc:spChg chg="mod">
          <ac:chgData name="Lloyd, Brian" userId="91f9a242-6183-4deb-923b-e3500b4f051d" providerId="ADAL" clId="{F47B78E6-778A-43CB-8638-A74C9042B968}" dt="2019-07-11T09:36:46.193" v="52" actId="20577"/>
          <ac:spMkLst>
            <pc:docMk/>
            <pc:sldMk cId="3203744956" sldId="288"/>
            <ac:spMk id="9" creationId="{0EB7FFBE-D54D-4118-BF0A-2A8C487B7451}"/>
          </ac:spMkLst>
        </pc:spChg>
      </pc:sldChg>
    </pc:docChg>
  </pc:docChgLst>
  <pc:docChgLst>
    <pc:chgData name="Lloyd, Brian" userId="91f9a242-6183-4deb-923b-e3500b4f051d" providerId="ADAL" clId="{75618637-BBA3-4905-BCBB-A27AAF8D57FB}"/>
    <pc:docChg chg="custSel addSld delSld modSld sldOrd">
      <pc:chgData name="Lloyd, Brian" userId="91f9a242-6183-4deb-923b-e3500b4f051d" providerId="ADAL" clId="{75618637-BBA3-4905-BCBB-A27AAF8D57FB}" dt="2019-07-01T15:10:27.480" v="555" actId="20577"/>
      <pc:docMkLst>
        <pc:docMk/>
      </pc:docMkLst>
      <pc:sldChg chg="addSp delSp modSp">
        <pc:chgData name="Lloyd, Brian" userId="91f9a242-6183-4deb-923b-e3500b4f051d" providerId="ADAL" clId="{75618637-BBA3-4905-BCBB-A27AAF8D57FB}" dt="2019-07-01T14:59:37.631" v="276" actId="20577"/>
        <pc:sldMkLst>
          <pc:docMk/>
          <pc:sldMk cId="4285747081" sldId="258"/>
        </pc:sldMkLst>
        <pc:spChg chg="mod">
          <ac:chgData name="Lloyd, Brian" userId="91f9a242-6183-4deb-923b-e3500b4f051d" providerId="ADAL" clId="{75618637-BBA3-4905-BCBB-A27AAF8D57FB}" dt="2019-07-01T14:59:37.631" v="276" actId="20577"/>
          <ac:spMkLst>
            <pc:docMk/>
            <pc:sldMk cId="4285747081" sldId="258"/>
            <ac:spMk id="2" creationId="{F2FD1EA7-EFBE-41B5-BA81-48461B0B0AEB}"/>
          </ac:spMkLst>
        </pc:spChg>
        <pc:spChg chg="mod">
          <ac:chgData name="Lloyd, Brian" userId="91f9a242-6183-4deb-923b-e3500b4f051d" providerId="ADAL" clId="{75618637-BBA3-4905-BCBB-A27AAF8D57FB}" dt="2019-07-01T14:59:05.977" v="265" actId="465"/>
          <ac:spMkLst>
            <pc:docMk/>
            <pc:sldMk cId="4285747081" sldId="258"/>
            <ac:spMk id="5" creationId="{A43BD393-831C-4895-8E89-CA1133F9AAD3}"/>
          </ac:spMkLst>
        </pc:spChg>
        <pc:spChg chg="mod">
          <ac:chgData name="Lloyd, Brian" userId="91f9a242-6183-4deb-923b-e3500b4f051d" providerId="ADAL" clId="{75618637-BBA3-4905-BCBB-A27AAF8D57FB}" dt="2019-07-01T14:59:05.977" v="265" actId="465"/>
          <ac:spMkLst>
            <pc:docMk/>
            <pc:sldMk cId="4285747081" sldId="258"/>
            <ac:spMk id="6" creationId="{5E7EFC48-1E8C-429D-8FA7-5FC53A7466AD}"/>
          </ac:spMkLst>
        </pc:spChg>
        <pc:spChg chg="mod">
          <ac:chgData name="Lloyd, Brian" userId="91f9a242-6183-4deb-923b-e3500b4f051d" providerId="ADAL" clId="{75618637-BBA3-4905-BCBB-A27AAF8D57FB}" dt="2019-07-01T14:59:05.977" v="265" actId="465"/>
          <ac:spMkLst>
            <pc:docMk/>
            <pc:sldMk cId="4285747081" sldId="258"/>
            <ac:spMk id="7" creationId="{2420A03A-6A50-46B7-9949-A5C72888A2A4}"/>
          </ac:spMkLst>
        </pc:spChg>
        <pc:spChg chg="mod">
          <ac:chgData name="Lloyd, Brian" userId="91f9a242-6183-4deb-923b-e3500b4f051d" providerId="ADAL" clId="{75618637-BBA3-4905-BCBB-A27AAF8D57FB}" dt="2019-07-01T14:59:05.977" v="265" actId="465"/>
          <ac:spMkLst>
            <pc:docMk/>
            <pc:sldMk cId="4285747081" sldId="258"/>
            <ac:spMk id="8" creationId="{1D60A749-9CF9-4566-A8D1-320E9FFEE00E}"/>
          </ac:spMkLst>
        </pc:spChg>
        <pc:spChg chg="del">
          <ac:chgData name="Lloyd, Brian" userId="91f9a242-6183-4deb-923b-e3500b4f051d" providerId="ADAL" clId="{75618637-BBA3-4905-BCBB-A27AAF8D57FB}" dt="2019-07-01T14:49:50.285" v="137" actId="478"/>
          <ac:spMkLst>
            <pc:docMk/>
            <pc:sldMk cId="4285747081" sldId="258"/>
            <ac:spMk id="9" creationId="{056BCC49-1ED9-4453-8131-5872C635D0F7}"/>
          </ac:spMkLst>
        </pc:spChg>
        <pc:spChg chg="mod">
          <ac:chgData name="Lloyd, Brian" userId="91f9a242-6183-4deb-923b-e3500b4f051d" providerId="ADAL" clId="{75618637-BBA3-4905-BCBB-A27AAF8D57FB}" dt="2019-07-01T14:59:05.977" v="265" actId="465"/>
          <ac:spMkLst>
            <pc:docMk/>
            <pc:sldMk cId="4285747081" sldId="258"/>
            <ac:spMk id="10" creationId="{DE2C692F-7F70-4AC1-B1B8-F95FA5B413CF}"/>
          </ac:spMkLst>
        </pc:spChg>
        <pc:spChg chg="mod">
          <ac:chgData name="Lloyd, Brian" userId="91f9a242-6183-4deb-923b-e3500b4f051d" providerId="ADAL" clId="{75618637-BBA3-4905-BCBB-A27AAF8D57FB}" dt="2019-07-01T14:59:05.977" v="265" actId="465"/>
          <ac:spMkLst>
            <pc:docMk/>
            <pc:sldMk cId="4285747081" sldId="258"/>
            <ac:spMk id="11" creationId="{134C04BC-5388-487E-AF1F-297733C29776}"/>
          </ac:spMkLst>
        </pc:spChg>
        <pc:spChg chg="add mod">
          <ac:chgData name="Lloyd, Brian" userId="91f9a242-6183-4deb-923b-e3500b4f051d" providerId="ADAL" clId="{75618637-BBA3-4905-BCBB-A27AAF8D57FB}" dt="2019-07-01T14:59:21.226" v="267" actId="20577"/>
          <ac:spMkLst>
            <pc:docMk/>
            <pc:sldMk cId="4285747081" sldId="258"/>
            <ac:spMk id="12" creationId="{A1A1CFA3-9133-4D60-BF36-99CBC0B92F6E}"/>
          </ac:spMkLst>
        </pc:spChg>
      </pc:sldChg>
      <pc:sldChg chg="modSp">
        <pc:chgData name="Lloyd, Brian" userId="91f9a242-6183-4deb-923b-e3500b4f051d" providerId="ADAL" clId="{75618637-BBA3-4905-BCBB-A27AAF8D57FB}" dt="2019-07-01T14:41:09.337" v="12" actId="20577"/>
        <pc:sldMkLst>
          <pc:docMk/>
          <pc:sldMk cId="4062708414" sldId="260"/>
        </pc:sldMkLst>
        <pc:spChg chg="mod">
          <ac:chgData name="Lloyd, Brian" userId="91f9a242-6183-4deb-923b-e3500b4f051d" providerId="ADAL" clId="{75618637-BBA3-4905-BCBB-A27AAF8D57FB}" dt="2019-07-01T14:40:18.757" v="3" actId="20577"/>
          <ac:spMkLst>
            <pc:docMk/>
            <pc:sldMk cId="4062708414" sldId="260"/>
            <ac:spMk id="2" creationId="{362713F6-5CA3-4753-9E52-0EA4D5FCFA71}"/>
          </ac:spMkLst>
        </pc:spChg>
        <pc:spChg chg="mod">
          <ac:chgData name="Lloyd, Brian" userId="91f9a242-6183-4deb-923b-e3500b4f051d" providerId="ADAL" clId="{75618637-BBA3-4905-BCBB-A27AAF8D57FB}" dt="2019-07-01T14:41:09.337" v="12" actId="20577"/>
          <ac:spMkLst>
            <pc:docMk/>
            <pc:sldMk cId="4062708414" sldId="260"/>
            <ac:spMk id="3" creationId="{D050C12E-6331-4674-BDC3-46BE8447EDDC}"/>
          </ac:spMkLst>
        </pc:spChg>
      </pc:sldChg>
      <pc:sldChg chg="modSp">
        <pc:chgData name="Lloyd, Brian" userId="91f9a242-6183-4deb-923b-e3500b4f051d" providerId="ADAL" clId="{75618637-BBA3-4905-BCBB-A27AAF8D57FB}" dt="2019-07-01T14:59:51.764" v="285" actId="20577"/>
        <pc:sldMkLst>
          <pc:docMk/>
          <pc:sldMk cId="2899899496" sldId="261"/>
        </pc:sldMkLst>
        <pc:spChg chg="mod">
          <ac:chgData name="Lloyd, Brian" userId="91f9a242-6183-4deb-923b-e3500b4f051d" providerId="ADAL" clId="{75618637-BBA3-4905-BCBB-A27AAF8D57FB}" dt="2019-07-01T14:59:51.764" v="285" actId="20577"/>
          <ac:spMkLst>
            <pc:docMk/>
            <pc:sldMk cId="2899899496" sldId="261"/>
            <ac:spMk id="2" creationId="{8E8712EE-9EBE-4040-B469-4484CBA99B0E}"/>
          </ac:spMkLst>
        </pc:spChg>
      </pc:sldChg>
      <pc:sldChg chg="modSp">
        <pc:chgData name="Lloyd, Brian" userId="91f9a242-6183-4deb-923b-e3500b4f051d" providerId="ADAL" clId="{75618637-BBA3-4905-BCBB-A27AAF8D57FB}" dt="2019-07-01T15:00:03.427" v="294" actId="20577"/>
        <pc:sldMkLst>
          <pc:docMk/>
          <pc:sldMk cId="287321923" sldId="262"/>
        </pc:sldMkLst>
        <pc:spChg chg="mod">
          <ac:chgData name="Lloyd, Brian" userId="91f9a242-6183-4deb-923b-e3500b4f051d" providerId="ADAL" clId="{75618637-BBA3-4905-BCBB-A27AAF8D57FB}" dt="2019-07-01T15:00:03.427" v="294" actId="20577"/>
          <ac:spMkLst>
            <pc:docMk/>
            <pc:sldMk cId="287321923" sldId="262"/>
            <ac:spMk id="2" creationId="{8E8712EE-9EBE-4040-B469-4484CBA99B0E}"/>
          </ac:spMkLst>
        </pc:spChg>
      </pc:sldChg>
      <pc:sldChg chg="modSp">
        <pc:chgData name="Lloyd, Brian" userId="91f9a242-6183-4deb-923b-e3500b4f051d" providerId="ADAL" clId="{75618637-BBA3-4905-BCBB-A27AAF8D57FB}" dt="2019-07-01T15:00:15.133" v="303" actId="20577"/>
        <pc:sldMkLst>
          <pc:docMk/>
          <pc:sldMk cId="2425973529" sldId="263"/>
        </pc:sldMkLst>
        <pc:spChg chg="mod">
          <ac:chgData name="Lloyd, Brian" userId="91f9a242-6183-4deb-923b-e3500b4f051d" providerId="ADAL" clId="{75618637-BBA3-4905-BCBB-A27AAF8D57FB}" dt="2019-07-01T15:00:15.133" v="303" actId="20577"/>
          <ac:spMkLst>
            <pc:docMk/>
            <pc:sldMk cId="2425973529" sldId="263"/>
            <ac:spMk id="2" creationId="{DCF23B38-53DA-457A-8330-535924EBDBC2}"/>
          </ac:spMkLst>
        </pc:spChg>
      </pc:sldChg>
      <pc:sldChg chg="modSp ord">
        <pc:chgData name="Lloyd, Brian" userId="91f9a242-6183-4deb-923b-e3500b4f051d" providerId="ADAL" clId="{75618637-BBA3-4905-BCBB-A27AAF8D57FB}" dt="2019-07-01T15:00:44.559" v="330" actId="20577"/>
        <pc:sldMkLst>
          <pc:docMk/>
          <pc:sldMk cId="3634644560" sldId="264"/>
        </pc:sldMkLst>
        <pc:spChg chg="mod">
          <ac:chgData name="Lloyd, Brian" userId="91f9a242-6183-4deb-923b-e3500b4f051d" providerId="ADAL" clId="{75618637-BBA3-4905-BCBB-A27AAF8D57FB}" dt="2019-07-01T15:00:44.559" v="330" actId="20577"/>
          <ac:spMkLst>
            <pc:docMk/>
            <pc:sldMk cId="3634644560" sldId="264"/>
            <ac:spMk id="2" creationId="{DCF23B38-53DA-457A-8330-535924EBDBC2}"/>
          </ac:spMkLst>
        </pc:spChg>
      </pc:sldChg>
      <pc:sldChg chg="modSp">
        <pc:chgData name="Lloyd, Brian" userId="91f9a242-6183-4deb-923b-e3500b4f051d" providerId="ADAL" clId="{75618637-BBA3-4905-BCBB-A27AAF8D57FB}" dt="2019-07-01T15:05:36.832" v="538" actId="20577"/>
        <pc:sldMkLst>
          <pc:docMk/>
          <pc:sldMk cId="959039950" sldId="265"/>
        </pc:sldMkLst>
        <pc:spChg chg="mod">
          <ac:chgData name="Lloyd, Brian" userId="91f9a242-6183-4deb-923b-e3500b4f051d" providerId="ADAL" clId="{75618637-BBA3-4905-BCBB-A27AAF8D57FB}" dt="2019-07-01T15:00:24.703" v="312" actId="20577"/>
          <ac:spMkLst>
            <pc:docMk/>
            <pc:sldMk cId="959039950" sldId="265"/>
            <ac:spMk id="2" creationId="{DCF23B38-53DA-457A-8330-535924EBDBC2}"/>
          </ac:spMkLst>
        </pc:spChg>
        <pc:spChg chg="mod">
          <ac:chgData name="Lloyd, Brian" userId="91f9a242-6183-4deb-923b-e3500b4f051d" providerId="ADAL" clId="{75618637-BBA3-4905-BCBB-A27AAF8D57FB}" dt="2019-07-01T15:05:36.832" v="538" actId="20577"/>
          <ac:spMkLst>
            <pc:docMk/>
            <pc:sldMk cId="959039950" sldId="265"/>
            <ac:spMk id="4" creationId="{8C36085B-10DD-4A98-A8AD-2C2D08C4C581}"/>
          </ac:spMkLst>
        </pc:spChg>
        <pc:spChg chg="mod">
          <ac:chgData name="Lloyd, Brian" userId="91f9a242-6183-4deb-923b-e3500b4f051d" providerId="ADAL" clId="{75618637-BBA3-4905-BCBB-A27AAF8D57FB}" dt="2019-07-01T14:44:44.331" v="108" actId="1035"/>
          <ac:spMkLst>
            <pc:docMk/>
            <pc:sldMk cId="959039950" sldId="265"/>
            <ac:spMk id="5" creationId="{11BFADEC-7B4C-4BC8-8D55-3DF39C599E0E}"/>
          </ac:spMkLst>
        </pc:spChg>
        <pc:spChg chg="mod">
          <ac:chgData name="Lloyd, Brian" userId="91f9a242-6183-4deb-923b-e3500b4f051d" providerId="ADAL" clId="{75618637-BBA3-4905-BCBB-A27AAF8D57FB}" dt="2019-07-01T14:44:44.331" v="108" actId="1035"/>
          <ac:spMkLst>
            <pc:docMk/>
            <pc:sldMk cId="959039950" sldId="265"/>
            <ac:spMk id="6" creationId="{798D0443-CCF0-479B-94FB-E32CF3B4626E}"/>
          </ac:spMkLst>
        </pc:spChg>
        <pc:spChg chg="mod">
          <ac:chgData name="Lloyd, Brian" userId="91f9a242-6183-4deb-923b-e3500b4f051d" providerId="ADAL" clId="{75618637-BBA3-4905-BCBB-A27AAF8D57FB}" dt="2019-07-01T14:44:44.331" v="108" actId="1035"/>
          <ac:spMkLst>
            <pc:docMk/>
            <pc:sldMk cId="959039950" sldId="265"/>
            <ac:spMk id="7" creationId="{55E98744-4F60-43A3-AFF0-27F545BCEBC2}"/>
          </ac:spMkLst>
        </pc:spChg>
      </pc:sldChg>
      <pc:sldChg chg="modSp">
        <pc:chgData name="Lloyd, Brian" userId="91f9a242-6183-4deb-923b-e3500b4f051d" providerId="ADAL" clId="{75618637-BBA3-4905-BCBB-A27AAF8D57FB}" dt="2019-07-01T15:00:35.512" v="321" actId="20577"/>
        <pc:sldMkLst>
          <pc:docMk/>
          <pc:sldMk cId="2834846442" sldId="266"/>
        </pc:sldMkLst>
        <pc:spChg chg="mod">
          <ac:chgData name="Lloyd, Brian" userId="91f9a242-6183-4deb-923b-e3500b4f051d" providerId="ADAL" clId="{75618637-BBA3-4905-BCBB-A27AAF8D57FB}" dt="2019-07-01T15:00:35.512" v="321" actId="20577"/>
          <ac:spMkLst>
            <pc:docMk/>
            <pc:sldMk cId="2834846442" sldId="266"/>
            <ac:spMk id="2" creationId="{DCF23B38-53DA-457A-8330-535924EBDBC2}"/>
          </ac:spMkLst>
        </pc:spChg>
      </pc:sldChg>
      <pc:sldChg chg="modSp">
        <pc:chgData name="Lloyd, Brian" userId="91f9a242-6183-4deb-923b-e3500b4f051d" providerId="ADAL" clId="{75618637-BBA3-4905-BCBB-A27AAF8D57FB}" dt="2019-07-01T15:01:41.689" v="384" actId="20577"/>
        <pc:sldMkLst>
          <pc:docMk/>
          <pc:sldMk cId="1802025549" sldId="268"/>
        </pc:sldMkLst>
        <pc:spChg chg="mod">
          <ac:chgData name="Lloyd, Brian" userId="91f9a242-6183-4deb-923b-e3500b4f051d" providerId="ADAL" clId="{75618637-BBA3-4905-BCBB-A27AAF8D57FB}" dt="2019-07-01T15:01:41.689" v="384" actId="20577"/>
          <ac:spMkLst>
            <pc:docMk/>
            <pc:sldMk cId="1802025549" sldId="268"/>
            <ac:spMk id="2" creationId="{DCF23B38-53DA-457A-8330-535924EBDBC2}"/>
          </ac:spMkLst>
        </pc:spChg>
      </pc:sldChg>
      <pc:sldChg chg="modSp ord">
        <pc:chgData name="Lloyd, Brian" userId="91f9a242-6183-4deb-923b-e3500b4f051d" providerId="ADAL" clId="{75618637-BBA3-4905-BCBB-A27AAF8D57FB}" dt="2019-07-01T15:00:56.264" v="339" actId="20577"/>
        <pc:sldMkLst>
          <pc:docMk/>
          <pc:sldMk cId="2502265781" sldId="269"/>
        </pc:sldMkLst>
        <pc:spChg chg="mod">
          <ac:chgData name="Lloyd, Brian" userId="91f9a242-6183-4deb-923b-e3500b4f051d" providerId="ADAL" clId="{75618637-BBA3-4905-BCBB-A27AAF8D57FB}" dt="2019-07-01T15:00:56.264" v="339" actId="20577"/>
          <ac:spMkLst>
            <pc:docMk/>
            <pc:sldMk cId="2502265781" sldId="269"/>
            <ac:spMk id="2" creationId="{DCF23B38-53DA-457A-8330-535924EBDBC2}"/>
          </ac:spMkLst>
        </pc:spChg>
      </pc:sldChg>
      <pc:sldChg chg="modSp">
        <pc:chgData name="Lloyd, Brian" userId="91f9a242-6183-4deb-923b-e3500b4f051d" providerId="ADAL" clId="{75618637-BBA3-4905-BCBB-A27AAF8D57FB}" dt="2019-07-01T15:02:02.715" v="402" actId="20577"/>
        <pc:sldMkLst>
          <pc:docMk/>
          <pc:sldMk cId="3610560943" sldId="270"/>
        </pc:sldMkLst>
        <pc:spChg chg="mod">
          <ac:chgData name="Lloyd, Brian" userId="91f9a242-6183-4deb-923b-e3500b4f051d" providerId="ADAL" clId="{75618637-BBA3-4905-BCBB-A27AAF8D57FB}" dt="2019-07-01T15:02:02.715" v="402" actId="20577"/>
          <ac:spMkLst>
            <pc:docMk/>
            <pc:sldMk cId="3610560943" sldId="270"/>
            <ac:spMk id="2" creationId="{DCF23B38-53DA-457A-8330-535924EBDBC2}"/>
          </ac:spMkLst>
        </pc:spChg>
      </pc:sldChg>
      <pc:sldChg chg="modSp">
        <pc:chgData name="Lloyd, Brian" userId="91f9a242-6183-4deb-923b-e3500b4f051d" providerId="ADAL" clId="{75618637-BBA3-4905-BCBB-A27AAF8D57FB}" dt="2019-07-01T15:01:51.293" v="393" actId="20577"/>
        <pc:sldMkLst>
          <pc:docMk/>
          <pc:sldMk cId="1188485692" sldId="272"/>
        </pc:sldMkLst>
        <pc:spChg chg="mod">
          <ac:chgData name="Lloyd, Brian" userId="91f9a242-6183-4deb-923b-e3500b4f051d" providerId="ADAL" clId="{75618637-BBA3-4905-BCBB-A27AAF8D57FB}" dt="2019-07-01T15:01:51.293" v="393" actId="20577"/>
          <ac:spMkLst>
            <pc:docMk/>
            <pc:sldMk cId="1188485692" sldId="272"/>
            <ac:spMk id="2" creationId="{DCF23B38-53DA-457A-8330-535924EBDBC2}"/>
          </ac:spMkLst>
        </pc:spChg>
      </pc:sldChg>
      <pc:sldChg chg="modSp ord">
        <pc:chgData name="Lloyd, Brian" userId="91f9a242-6183-4deb-923b-e3500b4f051d" providerId="ADAL" clId="{75618637-BBA3-4905-BCBB-A27AAF8D57FB}" dt="2019-07-01T15:01:06.455" v="348" actId="20577"/>
        <pc:sldMkLst>
          <pc:docMk/>
          <pc:sldMk cId="4214750364" sldId="273"/>
        </pc:sldMkLst>
        <pc:spChg chg="mod">
          <ac:chgData name="Lloyd, Brian" userId="91f9a242-6183-4deb-923b-e3500b4f051d" providerId="ADAL" clId="{75618637-BBA3-4905-BCBB-A27AAF8D57FB}" dt="2019-07-01T15:01:06.455" v="348" actId="20577"/>
          <ac:spMkLst>
            <pc:docMk/>
            <pc:sldMk cId="4214750364" sldId="273"/>
            <ac:spMk id="2" creationId="{059816CD-B399-4CDC-B642-DB33F7DDE8CD}"/>
          </ac:spMkLst>
        </pc:spChg>
      </pc:sldChg>
      <pc:sldChg chg="modSp ord">
        <pc:chgData name="Lloyd, Brian" userId="91f9a242-6183-4deb-923b-e3500b4f051d" providerId="ADAL" clId="{75618637-BBA3-4905-BCBB-A27AAF8D57FB}" dt="2019-07-01T15:01:14.796" v="357" actId="20577"/>
        <pc:sldMkLst>
          <pc:docMk/>
          <pc:sldMk cId="4066670546" sldId="276"/>
        </pc:sldMkLst>
        <pc:spChg chg="mod">
          <ac:chgData name="Lloyd, Brian" userId="91f9a242-6183-4deb-923b-e3500b4f051d" providerId="ADAL" clId="{75618637-BBA3-4905-BCBB-A27AAF8D57FB}" dt="2019-07-01T15:01:14.796" v="357" actId="20577"/>
          <ac:spMkLst>
            <pc:docMk/>
            <pc:sldMk cId="4066670546" sldId="276"/>
            <ac:spMk id="2" creationId="{059816CD-B399-4CDC-B642-DB33F7DDE8CD}"/>
          </ac:spMkLst>
        </pc:spChg>
      </pc:sldChg>
      <pc:sldChg chg="modSp ord">
        <pc:chgData name="Lloyd, Brian" userId="91f9a242-6183-4deb-923b-e3500b4f051d" providerId="ADAL" clId="{75618637-BBA3-4905-BCBB-A27AAF8D57FB}" dt="2019-07-01T15:01:24.038" v="366" actId="20577"/>
        <pc:sldMkLst>
          <pc:docMk/>
          <pc:sldMk cId="3539961100" sldId="279"/>
        </pc:sldMkLst>
        <pc:spChg chg="mod">
          <ac:chgData name="Lloyd, Brian" userId="91f9a242-6183-4deb-923b-e3500b4f051d" providerId="ADAL" clId="{75618637-BBA3-4905-BCBB-A27AAF8D57FB}" dt="2019-07-01T15:01:24.038" v="366" actId="20577"/>
          <ac:spMkLst>
            <pc:docMk/>
            <pc:sldMk cId="3539961100" sldId="279"/>
            <ac:spMk id="2" creationId="{059816CD-B399-4CDC-B642-DB33F7DDE8CD}"/>
          </ac:spMkLst>
        </pc:spChg>
      </pc:sldChg>
      <pc:sldChg chg="modSp">
        <pc:chgData name="Lloyd, Brian" userId="91f9a242-6183-4deb-923b-e3500b4f051d" providerId="ADAL" clId="{75618637-BBA3-4905-BCBB-A27AAF8D57FB}" dt="2019-07-01T15:02:11.526" v="411" actId="20577"/>
        <pc:sldMkLst>
          <pc:docMk/>
          <pc:sldMk cId="2140802763" sldId="282"/>
        </pc:sldMkLst>
        <pc:spChg chg="mod">
          <ac:chgData name="Lloyd, Brian" userId="91f9a242-6183-4deb-923b-e3500b4f051d" providerId="ADAL" clId="{75618637-BBA3-4905-BCBB-A27AAF8D57FB}" dt="2019-07-01T15:02:11.526" v="411" actId="20577"/>
          <ac:spMkLst>
            <pc:docMk/>
            <pc:sldMk cId="2140802763" sldId="282"/>
            <ac:spMk id="2" creationId="{059816CD-B399-4CDC-B642-DB33F7DDE8CD}"/>
          </ac:spMkLst>
        </pc:spChg>
        <pc:spChg chg="mod">
          <ac:chgData name="Lloyd, Brian" userId="91f9a242-6183-4deb-923b-e3500b4f051d" providerId="ADAL" clId="{75618637-BBA3-4905-BCBB-A27AAF8D57FB}" dt="2019-07-01T14:51:30.484" v="139" actId="552"/>
          <ac:spMkLst>
            <pc:docMk/>
            <pc:sldMk cId="2140802763" sldId="282"/>
            <ac:spMk id="5" creationId="{3CB92FBE-BA1A-476E-962A-A4F31B0D5779}"/>
          </ac:spMkLst>
        </pc:spChg>
        <pc:spChg chg="mod">
          <ac:chgData name="Lloyd, Brian" userId="91f9a242-6183-4deb-923b-e3500b4f051d" providerId="ADAL" clId="{75618637-BBA3-4905-BCBB-A27AAF8D57FB}" dt="2019-07-01T14:51:30.484" v="139" actId="552"/>
          <ac:spMkLst>
            <pc:docMk/>
            <pc:sldMk cId="2140802763" sldId="282"/>
            <ac:spMk id="7" creationId="{8F6F58D7-EA9D-478A-AD31-93CF57AA071F}"/>
          </ac:spMkLst>
        </pc:spChg>
        <pc:spChg chg="mod">
          <ac:chgData name="Lloyd, Brian" userId="91f9a242-6183-4deb-923b-e3500b4f051d" providerId="ADAL" clId="{75618637-BBA3-4905-BCBB-A27AAF8D57FB}" dt="2019-07-01T14:51:30.484" v="139" actId="552"/>
          <ac:spMkLst>
            <pc:docMk/>
            <pc:sldMk cId="2140802763" sldId="282"/>
            <ac:spMk id="8" creationId="{E4EB768A-FC4A-4169-B0D2-C2724572BDF4}"/>
          </ac:spMkLst>
        </pc:spChg>
        <pc:spChg chg="mod">
          <ac:chgData name="Lloyd, Brian" userId="91f9a242-6183-4deb-923b-e3500b4f051d" providerId="ADAL" clId="{75618637-BBA3-4905-BCBB-A27AAF8D57FB}" dt="2019-07-01T14:51:30.484" v="139" actId="552"/>
          <ac:spMkLst>
            <pc:docMk/>
            <pc:sldMk cId="2140802763" sldId="282"/>
            <ac:spMk id="9" creationId="{D30463C9-4BAC-4879-9828-81CC074DEFA2}"/>
          </ac:spMkLst>
        </pc:spChg>
      </pc:sldChg>
      <pc:sldChg chg="modSp">
        <pc:chgData name="Lloyd, Brian" userId="91f9a242-6183-4deb-923b-e3500b4f051d" providerId="ADAL" clId="{75618637-BBA3-4905-BCBB-A27AAF8D57FB}" dt="2019-07-01T15:02:20.558" v="420" actId="20577"/>
        <pc:sldMkLst>
          <pc:docMk/>
          <pc:sldMk cId="3033979691" sldId="283"/>
        </pc:sldMkLst>
        <pc:spChg chg="mod">
          <ac:chgData name="Lloyd, Brian" userId="91f9a242-6183-4deb-923b-e3500b4f051d" providerId="ADAL" clId="{75618637-BBA3-4905-BCBB-A27AAF8D57FB}" dt="2019-07-01T15:02:20.558" v="420" actId="20577"/>
          <ac:spMkLst>
            <pc:docMk/>
            <pc:sldMk cId="3033979691" sldId="283"/>
            <ac:spMk id="2" creationId="{059816CD-B399-4CDC-B642-DB33F7DDE8CD}"/>
          </ac:spMkLst>
        </pc:spChg>
      </pc:sldChg>
      <pc:sldChg chg="modSp">
        <pc:chgData name="Lloyd, Brian" userId="91f9a242-6183-4deb-923b-e3500b4f051d" providerId="ADAL" clId="{75618637-BBA3-4905-BCBB-A27AAF8D57FB}" dt="2019-07-01T15:03:54.221" v="510" actId="20577"/>
        <pc:sldMkLst>
          <pc:docMk/>
          <pc:sldMk cId="2594700669" sldId="284"/>
        </pc:sldMkLst>
        <pc:spChg chg="mod">
          <ac:chgData name="Lloyd, Brian" userId="91f9a242-6183-4deb-923b-e3500b4f051d" providerId="ADAL" clId="{75618637-BBA3-4905-BCBB-A27AAF8D57FB}" dt="2019-07-01T15:03:54.221" v="510" actId="20577"/>
          <ac:spMkLst>
            <pc:docMk/>
            <pc:sldMk cId="2594700669" sldId="284"/>
            <ac:spMk id="2" creationId="{059816CD-B399-4CDC-B642-DB33F7DDE8CD}"/>
          </ac:spMkLst>
        </pc:spChg>
      </pc:sldChg>
      <pc:sldChg chg="modSp">
        <pc:chgData name="Lloyd, Brian" userId="91f9a242-6183-4deb-923b-e3500b4f051d" providerId="ADAL" clId="{75618637-BBA3-4905-BCBB-A27AAF8D57FB}" dt="2019-07-01T15:04:03.587" v="519" actId="20577"/>
        <pc:sldMkLst>
          <pc:docMk/>
          <pc:sldMk cId="4088315319" sldId="285"/>
        </pc:sldMkLst>
        <pc:spChg chg="mod">
          <ac:chgData name="Lloyd, Brian" userId="91f9a242-6183-4deb-923b-e3500b4f051d" providerId="ADAL" clId="{75618637-BBA3-4905-BCBB-A27AAF8D57FB}" dt="2019-07-01T15:04:03.587" v="519" actId="20577"/>
          <ac:spMkLst>
            <pc:docMk/>
            <pc:sldMk cId="4088315319" sldId="285"/>
            <ac:spMk id="2" creationId="{059816CD-B399-4CDC-B642-DB33F7DDE8CD}"/>
          </ac:spMkLst>
        </pc:spChg>
      </pc:sldChg>
      <pc:sldChg chg="modSp">
        <pc:chgData name="Lloyd, Brian" userId="91f9a242-6183-4deb-923b-e3500b4f051d" providerId="ADAL" clId="{75618637-BBA3-4905-BCBB-A27AAF8D57FB}" dt="2019-07-01T15:04:10.883" v="528" actId="20577"/>
        <pc:sldMkLst>
          <pc:docMk/>
          <pc:sldMk cId="1563408958" sldId="287"/>
        </pc:sldMkLst>
        <pc:spChg chg="mod">
          <ac:chgData name="Lloyd, Brian" userId="91f9a242-6183-4deb-923b-e3500b4f051d" providerId="ADAL" clId="{75618637-BBA3-4905-BCBB-A27AAF8D57FB}" dt="2019-07-01T15:04:10.883" v="528" actId="20577"/>
          <ac:spMkLst>
            <pc:docMk/>
            <pc:sldMk cId="1563408958" sldId="287"/>
            <ac:spMk id="2" creationId="{059816CD-B399-4CDC-B642-DB33F7DDE8CD}"/>
          </ac:spMkLst>
        </pc:spChg>
        <pc:spChg chg="mod">
          <ac:chgData name="Lloyd, Brian" userId="91f9a242-6183-4deb-923b-e3500b4f051d" providerId="ADAL" clId="{75618637-BBA3-4905-BCBB-A27AAF8D57FB}" dt="2019-07-01T14:55:18.355" v="178" actId="1038"/>
          <ac:spMkLst>
            <pc:docMk/>
            <pc:sldMk cId="1563408958" sldId="287"/>
            <ac:spMk id="14" creationId="{EB73934B-7282-44BB-B96A-AB9C4665716B}"/>
          </ac:spMkLst>
        </pc:spChg>
      </pc:sldChg>
      <pc:sldChg chg="modSp">
        <pc:chgData name="Lloyd, Brian" userId="91f9a242-6183-4deb-923b-e3500b4f051d" providerId="ADAL" clId="{75618637-BBA3-4905-BCBB-A27AAF8D57FB}" dt="2019-07-01T15:04:18.968" v="537" actId="20577"/>
        <pc:sldMkLst>
          <pc:docMk/>
          <pc:sldMk cId="3203744956" sldId="288"/>
        </pc:sldMkLst>
        <pc:spChg chg="mod">
          <ac:chgData name="Lloyd, Brian" userId="91f9a242-6183-4deb-923b-e3500b4f051d" providerId="ADAL" clId="{75618637-BBA3-4905-BCBB-A27AAF8D57FB}" dt="2019-07-01T15:04:18.968" v="537" actId="20577"/>
          <ac:spMkLst>
            <pc:docMk/>
            <pc:sldMk cId="3203744956" sldId="288"/>
            <ac:spMk id="2" creationId="{059816CD-B399-4CDC-B642-DB33F7DDE8CD}"/>
          </ac:spMkLst>
        </pc:spChg>
        <pc:spChg chg="mod">
          <ac:chgData name="Lloyd, Brian" userId="91f9a242-6183-4deb-923b-e3500b4f051d" providerId="ADAL" clId="{75618637-BBA3-4905-BCBB-A27AAF8D57FB}" dt="2019-07-01T14:56:06.949" v="179" actId="207"/>
          <ac:spMkLst>
            <pc:docMk/>
            <pc:sldMk cId="3203744956" sldId="288"/>
            <ac:spMk id="5" creationId="{4FC49E2C-C78B-496D-BD14-163207321C3D}"/>
          </ac:spMkLst>
        </pc:spChg>
        <pc:spChg chg="mod">
          <ac:chgData name="Lloyd, Brian" userId="91f9a242-6183-4deb-923b-e3500b4f051d" providerId="ADAL" clId="{75618637-BBA3-4905-BCBB-A27AAF8D57FB}" dt="2019-07-01T14:56:06.949" v="179" actId="207"/>
          <ac:spMkLst>
            <pc:docMk/>
            <pc:sldMk cId="3203744956" sldId="288"/>
            <ac:spMk id="6" creationId="{09AC9E3E-E944-4BD9-A6ED-3D33BD3DCB13}"/>
          </ac:spMkLst>
        </pc:spChg>
        <pc:spChg chg="mod">
          <ac:chgData name="Lloyd, Brian" userId="91f9a242-6183-4deb-923b-e3500b4f051d" providerId="ADAL" clId="{75618637-BBA3-4905-BCBB-A27AAF8D57FB}" dt="2019-07-01T14:56:06.949" v="179" actId="207"/>
          <ac:spMkLst>
            <pc:docMk/>
            <pc:sldMk cId="3203744956" sldId="288"/>
            <ac:spMk id="7" creationId="{1910DBC5-0E25-44E6-A907-F3233D49B1EC}"/>
          </ac:spMkLst>
        </pc:spChg>
        <pc:spChg chg="mod">
          <ac:chgData name="Lloyd, Brian" userId="91f9a242-6183-4deb-923b-e3500b4f051d" providerId="ADAL" clId="{75618637-BBA3-4905-BCBB-A27AAF8D57FB}" dt="2019-07-01T14:56:06.949" v="179" actId="207"/>
          <ac:spMkLst>
            <pc:docMk/>
            <pc:sldMk cId="3203744956" sldId="288"/>
            <ac:spMk id="8" creationId="{0BFC8C2D-EB5E-4442-A91B-A4A1BC4DD137}"/>
          </ac:spMkLst>
        </pc:spChg>
        <pc:spChg chg="mod">
          <ac:chgData name="Lloyd, Brian" userId="91f9a242-6183-4deb-923b-e3500b4f051d" providerId="ADAL" clId="{75618637-BBA3-4905-BCBB-A27AAF8D57FB}" dt="2019-07-01T14:56:06.949" v="179" actId="207"/>
          <ac:spMkLst>
            <pc:docMk/>
            <pc:sldMk cId="3203744956" sldId="288"/>
            <ac:spMk id="9" creationId="{0EB7FFBE-D54D-4118-BF0A-2A8C487B7451}"/>
          </ac:spMkLst>
        </pc:spChg>
      </pc:sldChg>
      <pc:sldChg chg="modSp">
        <pc:chgData name="Lloyd, Brian" userId="91f9a242-6183-4deb-923b-e3500b4f051d" providerId="ADAL" clId="{75618637-BBA3-4905-BCBB-A27AAF8D57FB}" dt="2019-07-01T15:02:29.167" v="429" actId="20577"/>
        <pc:sldMkLst>
          <pc:docMk/>
          <pc:sldMk cId="3420678052" sldId="291"/>
        </pc:sldMkLst>
        <pc:spChg chg="mod">
          <ac:chgData name="Lloyd, Brian" userId="91f9a242-6183-4deb-923b-e3500b4f051d" providerId="ADAL" clId="{75618637-BBA3-4905-BCBB-A27AAF8D57FB}" dt="2019-07-01T15:02:29.167" v="429" actId="20577"/>
          <ac:spMkLst>
            <pc:docMk/>
            <pc:sldMk cId="3420678052" sldId="291"/>
            <ac:spMk id="2" creationId="{CBC8575D-478E-4847-A213-CC792DC8C8DE}"/>
          </ac:spMkLst>
        </pc:spChg>
      </pc:sldChg>
      <pc:sldChg chg="modSp">
        <pc:chgData name="Lloyd, Brian" userId="91f9a242-6183-4deb-923b-e3500b4f051d" providerId="ADAL" clId="{75618637-BBA3-4905-BCBB-A27AAF8D57FB}" dt="2019-07-01T15:03:36.462" v="492" actId="20577"/>
        <pc:sldMkLst>
          <pc:docMk/>
          <pc:sldMk cId="1238666963" sldId="292"/>
        </pc:sldMkLst>
        <pc:spChg chg="mod">
          <ac:chgData name="Lloyd, Brian" userId="91f9a242-6183-4deb-923b-e3500b4f051d" providerId="ADAL" clId="{75618637-BBA3-4905-BCBB-A27AAF8D57FB}" dt="2019-07-01T15:03:36.462" v="492" actId="20577"/>
          <ac:spMkLst>
            <pc:docMk/>
            <pc:sldMk cId="1238666963" sldId="292"/>
            <ac:spMk id="2" creationId="{05337059-71DC-42B5-A6DF-728BB25FCCC1}"/>
          </ac:spMkLst>
        </pc:spChg>
      </pc:sldChg>
      <pc:sldChg chg="modSp">
        <pc:chgData name="Lloyd, Brian" userId="91f9a242-6183-4deb-923b-e3500b4f051d" providerId="ADAL" clId="{75618637-BBA3-4905-BCBB-A27AAF8D57FB}" dt="2019-07-01T15:03:46.441" v="501" actId="20577"/>
        <pc:sldMkLst>
          <pc:docMk/>
          <pc:sldMk cId="4235921360" sldId="293"/>
        </pc:sldMkLst>
        <pc:spChg chg="mod">
          <ac:chgData name="Lloyd, Brian" userId="91f9a242-6183-4deb-923b-e3500b4f051d" providerId="ADAL" clId="{75618637-BBA3-4905-BCBB-A27AAF8D57FB}" dt="2019-07-01T15:03:46.441" v="501" actId="20577"/>
          <ac:spMkLst>
            <pc:docMk/>
            <pc:sldMk cId="4235921360" sldId="293"/>
            <ac:spMk id="2" creationId="{A3243849-7F63-4AD4-A02B-4FFE369F205C}"/>
          </ac:spMkLst>
        </pc:spChg>
      </pc:sldChg>
      <pc:sldChg chg="modSp">
        <pc:chgData name="Lloyd, Brian" userId="91f9a242-6183-4deb-923b-e3500b4f051d" providerId="ADAL" clId="{75618637-BBA3-4905-BCBB-A27AAF8D57FB}" dt="2019-07-01T15:02:36.104" v="438" actId="20577"/>
        <pc:sldMkLst>
          <pc:docMk/>
          <pc:sldMk cId="244568637" sldId="294"/>
        </pc:sldMkLst>
        <pc:spChg chg="mod">
          <ac:chgData name="Lloyd, Brian" userId="91f9a242-6183-4deb-923b-e3500b4f051d" providerId="ADAL" clId="{75618637-BBA3-4905-BCBB-A27AAF8D57FB}" dt="2019-07-01T15:02:36.104" v="438" actId="20577"/>
          <ac:spMkLst>
            <pc:docMk/>
            <pc:sldMk cId="244568637" sldId="294"/>
            <ac:spMk id="2" creationId="{DBF53C59-380C-4E95-AB5A-A3BBC08E6371}"/>
          </ac:spMkLst>
        </pc:spChg>
      </pc:sldChg>
      <pc:sldChg chg="modSp">
        <pc:chgData name="Lloyd, Brian" userId="91f9a242-6183-4deb-923b-e3500b4f051d" providerId="ADAL" clId="{75618637-BBA3-4905-BCBB-A27AAF8D57FB}" dt="2019-07-01T15:02:44.791" v="447" actId="20577"/>
        <pc:sldMkLst>
          <pc:docMk/>
          <pc:sldMk cId="1372821770" sldId="295"/>
        </pc:sldMkLst>
        <pc:spChg chg="mod">
          <ac:chgData name="Lloyd, Brian" userId="91f9a242-6183-4deb-923b-e3500b4f051d" providerId="ADAL" clId="{75618637-BBA3-4905-BCBB-A27AAF8D57FB}" dt="2019-07-01T15:02:44.791" v="447" actId="20577"/>
          <ac:spMkLst>
            <pc:docMk/>
            <pc:sldMk cId="1372821770" sldId="295"/>
            <ac:spMk id="2" creationId="{DBF53C59-380C-4E95-AB5A-A3BBC08E6371}"/>
          </ac:spMkLst>
        </pc:spChg>
      </pc:sldChg>
      <pc:sldChg chg="modSp">
        <pc:chgData name="Lloyd, Brian" userId="91f9a242-6183-4deb-923b-e3500b4f051d" providerId="ADAL" clId="{75618637-BBA3-4905-BCBB-A27AAF8D57FB}" dt="2019-07-01T15:02:53.925" v="456" actId="20577"/>
        <pc:sldMkLst>
          <pc:docMk/>
          <pc:sldMk cId="692535507" sldId="296"/>
        </pc:sldMkLst>
        <pc:spChg chg="mod">
          <ac:chgData name="Lloyd, Brian" userId="91f9a242-6183-4deb-923b-e3500b4f051d" providerId="ADAL" clId="{75618637-BBA3-4905-BCBB-A27AAF8D57FB}" dt="2019-07-01T15:02:53.925" v="456" actId="20577"/>
          <ac:spMkLst>
            <pc:docMk/>
            <pc:sldMk cId="692535507" sldId="296"/>
            <ac:spMk id="2" creationId="{DBF53C59-380C-4E95-AB5A-A3BBC08E6371}"/>
          </ac:spMkLst>
        </pc:spChg>
      </pc:sldChg>
      <pc:sldChg chg="modSp">
        <pc:chgData name="Lloyd, Brian" userId="91f9a242-6183-4deb-923b-e3500b4f051d" providerId="ADAL" clId="{75618637-BBA3-4905-BCBB-A27AAF8D57FB}" dt="2019-07-01T15:03:02.760" v="465" actId="20577"/>
        <pc:sldMkLst>
          <pc:docMk/>
          <pc:sldMk cId="191579515" sldId="297"/>
        </pc:sldMkLst>
        <pc:spChg chg="mod">
          <ac:chgData name="Lloyd, Brian" userId="91f9a242-6183-4deb-923b-e3500b4f051d" providerId="ADAL" clId="{75618637-BBA3-4905-BCBB-A27AAF8D57FB}" dt="2019-07-01T15:03:02.760" v="465" actId="20577"/>
          <ac:spMkLst>
            <pc:docMk/>
            <pc:sldMk cId="191579515" sldId="297"/>
            <ac:spMk id="2" creationId="{DBF53C59-380C-4E95-AB5A-A3BBC08E6371}"/>
          </ac:spMkLst>
        </pc:spChg>
      </pc:sldChg>
      <pc:sldChg chg="modSp">
        <pc:chgData name="Lloyd, Brian" userId="91f9a242-6183-4deb-923b-e3500b4f051d" providerId="ADAL" clId="{75618637-BBA3-4905-BCBB-A27AAF8D57FB}" dt="2019-07-01T15:03:12.159" v="474" actId="20577"/>
        <pc:sldMkLst>
          <pc:docMk/>
          <pc:sldMk cId="2653209968" sldId="298"/>
        </pc:sldMkLst>
        <pc:spChg chg="mod">
          <ac:chgData name="Lloyd, Brian" userId="91f9a242-6183-4deb-923b-e3500b4f051d" providerId="ADAL" clId="{75618637-BBA3-4905-BCBB-A27AAF8D57FB}" dt="2019-07-01T15:03:12.159" v="474" actId="20577"/>
          <ac:spMkLst>
            <pc:docMk/>
            <pc:sldMk cId="2653209968" sldId="298"/>
            <ac:spMk id="2" creationId="{DBF53C59-380C-4E95-AB5A-A3BBC08E6371}"/>
          </ac:spMkLst>
        </pc:spChg>
      </pc:sldChg>
      <pc:sldChg chg="modSp">
        <pc:chgData name="Lloyd, Brian" userId="91f9a242-6183-4deb-923b-e3500b4f051d" providerId="ADAL" clId="{75618637-BBA3-4905-BCBB-A27AAF8D57FB}" dt="2019-07-01T15:10:27.480" v="555" actId="20577"/>
        <pc:sldMkLst>
          <pc:docMk/>
          <pc:sldMk cId="72684220" sldId="299"/>
        </pc:sldMkLst>
        <pc:spChg chg="mod">
          <ac:chgData name="Lloyd, Brian" userId="91f9a242-6183-4deb-923b-e3500b4f051d" providerId="ADAL" clId="{75618637-BBA3-4905-BCBB-A27AAF8D57FB}" dt="2019-07-01T15:03:20.523" v="483" actId="20577"/>
          <ac:spMkLst>
            <pc:docMk/>
            <pc:sldMk cId="72684220" sldId="299"/>
            <ac:spMk id="2" creationId="{DBF53C59-380C-4E95-AB5A-A3BBC08E6371}"/>
          </ac:spMkLst>
        </pc:spChg>
        <pc:spChg chg="mod">
          <ac:chgData name="Lloyd, Brian" userId="91f9a242-6183-4deb-923b-e3500b4f051d" providerId="ADAL" clId="{75618637-BBA3-4905-BCBB-A27AAF8D57FB}" dt="2019-07-01T15:10:27.480" v="555" actId="20577"/>
          <ac:spMkLst>
            <pc:docMk/>
            <pc:sldMk cId="72684220" sldId="299"/>
            <ac:spMk id="6" creationId="{356E0E91-24D3-4A9D-8912-031585A586AA}"/>
          </ac:spMkLst>
        </pc:spChg>
      </pc:sldChg>
    </pc:docChg>
  </pc:docChgLst>
  <pc:docChgLst>
    <pc:chgData name="Lloyd, Brian" userId="91f9a242-6183-4deb-923b-e3500b4f051d" providerId="ADAL" clId="{C0380C9F-A4AF-472A-9B0E-37E2B876A6B5}"/>
    <pc:docChg chg="undo custSel addSld delSld modSld sldOrd modMainMaster modNotesMaster modHandout">
      <pc:chgData name="Lloyd, Brian" userId="91f9a242-6183-4deb-923b-e3500b4f051d" providerId="ADAL" clId="{C0380C9F-A4AF-472A-9B0E-37E2B876A6B5}" dt="2019-10-17T12:35:43.079" v="7128"/>
      <pc:docMkLst>
        <pc:docMk/>
      </pc:docMkLst>
      <pc:sldChg chg="delSp modSp">
        <pc:chgData name="Lloyd, Brian" userId="91f9a242-6183-4deb-923b-e3500b4f051d" providerId="ADAL" clId="{C0380C9F-A4AF-472A-9B0E-37E2B876A6B5}" dt="2019-10-17T12:34:52.950" v="7105" actId="113"/>
        <pc:sldMkLst>
          <pc:docMk/>
          <pc:sldMk cId="4285747081" sldId="258"/>
        </pc:sldMkLst>
        <pc:spChg chg="mod">
          <ac:chgData name="Lloyd, Brian" userId="91f9a242-6183-4deb-923b-e3500b4f051d" providerId="ADAL" clId="{C0380C9F-A4AF-472A-9B0E-37E2B876A6B5}" dt="2019-10-17T12:34:52.950" v="7105" actId="113"/>
          <ac:spMkLst>
            <pc:docMk/>
            <pc:sldMk cId="4285747081" sldId="258"/>
            <ac:spMk id="2" creationId="{F2FD1EA7-EFBE-41B5-BA81-48461B0B0AEB}"/>
          </ac:spMkLst>
        </pc:spChg>
        <pc:spChg chg="mod">
          <ac:chgData name="Lloyd, Brian" userId="91f9a242-6183-4deb-923b-e3500b4f051d" providerId="ADAL" clId="{C0380C9F-A4AF-472A-9B0E-37E2B876A6B5}" dt="2019-10-11T09:55:26.170" v="265" actId="20577"/>
          <ac:spMkLst>
            <pc:docMk/>
            <pc:sldMk cId="4285747081" sldId="258"/>
            <ac:spMk id="5" creationId="{A43BD393-831C-4895-8E89-CA1133F9AAD3}"/>
          </ac:spMkLst>
        </pc:spChg>
        <pc:spChg chg="mod">
          <ac:chgData name="Lloyd, Brian" userId="91f9a242-6183-4deb-923b-e3500b4f051d" providerId="ADAL" clId="{C0380C9F-A4AF-472A-9B0E-37E2B876A6B5}" dt="2019-10-11T09:55:27.827" v="266" actId="20577"/>
          <ac:spMkLst>
            <pc:docMk/>
            <pc:sldMk cId="4285747081" sldId="258"/>
            <ac:spMk id="6" creationId="{5E7EFC48-1E8C-429D-8FA7-5FC53A7466AD}"/>
          </ac:spMkLst>
        </pc:spChg>
        <pc:spChg chg="mod">
          <ac:chgData name="Lloyd, Brian" userId="91f9a242-6183-4deb-923b-e3500b4f051d" providerId="ADAL" clId="{C0380C9F-A4AF-472A-9B0E-37E2B876A6B5}" dt="2019-10-11T09:55:30.648" v="268" actId="20577"/>
          <ac:spMkLst>
            <pc:docMk/>
            <pc:sldMk cId="4285747081" sldId="258"/>
            <ac:spMk id="7" creationId="{2420A03A-6A50-46B7-9949-A5C72888A2A4}"/>
          </ac:spMkLst>
        </pc:spChg>
        <pc:spChg chg="mod">
          <ac:chgData name="Lloyd, Brian" userId="91f9a242-6183-4deb-923b-e3500b4f051d" providerId="ADAL" clId="{C0380C9F-A4AF-472A-9B0E-37E2B876A6B5}" dt="2019-10-11T09:55:29.212" v="267" actId="20577"/>
          <ac:spMkLst>
            <pc:docMk/>
            <pc:sldMk cId="4285747081" sldId="258"/>
            <ac:spMk id="8" creationId="{1D60A749-9CF9-4566-A8D1-320E9FFEE00E}"/>
          </ac:spMkLst>
        </pc:spChg>
        <pc:spChg chg="del">
          <ac:chgData name="Lloyd, Brian" userId="91f9a242-6183-4deb-923b-e3500b4f051d" providerId="ADAL" clId="{C0380C9F-A4AF-472A-9B0E-37E2B876A6B5}" dt="2019-10-11T09:54:21.583" v="235" actId="478"/>
          <ac:spMkLst>
            <pc:docMk/>
            <pc:sldMk cId="4285747081" sldId="258"/>
            <ac:spMk id="10" creationId="{DE2C692F-7F70-4AC1-B1B8-F95FA5B413CF}"/>
          </ac:spMkLst>
        </pc:spChg>
        <pc:spChg chg="mod">
          <ac:chgData name="Lloyd, Brian" userId="91f9a242-6183-4deb-923b-e3500b4f051d" providerId="ADAL" clId="{C0380C9F-A4AF-472A-9B0E-37E2B876A6B5}" dt="2019-10-11T09:55:31.963" v="269" actId="20577"/>
          <ac:spMkLst>
            <pc:docMk/>
            <pc:sldMk cId="4285747081" sldId="258"/>
            <ac:spMk id="11" creationId="{134C04BC-5388-487E-AF1F-297733C29776}"/>
          </ac:spMkLst>
        </pc:spChg>
        <pc:spChg chg="del">
          <ac:chgData name="Lloyd, Brian" userId="91f9a242-6183-4deb-923b-e3500b4f051d" providerId="ADAL" clId="{C0380C9F-A4AF-472A-9B0E-37E2B876A6B5}" dt="2019-10-11T09:54:24.109" v="236" actId="478"/>
          <ac:spMkLst>
            <pc:docMk/>
            <pc:sldMk cId="4285747081" sldId="258"/>
            <ac:spMk id="12" creationId="{A1A1CFA3-9133-4D60-BF36-99CBC0B92F6E}"/>
          </ac:spMkLst>
        </pc:spChg>
      </pc:sldChg>
      <pc:sldChg chg="modSp">
        <pc:chgData name="Lloyd, Brian" userId="91f9a242-6183-4deb-923b-e3500b4f051d" providerId="ADAL" clId="{C0380C9F-A4AF-472A-9B0E-37E2B876A6B5}" dt="2019-10-17T12:24:40.591" v="6892" actId="20577"/>
        <pc:sldMkLst>
          <pc:docMk/>
          <pc:sldMk cId="4062708414" sldId="260"/>
        </pc:sldMkLst>
        <pc:spChg chg="mod">
          <ac:chgData name="Lloyd, Brian" userId="91f9a242-6183-4deb-923b-e3500b4f051d" providerId="ADAL" clId="{C0380C9F-A4AF-472A-9B0E-37E2B876A6B5}" dt="2019-10-17T12:24:40.591" v="6892" actId="20577"/>
          <ac:spMkLst>
            <pc:docMk/>
            <pc:sldMk cId="4062708414" sldId="260"/>
            <ac:spMk id="2" creationId="{362713F6-5CA3-4753-9E52-0EA4D5FCFA71}"/>
          </ac:spMkLst>
        </pc:spChg>
        <pc:spChg chg="mod">
          <ac:chgData name="Lloyd, Brian" userId="91f9a242-6183-4deb-923b-e3500b4f051d" providerId="ADAL" clId="{C0380C9F-A4AF-472A-9B0E-37E2B876A6B5}" dt="2019-10-11T09:51:47.619" v="48" actId="1076"/>
          <ac:spMkLst>
            <pc:docMk/>
            <pc:sldMk cId="4062708414" sldId="260"/>
            <ac:spMk id="3" creationId="{D050C12E-6331-4674-BDC3-46BE8447EDDC}"/>
          </ac:spMkLst>
        </pc:spChg>
        <pc:spChg chg="mod">
          <ac:chgData name="Lloyd, Brian" userId="91f9a242-6183-4deb-923b-e3500b4f051d" providerId="ADAL" clId="{C0380C9F-A4AF-472A-9B0E-37E2B876A6B5}" dt="2019-10-16T10:41:41.273" v="6755" actId="20577"/>
          <ac:spMkLst>
            <pc:docMk/>
            <pc:sldMk cId="4062708414" sldId="260"/>
            <ac:spMk id="4" creationId="{43672FD4-47A1-4090-B629-E571435E2C93}"/>
          </ac:spMkLst>
        </pc:spChg>
      </pc:sldChg>
      <pc:sldChg chg="del">
        <pc:chgData name="Lloyd, Brian" userId="91f9a242-6183-4deb-923b-e3500b4f051d" providerId="ADAL" clId="{C0380C9F-A4AF-472A-9B0E-37E2B876A6B5}" dt="2019-10-11T09:56:03.695" v="270" actId="2696"/>
        <pc:sldMkLst>
          <pc:docMk/>
          <pc:sldMk cId="2899899496" sldId="261"/>
        </pc:sldMkLst>
      </pc:sldChg>
      <pc:sldChg chg="del">
        <pc:chgData name="Lloyd, Brian" userId="91f9a242-6183-4deb-923b-e3500b4f051d" providerId="ADAL" clId="{C0380C9F-A4AF-472A-9B0E-37E2B876A6B5}" dt="2019-10-11T09:56:05.207" v="271" actId="2696"/>
        <pc:sldMkLst>
          <pc:docMk/>
          <pc:sldMk cId="287321923" sldId="262"/>
        </pc:sldMkLst>
      </pc:sldChg>
      <pc:sldChg chg="del">
        <pc:chgData name="Lloyd, Brian" userId="91f9a242-6183-4deb-923b-e3500b4f051d" providerId="ADAL" clId="{C0380C9F-A4AF-472A-9B0E-37E2B876A6B5}" dt="2019-10-11T09:56:05.207" v="272" actId="2696"/>
        <pc:sldMkLst>
          <pc:docMk/>
          <pc:sldMk cId="2425973529" sldId="263"/>
        </pc:sldMkLst>
      </pc:sldChg>
      <pc:sldChg chg="del">
        <pc:chgData name="Lloyd, Brian" userId="91f9a242-6183-4deb-923b-e3500b4f051d" providerId="ADAL" clId="{C0380C9F-A4AF-472A-9B0E-37E2B876A6B5}" dt="2019-10-11T09:56:05.717" v="273" actId="2696"/>
        <pc:sldMkLst>
          <pc:docMk/>
          <pc:sldMk cId="3634644560" sldId="264"/>
        </pc:sldMkLst>
      </pc:sldChg>
      <pc:sldChg chg="addSp delSp modSp">
        <pc:chgData name="Lloyd, Brian" userId="91f9a242-6183-4deb-923b-e3500b4f051d" providerId="ADAL" clId="{C0380C9F-A4AF-472A-9B0E-37E2B876A6B5}" dt="2019-10-17T12:35:04.858" v="7106"/>
        <pc:sldMkLst>
          <pc:docMk/>
          <pc:sldMk cId="959039950" sldId="265"/>
        </pc:sldMkLst>
        <pc:spChg chg="del mod">
          <ac:chgData name="Lloyd, Brian" userId="91f9a242-6183-4deb-923b-e3500b4f051d" providerId="ADAL" clId="{C0380C9F-A4AF-472A-9B0E-37E2B876A6B5}" dt="2019-10-11T10:06:00.936" v="685" actId="478"/>
          <ac:spMkLst>
            <pc:docMk/>
            <pc:sldMk cId="959039950" sldId="265"/>
            <ac:spMk id="2" creationId="{DCF23B38-53DA-457A-8330-535924EBDBC2}"/>
          </ac:spMkLst>
        </pc:spChg>
        <pc:spChg chg="mod">
          <ac:chgData name="Lloyd, Brian" userId="91f9a242-6183-4deb-923b-e3500b4f051d" providerId="ADAL" clId="{C0380C9F-A4AF-472A-9B0E-37E2B876A6B5}" dt="2019-10-11T09:59:26.995" v="313" actId="20577"/>
          <ac:spMkLst>
            <pc:docMk/>
            <pc:sldMk cId="959039950" sldId="265"/>
            <ac:spMk id="4" creationId="{8C36085B-10DD-4A98-A8AD-2C2D08C4C581}"/>
          </ac:spMkLst>
        </pc:spChg>
        <pc:spChg chg="del mod">
          <ac:chgData name="Lloyd, Brian" userId="91f9a242-6183-4deb-923b-e3500b4f051d" providerId="ADAL" clId="{C0380C9F-A4AF-472A-9B0E-37E2B876A6B5}" dt="2019-10-11T10:04:46.944" v="675"/>
          <ac:spMkLst>
            <pc:docMk/>
            <pc:sldMk cId="959039950" sldId="265"/>
            <ac:spMk id="5" creationId="{11BFADEC-7B4C-4BC8-8D55-3DF39C599E0E}"/>
          </ac:spMkLst>
        </pc:spChg>
        <pc:spChg chg="mod">
          <ac:chgData name="Lloyd, Brian" userId="91f9a242-6183-4deb-923b-e3500b4f051d" providerId="ADAL" clId="{C0380C9F-A4AF-472A-9B0E-37E2B876A6B5}" dt="2019-10-11T10:05:31.213" v="682" actId="552"/>
          <ac:spMkLst>
            <pc:docMk/>
            <pc:sldMk cId="959039950" sldId="265"/>
            <ac:spMk id="6" creationId="{798D0443-CCF0-479B-94FB-E32CF3B4626E}"/>
          </ac:spMkLst>
        </pc:spChg>
        <pc:spChg chg="mod">
          <ac:chgData name="Lloyd, Brian" userId="91f9a242-6183-4deb-923b-e3500b4f051d" providerId="ADAL" clId="{C0380C9F-A4AF-472A-9B0E-37E2B876A6B5}" dt="2019-10-11T10:05:31.213" v="682" actId="552"/>
          <ac:spMkLst>
            <pc:docMk/>
            <pc:sldMk cId="959039950" sldId="265"/>
            <ac:spMk id="7" creationId="{55E98744-4F60-43A3-AFF0-27F545BCEBC2}"/>
          </ac:spMkLst>
        </pc:spChg>
        <pc:spChg chg="add del mod">
          <ac:chgData name="Lloyd, Brian" userId="91f9a242-6183-4deb-923b-e3500b4f051d" providerId="ADAL" clId="{C0380C9F-A4AF-472A-9B0E-37E2B876A6B5}" dt="2019-10-11T10:06:55.496" v="701"/>
          <ac:spMkLst>
            <pc:docMk/>
            <pc:sldMk cId="959039950" sldId="265"/>
            <ac:spMk id="8" creationId="{1E24AA58-2CFB-45F3-AB31-B447D2C15C0C}"/>
          </ac:spMkLst>
        </pc:spChg>
        <pc:spChg chg="add">
          <ac:chgData name="Lloyd, Brian" userId="91f9a242-6183-4deb-923b-e3500b4f051d" providerId="ADAL" clId="{C0380C9F-A4AF-472A-9B0E-37E2B876A6B5}" dt="2019-10-17T12:35:04.858" v="7106"/>
          <ac:spMkLst>
            <pc:docMk/>
            <pc:sldMk cId="959039950" sldId="265"/>
            <ac:spMk id="8" creationId="{DBBB42B1-D6E7-4474-9A86-A614C7D303D7}"/>
          </ac:spMkLst>
        </pc:spChg>
        <pc:spChg chg="add mod">
          <ac:chgData name="Lloyd, Brian" userId="91f9a242-6183-4deb-923b-e3500b4f051d" providerId="ADAL" clId="{C0380C9F-A4AF-472A-9B0E-37E2B876A6B5}" dt="2019-10-16T12:41:58.721" v="6775" actId="20577"/>
          <ac:spMkLst>
            <pc:docMk/>
            <pc:sldMk cId="959039950" sldId="265"/>
            <ac:spMk id="9" creationId="{B951C0EC-C006-4AD0-85A9-05AC43EACE3E}"/>
          </ac:spMkLst>
        </pc:spChg>
        <pc:spChg chg="add mod">
          <ac:chgData name="Lloyd, Brian" userId="91f9a242-6183-4deb-923b-e3500b4f051d" providerId="ADAL" clId="{C0380C9F-A4AF-472A-9B0E-37E2B876A6B5}" dt="2019-10-16T12:43:24.956" v="6839" actId="20577"/>
          <ac:spMkLst>
            <pc:docMk/>
            <pc:sldMk cId="959039950" sldId="265"/>
            <ac:spMk id="10" creationId="{86766BE1-03AF-442F-AC39-E75228EAF4D0}"/>
          </ac:spMkLst>
        </pc:spChg>
      </pc:sldChg>
      <pc:sldChg chg="del">
        <pc:chgData name="Lloyd, Brian" userId="91f9a242-6183-4deb-923b-e3500b4f051d" providerId="ADAL" clId="{C0380C9F-A4AF-472A-9B0E-37E2B876A6B5}" dt="2019-10-11T09:58:16.316" v="282" actId="2696"/>
        <pc:sldMkLst>
          <pc:docMk/>
          <pc:sldMk cId="2834846442" sldId="266"/>
        </pc:sldMkLst>
      </pc:sldChg>
      <pc:sldChg chg="del">
        <pc:chgData name="Lloyd, Brian" userId="91f9a242-6183-4deb-923b-e3500b4f051d" providerId="ADAL" clId="{C0380C9F-A4AF-472A-9B0E-37E2B876A6B5}" dt="2019-10-11T09:56:31.464" v="278" actId="2696"/>
        <pc:sldMkLst>
          <pc:docMk/>
          <pc:sldMk cId="1802025549" sldId="268"/>
        </pc:sldMkLst>
      </pc:sldChg>
      <pc:sldChg chg="del">
        <pc:chgData name="Lloyd, Brian" userId="91f9a242-6183-4deb-923b-e3500b4f051d" providerId="ADAL" clId="{C0380C9F-A4AF-472A-9B0E-37E2B876A6B5}" dt="2019-10-11T09:56:31.239" v="274" actId="2696"/>
        <pc:sldMkLst>
          <pc:docMk/>
          <pc:sldMk cId="2502265781" sldId="269"/>
        </pc:sldMkLst>
      </pc:sldChg>
      <pc:sldChg chg="del">
        <pc:chgData name="Lloyd, Brian" userId="91f9a242-6183-4deb-923b-e3500b4f051d" providerId="ADAL" clId="{C0380C9F-A4AF-472A-9B0E-37E2B876A6B5}" dt="2019-10-11T09:56:44.810" v="280" actId="2696"/>
        <pc:sldMkLst>
          <pc:docMk/>
          <pc:sldMk cId="3610560943" sldId="270"/>
        </pc:sldMkLst>
      </pc:sldChg>
      <pc:sldChg chg="del">
        <pc:chgData name="Lloyd, Brian" userId="91f9a242-6183-4deb-923b-e3500b4f051d" providerId="ADAL" clId="{C0380C9F-A4AF-472A-9B0E-37E2B876A6B5}" dt="2019-10-11T09:56:44.810" v="279" actId="2696"/>
        <pc:sldMkLst>
          <pc:docMk/>
          <pc:sldMk cId="1188485692" sldId="272"/>
        </pc:sldMkLst>
      </pc:sldChg>
      <pc:sldChg chg="del">
        <pc:chgData name="Lloyd, Brian" userId="91f9a242-6183-4deb-923b-e3500b4f051d" providerId="ADAL" clId="{C0380C9F-A4AF-472A-9B0E-37E2B876A6B5}" dt="2019-10-11T09:56:31.239" v="275" actId="2696"/>
        <pc:sldMkLst>
          <pc:docMk/>
          <pc:sldMk cId="4214750364" sldId="273"/>
        </pc:sldMkLst>
      </pc:sldChg>
      <pc:sldChg chg="del">
        <pc:chgData name="Lloyd, Brian" userId="91f9a242-6183-4deb-923b-e3500b4f051d" providerId="ADAL" clId="{C0380C9F-A4AF-472A-9B0E-37E2B876A6B5}" dt="2019-10-11T09:56:31.382" v="276" actId="2696"/>
        <pc:sldMkLst>
          <pc:docMk/>
          <pc:sldMk cId="4066670546" sldId="276"/>
        </pc:sldMkLst>
      </pc:sldChg>
      <pc:sldChg chg="del">
        <pc:chgData name="Lloyd, Brian" userId="91f9a242-6183-4deb-923b-e3500b4f051d" providerId="ADAL" clId="{C0380C9F-A4AF-472A-9B0E-37E2B876A6B5}" dt="2019-10-11T09:56:31.464" v="277" actId="2696"/>
        <pc:sldMkLst>
          <pc:docMk/>
          <pc:sldMk cId="3539961100" sldId="279"/>
        </pc:sldMkLst>
      </pc:sldChg>
      <pc:sldChg chg="delSp modSp del">
        <pc:chgData name="Lloyd, Brian" userId="91f9a242-6183-4deb-923b-e3500b4f051d" providerId="ADAL" clId="{C0380C9F-A4AF-472A-9B0E-37E2B876A6B5}" dt="2019-10-16T09:26:19.015" v="5892" actId="2696"/>
        <pc:sldMkLst>
          <pc:docMk/>
          <pc:sldMk cId="2140802763" sldId="282"/>
        </pc:sldMkLst>
        <pc:spChg chg="del">
          <ac:chgData name="Lloyd, Brian" userId="91f9a242-6183-4deb-923b-e3500b4f051d" providerId="ADAL" clId="{C0380C9F-A4AF-472A-9B0E-37E2B876A6B5}" dt="2019-10-11T15:11:27.849" v="4111" actId="478"/>
          <ac:spMkLst>
            <pc:docMk/>
            <pc:sldMk cId="2140802763" sldId="282"/>
            <ac:spMk id="2" creationId="{059816CD-B399-4CDC-B642-DB33F7DDE8CD}"/>
          </ac:spMkLst>
        </pc:spChg>
        <pc:spChg chg="mod">
          <ac:chgData name="Lloyd, Brian" userId="91f9a242-6183-4deb-923b-e3500b4f051d" providerId="ADAL" clId="{C0380C9F-A4AF-472A-9B0E-37E2B876A6B5}" dt="2019-10-11T13:45:27.499" v="3778" actId="20577"/>
          <ac:spMkLst>
            <pc:docMk/>
            <pc:sldMk cId="2140802763" sldId="282"/>
            <ac:spMk id="5" creationId="{3CB92FBE-BA1A-476E-962A-A4F31B0D5779}"/>
          </ac:spMkLst>
        </pc:spChg>
        <pc:spChg chg="del">
          <ac:chgData name="Lloyd, Brian" userId="91f9a242-6183-4deb-923b-e3500b4f051d" providerId="ADAL" clId="{C0380C9F-A4AF-472A-9B0E-37E2B876A6B5}" dt="2019-10-11T10:08:48.282" v="723" actId="478"/>
          <ac:spMkLst>
            <pc:docMk/>
            <pc:sldMk cId="2140802763" sldId="282"/>
            <ac:spMk id="6" creationId="{056BAA3A-757B-4E50-BD86-11A233EF2489}"/>
          </ac:spMkLst>
        </pc:spChg>
        <pc:spChg chg="del">
          <ac:chgData name="Lloyd, Brian" userId="91f9a242-6183-4deb-923b-e3500b4f051d" providerId="ADAL" clId="{C0380C9F-A4AF-472A-9B0E-37E2B876A6B5}" dt="2019-10-11T10:08:54.348" v="726" actId="478"/>
          <ac:spMkLst>
            <pc:docMk/>
            <pc:sldMk cId="2140802763" sldId="282"/>
            <ac:spMk id="7" creationId="{8F6F58D7-EA9D-478A-AD31-93CF57AA071F}"/>
          </ac:spMkLst>
        </pc:spChg>
        <pc:spChg chg="del">
          <ac:chgData name="Lloyd, Brian" userId="91f9a242-6183-4deb-923b-e3500b4f051d" providerId="ADAL" clId="{C0380C9F-A4AF-472A-9B0E-37E2B876A6B5}" dt="2019-10-11T10:08:52.832" v="725" actId="478"/>
          <ac:spMkLst>
            <pc:docMk/>
            <pc:sldMk cId="2140802763" sldId="282"/>
            <ac:spMk id="8" creationId="{E4EB768A-FC4A-4169-B0D2-C2724572BDF4}"/>
          </ac:spMkLst>
        </pc:spChg>
        <pc:spChg chg="del">
          <ac:chgData name="Lloyd, Brian" userId="91f9a242-6183-4deb-923b-e3500b4f051d" providerId="ADAL" clId="{C0380C9F-A4AF-472A-9B0E-37E2B876A6B5}" dt="2019-10-11T10:08:50.357" v="724" actId="478"/>
          <ac:spMkLst>
            <pc:docMk/>
            <pc:sldMk cId="2140802763" sldId="282"/>
            <ac:spMk id="9" creationId="{D30463C9-4BAC-4879-9828-81CC074DEFA2}"/>
          </ac:spMkLst>
        </pc:spChg>
        <pc:spChg chg="mod">
          <ac:chgData name="Lloyd, Brian" userId="91f9a242-6183-4deb-923b-e3500b4f051d" providerId="ADAL" clId="{C0380C9F-A4AF-472A-9B0E-37E2B876A6B5}" dt="2019-10-11T10:09:20.594" v="762" actId="1036"/>
          <ac:spMkLst>
            <pc:docMk/>
            <pc:sldMk cId="2140802763" sldId="282"/>
            <ac:spMk id="10" creationId="{A3B84E06-98A5-405A-A5C4-B39A4FC42625}"/>
          </ac:spMkLst>
        </pc:spChg>
      </pc:sldChg>
      <pc:sldChg chg="delSp modSp del">
        <pc:chgData name="Lloyd, Brian" userId="91f9a242-6183-4deb-923b-e3500b4f051d" providerId="ADAL" clId="{C0380C9F-A4AF-472A-9B0E-37E2B876A6B5}" dt="2019-10-16T09:28:11.618" v="5896" actId="2696"/>
        <pc:sldMkLst>
          <pc:docMk/>
          <pc:sldMk cId="3033979691" sldId="283"/>
        </pc:sldMkLst>
        <pc:spChg chg="del">
          <ac:chgData name="Lloyd, Brian" userId="91f9a242-6183-4deb-923b-e3500b4f051d" providerId="ADAL" clId="{C0380C9F-A4AF-472A-9B0E-37E2B876A6B5}" dt="2019-10-11T15:11:33.807" v="4112" actId="478"/>
          <ac:spMkLst>
            <pc:docMk/>
            <pc:sldMk cId="3033979691" sldId="283"/>
            <ac:spMk id="2" creationId="{059816CD-B399-4CDC-B642-DB33F7DDE8CD}"/>
          </ac:spMkLst>
        </pc:spChg>
        <pc:spChg chg="mod topLvl">
          <ac:chgData name="Lloyd, Brian" userId="91f9a242-6183-4deb-923b-e3500b4f051d" providerId="ADAL" clId="{C0380C9F-A4AF-472A-9B0E-37E2B876A6B5}" dt="2019-10-11T13:37:38.942" v="3722" actId="165"/>
          <ac:spMkLst>
            <pc:docMk/>
            <pc:sldMk cId="3033979691" sldId="283"/>
            <ac:spMk id="21" creationId="{2839CCFF-3589-449B-AC99-5C97D59F46FC}"/>
          </ac:spMkLst>
        </pc:spChg>
        <pc:spChg chg="mod topLvl">
          <ac:chgData name="Lloyd, Brian" userId="91f9a242-6183-4deb-923b-e3500b4f051d" providerId="ADAL" clId="{C0380C9F-A4AF-472A-9B0E-37E2B876A6B5}" dt="2019-10-11T13:37:38.942" v="3722" actId="165"/>
          <ac:spMkLst>
            <pc:docMk/>
            <pc:sldMk cId="3033979691" sldId="283"/>
            <ac:spMk id="22" creationId="{4442837C-69D3-4FC0-BA79-6335D8D55ECE}"/>
          </ac:spMkLst>
        </pc:spChg>
        <pc:spChg chg="del">
          <ac:chgData name="Lloyd, Brian" userId="91f9a242-6183-4deb-923b-e3500b4f051d" providerId="ADAL" clId="{C0380C9F-A4AF-472A-9B0E-37E2B876A6B5}" dt="2019-10-11T13:37:50.751" v="3723" actId="478"/>
          <ac:spMkLst>
            <pc:docMk/>
            <pc:sldMk cId="3033979691" sldId="283"/>
            <ac:spMk id="26" creationId="{846BEE12-FBEE-445E-95C2-E4D378618E93}"/>
          </ac:spMkLst>
        </pc:spChg>
        <pc:spChg chg="del">
          <ac:chgData name="Lloyd, Brian" userId="91f9a242-6183-4deb-923b-e3500b4f051d" providerId="ADAL" clId="{C0380C9F-A4AF-472A-9B0E-37E2B876A6B5}" dt="2019-10-11T13:38:06.512" v="3724" actId="478"/>
          <ac:spMkLst>
            <pc:docMk/>
            <pc:sldMk cId="3033979691" sldId="283"/>
            <ac:spMk id="27" creationId="{95C1DB4C-98DE-4F5F-949F-F4E6FDA644E1}"/>
          </ac:spMkLst>
        </pc:spChg>
        <pc:grpChg chg="del">
          <ac:chgData name="Lloyd, Brian" userId="91f9a242-6183-4deb-923b-e3500b4f051d" providerId="ADAL" clId="{C0380C9F-A4AF-472A-9B0E-37E2B876A6B5}" dt="2019-10-11T13:37:38.942" v="3722" actId="165"/>
          <ac:grpSpMkLst>
            <pc:docMk/>
            <pc:sldMk cId="3033979691" sldId="283"/>
            <ac:grpSpMk id="19" creationId="{4CBF2CDB-8430-4EC8-AFA0-2261C51DAF8E}"/>
          </ac:grpSpMkLst>
        </pc:grpChg>
        <pc:grpChg chg="mod topLvl">
          <ac:chgData name="Lloyd, Brian" userId="91f9a242-6183-4deb-923b-e3500b4f051d" providerId="ADAL" clId="{C0380C9F-A4AF-472A-9B0E-37E2B876A6B5}" dt="2019-10-11T13:37:38.942" v="3722" actId="165"/>
          <ac:grpSpMkLst>
            <pc:docMk/>
            <pc:sldMk cId="3033979691" sldId="283"/>
            <ac:grpSpMk id="20" creationId="{4261B4E2-2967-4A74-8C7F-E2AA67649AE7}"/>
          </ac:grpSpMkLst>
        </pc:grpChg>
      </pc:sldChg>
      <pc:sldChg chg="del">
        <pc:chgData name="Lloyd, Brian" userId="91f9a242-6183-4deb-923b-e3500b4f051d" providerId="ADAL" clId="{C0380C9F-A4AF-472A-9B0E-37E2B876A6B5}" dt="2019-10-11T15:46:11.346" v="4688" actId="2696"/>
        <pc:sldMkLst>
          <pc:docMk/>
          <pc:sldMk cId="2594700669" sldId="284"/>
        </pc:sldMkLst>
      </pc:sldChg>
      <pc:sldChg chg="del">
        <pc:chgData name="Lloyd, Brian" userId="91f9a242-6183-4deb-923b-e3500b4f051d" providerId="ADAL" clId="{C0380C9F-A4AF-472A-9B0E-37E2B876A6B5}" dt="2019-10-11T15:46:18.455" v="4689" actId="2696"/>
        <pc:sldMkLst>
          <pc:docMk/>
          <pc:sldMk cId="4088315319" sldId="285"/>
        </pc:sldMkLst>
      </pc:sldChg>
      <pc:sldChg chg="addSp delSp modSp">
        <pc:chgData name="Lloyd, Brian" userId="91f9a242-6183-4deb-923b-e3500b4f051d" providerId="ADAL" clId="{C0380C9F-A4AF-472A-9B0E-37E2B876A6B5}" dt="2019-10-17T12:35:31.242" v="7120"/>
        <pc:sldMkLst>
          <pc:docMk/>
          <pc:sldMk cId="1563408958" sldId="287"/>
        </pc:sldMkLst>
        <pc:spChg chg="del">
          <ac:chgData name="Lloyd, Brian" userId="91f9a242-6183-4deb-923b-e3500b4f051d" providerId="ADAL" clId="{C0380C9F-A4AF-472A-9B0E-37E2B876A6B5}" dt="2019-10-11T15:00:47.052" v="4078" actId="478"/>
          <ac:spMkLst>
            <pc:docMk/>
            <pc:sldMk cId="1563408958" sldId="287"/>
            <ac:spMk id="2" creationId="{059816CD-B399-4CDC-B642-DB33F7DDE8CD}"/>
          </ac:spMkLst>
        </pc:spChg>
        <pc:spChg chg="del">
          <ac:chgData name="Lloyd, Brian" userId="91f9a242-6183-4deb-923b-e3500b4f051d" providerId="ADAL" clId="{C0380C9F-A4AF-472A-9B0E-37E2B876A6B5}" dt="2019-10-11T15:00:33.437" v="4076" actId="478"/>
          <ac:spMkLst>
            <pc:docMk/>
            <pc:sldMk cId="1563408958" sldId="287"/>
            <ac:spMk id="6" creationId="{230145EF-F1A6-4507-85AF-43776AD35191}"/>
          </ac:spMkLst>
        </pc:spChg>
        <pc:spChg chg="del">
          <ac:chgData name="Lloyd, Brian" userId="91f9a242-6183-4deb-923b-e3500b4f051d" providerId="ADAL" clId="{C0380C9F-A4AF-472A-9B0E-37E2B876A6B5}" dt="2019-10-11T15:00:33.437" v="4076" actId="478"/>
          <ac:spMkLst>
            <pc:docMk/>
            <pc:sldMk cId="1563408958" sldId="287"/>
            <ac:spMk id="7" creationId="{70A0D2B7-9697-4EAE-8291-AE5BA9A01897}"/>
          </ac:spMkLst>
        </pc:spChg>
        <pc:spChg chg="del">
          <ac:chgData name="Lloyd, Brian" userId="91f9a242-6183-4deb-923b-e3500b4f051d" providerId="ADAL" clId="{C0380C9F-A4AF-472A-9B0E-37E2B876A6B5}" dt="2019-10-11T15:00:33.437" v="4076" actId="478"/>
          <ac:spMkLst>
            <pc:docMk/>
            <pc:sldMk cId="1563408958" sldId="287"/>
            <ac:spMk id="8" creationId="{C88F2C03-EB28-4999-B598-10734A56F02B}"/>
          </ac:spMkLst>
        </pc:spChg>
        <pc:spChg chg="del">
          <ac:chgData name="Lloyd, Brian" userId="91f9a242-6183-4deb-923b-e3500b4f051d" providerId="ADAL" clId="{C0380C9F-A4AF-472A-9B0E-37E2B876A6B5}" dt="2019-10-11T15:00:33.437" v="4076" actId="478"/>
          <ac:spMkLst>
            <pc:docMk/>
            <pc:sldMk cId="1563408958" sldId="287"/>
            <ac:spMk id="9" creationId="{DE496527-60DC-4526-9C69-ACD7C02EE749}"/>
          </ac:spMkLst>
        </pc:spChg>
        <pc:spChg chg="del">
          <ac:chgData name="Lloyd, Brian" userId="91f9a242-6183-4deb-923b-e3500b4f051d" providerId="ADAL" clId="{C0380C9F-A4AF-472A-9B0E-37E2B876A6B5}" dt="2019-10-11T15:00:33.437" v="4076" actId="478"/>
          <ac:spMkLst>
            <pc:docMk/>
            <pc:sldMk cId="1563408958" sldId="287"/>
            <ac:spMk id="10" creationId="{87E126CF-B75A-4E27-A693-748C5861911A}"/>
          </ac:spMkLst>
        </pc:spChg>
        <pc:spChg chg="add">
          <ac:chgData name="Lloyd, Brian" userId="91f9a242-6183-4deb-923b-e3500b4f051d" providerId="ADAL" clId="{C0380C9F-A4AF-472A-9B0E-37E2B876A6B5}" dt="2019-10-17T12:35:31.242" v="7120"/>
          <ac:spMkLst>
            <pc:docMk/>
            <pc:sldMk cId="1563408958" sldId="287"/>
            <ac:spMk id="13" creationId="{8E8BFEE7-C565-4A10-AE96-324A6DB502BE}"/>
          </ac:spMkLst>
        </pc:spChg>
        <pc:spChg chg="mod">
          <ac:chgData name="Lloyd, Brian" userId="91f9a242-6183-4deb-923b-e3500b4f051d" providerId="ADAL" clId="{C0380C9F-A4AF-472A-9B0E-37E2B876A6B5}" dt="2019-10-11T14:58:59.119" v="4071" actId="1076"/>
          <ac:spMkLst>
            <pc:docMk/>
            <pc:sldMk cId="1563408958" sldId="287"/>
            <ac:spMk id="14" creationId="{EB73934B-7282-44BB-B96A-AB9C4665716B}"/>
          </ac:spMkLst>
        </pc:spChg>
        <pc:spChg chg="add mod">
          <ac:chgData name="Lloyd, Brian" userId="91f9a242-6183-4deb-923b-e3500b4f051d" providerId="ADAL" clId="{C0380C9F-A4AF-472A-9B0E-37E2B876A6B5}" dt="2019-10-16T10:00:15.750" v="6098" actId="552"/>
          <ac:spMkLst>
            <pc:docMk/>
            <pc:sldMk cId="1563408958" sldId="287"/>
            <ac:spMk id="15" creationId="{80C059AE-FA59-4A4C-B788-20C943CE86E8}"/>
          </ac:spMkLst>
        </pc:spChg>
        <pc:spChg chg="add mod">
          <ac:chgData name="Lloyd, Brian" userId="91f9a242-6183-4deb-923b-e3500b4f051d" providerId="ADAL" clId="{C0380C9F-A4AF-472A-9B0E-37E2B876A6B5}" dt="2019-10-16T10:00:15.750" v="6098" actId="552"/>
          <ac:spMkLst>
            <pc:docMk/>
            <pc:sldMk cId="1563408958" sldId="287"/>
            <ac:spMk id="16" creationId="{EB54E906-D6E1-43EE-80D9-35CBF415A529}"/>
          </ac:spMkLst>
        </pc:spChg>
        <pc:spChg chg="add mod">
          <ac:chgData name="Lloyd, Brian" userId="91f9a242-6183-4deb-923b-e3500b4f051d" providerId="ADAL" clId="{C0380C9F-A4AF-472A-9B0E-37E2B876A6B5}" dt="2019-10-16T10:00:15.750" v="6098" actId="552"/>
          <ac:spMkLst>
            <pc:docMk/>
            <pc:sldMk cId="1563408958" sldId="287"/>
            <ac:spMk id="17" creationId="{8A075E9E-9771-4047-B097-54C7535990A8}"/>
          </ac:spMkLst>
        </pc:spChg>
        <pc:spChg chg="add mod">
          <ac:chgData name="Lloyd, Brian" userId="91f9a242-6183-4deb-923b-e3500b4f051d" providerId="ADAL" clId="{C0380C9F-A4AF-472A-9B0E-37E2B876A6B5}" dt="2019-10-16T10:00:15.750" v="6098" actId="552"/>
          <ac:spMkLst>
            <pc:docMk/>
            <pc:sldMk cId="1563408958" sldId="287"/>
            <ac:spMk id="18" creationId="{037E42FA-BBE8-4682-A321-61213C76A095}"/>
          </ac:spMkLst>
        </pc:spChg>
        <pc:spChg chg="add mod">
          <ac:chgData name="Lloyd, Brian" userId="91f9a242-6183-4deb-923b-e3500b4f051d" providerId="ADAL" clId="{C0380C9F-A4AF-472A-9B0E-37E2B876A6B5}" dt="2019-10-16T10:00:15.750" v="6098" actId="552"/>
          <ac:spMkLst>
            <pc:docMk/>
            <pc:sldMk cId="1563408958" sldId="287"/>
            <ac:spMk id="19" creationId="{1B97793E-9DAB-4097-98B0-6356C06CCBD0}"/>
          </ac:spMkLst>
        </pc:spChg>
        <pc:spChg chg="add mod">
          <ac:chgData name="Lloyd, Brian" userId="91f9a242-6183-4deb-923b-e3500b4f051d" providerId="ADAL" clId="{C0380C9F-A4AF-472A-9B0E-37E2B876A6B5}" dt="2019-10-16T10:10:49.314" v="6104" actId="20577"/>
          <ac:spMkLst>
            <pc:docMk/>
            <pc:sldMk cId="1563408958" sldId="287"/>
            <ac:spMk id="20" creationId="{2AF214DF-8DAA-45E9-BF9B-08B47B63A12C}"/>
          </ac:spMkLst>
        </pc:spChg>
        <pc:spChg chg="add mod">
          <ac:chgData name="Lloyd, Brian" userId="91f9a242-6183-4deb-923b-e3500b4f051d" providerId="ADAL" clId="{C0380C9F-A4AF-472A-9B0E-37E2B876A6B5}" dt="2019-10-16T10:00:15.750" v="6098" actId="552"/>
          <ac:spMkLst>
            <pc:docMk/>
            <pc:sldMk cId="1563408958" sldId="287"/>
            <ac:spMk id="21" creationId="{66001349-CDE6-4FFB-844D-22FAB758FDEE}"/>
          </ac:spMkLst>
        </pc:spChg>
        <pc:picChg chg="mod">
          <ac:chgData name="Lloyd, Brian" userId="91f9a242-6183-4deb-923b-e3500b4f051d" providerId="ADAL" clId="{C0380C9F-A4AF-472A-9B0E-37E2B876A6B5}" dt="2019-10-11T14:59:40.401" v="4075" actId="1076"/>
          <ac:picMkLst>
            <pc:docMk/>
            <pc:sldMk cId="1563408958" sldId="287"/>
            <ac:picMk id="5" creationId="{6562AC85-BBE5-4D8A-B45D-627BFFF7A375}"/>
          </ac:picMkLst>
        </pc:picChg>
        <pc:picChg chg="del">
          <ac:chgData name="Lloyd, Brian" userId="91f9a242-6183-4deb-923b-e3500b4f051d" providerId="ADAL" clId="{C0380C9F-A4AF-472A-9B0E-37E2B876A6B5}" dt="2019-10-11T14:59:37.995" v="4074" actId="478"/>
          <ac:picMkLst>
            <pc:docMk/>
            <pc:sldMk cId="1563408958" sldId="287"/>
            <ac:picMk id="11" creationId="{76A5EA1B-2BFA-4F67-A78D-055369466ECE}"/>
          </ac:picMkLst>
        </pc:picChg>
        <pc:picChg chg="del">
          <ac:chgData name="Lloyd, Brian" userId="91f9a242-6183-4deb-923b-e3500b4f051d" providerId="ADAL" clId="{C0380C9F-A4AF-472A-9B0E-37E2B876A6B5}" dt="2019-10-11T14:59:37.198" v="4073" actId="478"/>
          <ac:picMkLst>
            <pc:docMk/>
            <pc:sldMk cId="1563408958" sldId="287"/>
            <ac:picMk id="12" creationId="{54DAD160-0A16-4548-92C6-D56853BDA679}"/>
          </ac:picMkLst>
        </pc:picChg>
        <pc:picChg chg="del">
          <ac:chgData name="Lloyd, Brian" userId="91f9a242-6183-4deb-923b-e3500b4f051d" providerId="ADAL" clId="{C0380C9F-A4AF-472A-9B0E-37E2B876A6B5}" dt="2019-10-11T14:59:32.010" v="4072" actId="478"/>
          <ac:picMkLst>
            <pc:docMk/>
            <pc:sldMk cId="1563408958" sldId="287"/>
            <ac:picMk id="13" creationId="{6A0DFAB4-5B8F-4B05-B72A-B58C9F7A5257}"/>
          </ac:picMkLst>
        </pc:picChg>
      </pc:sldChg>
      <pc:sldChg chg="addSp delSp modSp">
        <pc:chgData name="Lloyd, Brian" userId="91f9a242-6183-4deb-923b-e3500b4f051d" providerId="ADAL" clId="{C0380C9F-A4AF-472A-9B0E-37E2B876A6B5}" dt="2019-10-17T12:35:43.079" v="7128"/>
        <pc:sldMkLst>
          <pc:docMk/>
          <pc:sldMk cId="3203744956" sldId="288"/>
        </pc:sldMkLst>
        <pc:spChg chg="del mod">
          <ac:chgData name="Lloyd, Brian" userId="91f9a242-6183-4deb-923b-e3500b4f051d" providerId="ADAL" clId="{C0380C9F-A4AF-472A-9B0E-37E2B876A6B5}" dt="2019-10-11T10:43:32.274" v="894" actId="478"/>
          <ac:spMkLst>
            <pc:docMk/>
            <pc:sldMk cId="3203744956" sldId="288"/>
            <ac:spMk id="2" creationId="{059816CD-B399-4CDC-B642-DB33F7DDE8CD}"/>
          </ac:spMkLst>
        </pc:spChg>
        <pc:spChg chg="add mod">
          <ac:chgData name="Lloyd, Brian" userId="91f9a242-6183-4deb-923b-e3500b4f051d" providerId="ADAL" clId="{C0380C9F-A4AF-472A-9B0E-37E2B876A6B5}" dt="2019-10-16T10:35:34.601" v="6723" actId="12"/>
          <ac:spMkLst>
            <pc:docMk/>
            <pc:sldMk cId="3203744956" sldId="288"/>
            <ac:spMk id="2" creationId="{C924B628-B4A9-4912-BD6D-D36255EF111A}"/>
          </ac:spMkLst>
        </pc:spChg>
        <pc:spChg chg="del">
          <ac:chgData name="Lloyd, Brian" userId="91f9a242-6183-4deb-923b-e3500b4f051d" providerId="ADAL" clId="{C0380C9F-A4AF-472A-9B0E-37E2B876A6B5}" dt="2019-10-11T13:37:15.649" v="3721" actId="478"/>
          <ac:spMkLst>
            <pc:docMk/>
            <pc:sldMk cId="3203744956" sldId="288"/>
            <ac:spMk id="5" creationId="{4FC49E2C-C78B-496D-BD14-163207321C3D}"/>
          </ac:spMkLst>
        </pc:spChg>
        <pc:spChg chg="add mod">
          <ac:chgData name="Lloyd, Brian" userId="91f9a242-6183-4deb-923b-e3500b4f051d" providerId="ADAL" clId="{C0380C9F-A4AF-472A-9B0E-37E2B876A6B5}" dt="2019-10-16T10:35:34.601" v="6723" actId="12"/>
          <ac:spMkLst>
            <pc:docMk/>
            <pc:sldMk cId="3203744956" sldId="288"/>
            <ac:spMk id="5" creationId="{922D66D5-5DFB-48B6-9F8A-B3519A66FEE3}"/>
          </ac:spMkLst>
        </pc:spChg>
        <pc:spChg chg="del">
          <ac:chgData name="Lloyd, Brian" userId="91f9a242-6183-4deb-923b-e3500b4f051d" providerId="ADAL" clId="{C0380C9F-A4AF-472A-9B0E-37E2B876A6B5}" dt="2019-10-11T13:37:15.649" v="3721" actId="478"/>
          <ac:spMkLst>
            <pc:docMk/>
            <pc:sldMk cId="3203744956" sldId="288"/>
            <ac:spMk id="6" creationId="{09AC9E3E-E944-4BD9-A6ED-3D33BD3DCB13}"/>
          </ac:spMkLst>
        </pc:spChg>
        <pc:spChg chg="add mod">
          <ac:chgData name="Lloyd, Brian" userId="91f9a242-6183-4deb-923b-e3500b4f051d" providerId="ADAL" clId="{C0380C9F-A4AF-472A-9B0E-37E2B876A6B5}" dt="2019-10-16T10:35:34.601" v="6723" actId="12"/>
          <ac:spMkLst>
            <pc:docMk/>
            <pc:sldMk cId="3203744956" sldId="288"/>
            <ac:spMk id="6" creationId="{E2F35804-585F-47AC-839B-90886913E6E5}"/>
          </ac:spMkLst>
        </pc:spChg>
        <pc:spChg chg="del">
          <ac:chgData name="Lloyd, Brian" userId="91f9a242-6183-4deb-923b-e3500b4f051d" providerId="ADAL" clId="{C0380C9F-A4AF-472A-9B0E-37E2B876A6B5}" dt="2019-10-11T13:37:15.649" v="3721" actId="478"/>
          <ac:spMkLst>
            <pc:docMk/>
            <pc:sldMk cId="3203744956" sldId="288"/>
            <ac:spMk id="7" creationId="{1910DBC5-0E25-44E6-A907-F3233D49B1EC}"/>
          </ac:spMkLst>
        </pc:spChg>
        <pc:spChg chg="add">
          <ac:chgData name="Lloyd, Brian" userId="91f9a242-6183-4deb-923b-e3500b4f051d" providerId="ADAL" clId="{C0380C9F-A4AF-472A-9B0E-37E2B876A6B5}" dt="2019-10-17T12:35:43.079" v="7128"/>
          <ac:spMkLst>
            <pc:docMk/>
            <pc:sldMk cId="3203744956" sldId="288"/>
            <ac:spMk id="7" creationId="{34D0ABF9-EA01-4927-B537-D08CD718514E}"/>
          </ac:spMkLst>
        </pc:spChg>
        <pc:spChg chg="del">
          <ac:chgData name="Lloyd, Brian" userId="91f9a242-6183-4deb-923b-e3500b4f051d" providerId="ADAL" clId="{C0380C9F-A4AF-472A-9B0E-37E2B876A6B5}" dt="2019-10-11T13:37:15.649" v="3721" actId="478"/>
          <ac:spMkLst>
            <pc:docMk/>
            <pc:sldMk cId="3203744956" sldId="288"/>
            <ac:spMk id="8" creationId="{0BFC8C2D-EB5E-4442-A91B-A4A1BC4DD137}"/>
          </ac:spMkLst>
        </pc:spChg>
        <pc:spChg chg="del">
          <ac:chgData name="Lloyd, Brian" userId="91f9a242-6183-4deb-923b-e3500b4f051d" providerId="ADAL" clId="{C0380C9F-A4AF-472A-9B0E-37E2B876A6B5}" dt="2019-10-11T13:37:15.649" v="3721" actId="478"/>
          <ac:spMkLst>
            <pc:docMk/>
            <pc:sldMk cId="3203744956" sldId="288"/>
            <ac:spMk id="9" creationId="{0EB7FFBE-D54D-4118-BF0A-2A8C487B7451}"/>
          </ac:spMkLst>
        </pc:spChg>
      </pc:sldChg>
      <pc:sldChg chg="del">
        <pc:chgData name="Lloyd, Brian" userId="91f9a242-6183-4deb-923b-e3500b4f051d" providerId="ADAL" clId="{C0380C9F-A4AF-472A-9B0E-37E2B876A6B5}" dt="2019-10-11T10:12:08.967" v="769" actId="2696"/>
        <pc:sldMkLst>
          <pc:docMk/>
          <pc:sldMk cId="3420678052" sldId="291"/>
        </pc:sldMkLst>
      </pc:sldChg>
      <pc:sldChg chg="addSp delSp modSp ord">
        <pc:chgData name="Lloyd, Brian" userId="91f9a242-6183-4deb-923b-e3500b4f051d" providerId="ADAL" clId="{C0380C9F-A4AF-472A-9B0E-37E2B876A6B5}" dt="2019-10-17T12:35:20.731" v="7114"/>
        <pc:sldMkLst>
          <pc:docMk/>
          <pc:sldMk cId="1238666963" sldId="292"/>
        </pc:sldMkLst>
        <pc:spChg chg="del mod">
          <ac:chgData name="Lloyd, Brian" userId="91f9a242-6183-4deb-923b-e3500b4f051d" providerId="ADAL" clId="{C0380C9F-A4AF-472A-9B0E-37E2B876A6B5}" dt="2019-10-11T10:29:36.342" v="893" actId="478"/>
          <ac:spMkLst>
            <pc:docMk/>
            <pc:sldMk cId="1238666963" sldId="292"/>
            <ac:spMk id="2" creationId="{05337059-71DC-42B5-A6DF-728BB25FCCC1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6" creationId="{8229DFDE-8BEE-4957-9467-E56994D1756E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8" creationId="{03BC8AD1-C04E-4FBE-918B-9AC59EEB0F65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9" creationId="{FD5E406C-818F-4D91-8C33-365BD6507CEC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10" creationId="{072C144A-DF6B-4B02-81BA-2EFFA9FF75CB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11" creationId="{E498DB1E-4990-4EF1-9163-8FA486C8145A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12" creationId="{488094C6-EDA3-4888-B74E-B41C514343F6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13" creationId="{3677252E-A56A-4113-9A00-F484B384948C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14" creationId="{3DB2204C-FC0F-4214-A611-F71444983565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15" creationId="{F0BB2CE1-B88B-4046-8369-8EF9A1169768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17" creationId="{E3E34E26-76A5-400F-A246-4687466DA294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19" creationId="{17E46B8C-9BAA-4012-84EA-B0A1619638F3}"/>
          </ac:spMkLst>
        </pc:spChg>
        <pc:spChg chg="del mod">
          <ac:chgData name="Lloyd, Brian" userId="91f9a242-6183-4deb-923b-e3500b4f051d" providerId="ADAL" clId="{C0380C9F-A4AF-472A-9B0E-37E2B876A6B5}" dt="2019-10-11T10:29:00.679" v="862" actId="478"/>
          <ac:spMkLst>
            <pc:docMk/>
            <pc:sldMk cId="1238666963" sldId="292"/>
            <ac:spMk id="20" creationId="{C754CE86-60DC-42C1-A0E0-65750A316212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21" creationId="{C4167E29-E9D1-4896-AAA4-F90BCF30BE43}"/>
          </ac:spMkLst>
        </pc:spChg>
        <pc:spChg chg="del">
          <ac:chgData name="Lloyd, Brian" userId="91f9a242-6183-4deb-923b-e3500b4f051d" providerId="ADAL" clId="{C0380C9F-A4AF-472A-9B0E-37E2B876A6B5}" dt="2019-10-11T10:28:15.959" v="842" actId="478"/>
          <ac:spMkLst>
            <pc:docMk/>
            <pc:sldMk cId="1238666963" sldId="292"/>
            <ac:spMk id="22" creationId="{EF7DC4C9-CF09-4104-9665-0EC487333560}"/>
          </ac:spMkLst>
        </pc:spChg>
        <pc:spChg chg="add mod">
          <ac:chgData name="Lloyd, Brian" userId="91f9a242-6183-4deb-923b-e3500b4f051d" providerId="ADAL" clId="{C0380C9F-A4AF-472A-9B0E-37E2B876A6B5}" dt="2019-10-11T15:40:38.423" v="4518" actId="948"/>
          <ac:spMkLst>
            <pc:docMk/>
            <pc:sldMk cId="1238666963" sldId="292"/>
            <ac:spMk id="45" creationId="{97753B81-69EF-4BD6-99E7-38B36BD2C39E}"/>
          </ac:spMkLst>
        </pc:spChg>
        <pc:spChg chg="add mod">
          <ac:chgData name="Lloyd, Brian" userId="91f9a242-6183-4deb-923b-e3500b4f051d" providerId="ADAL" clId="{C0380C9F-A4AF-472A-9B0E-37E2B876A6B5}" dt="2019-10-11T15:42:52.979" v="4682" actId="1037"/>
          <ac:spMkLst>
            <pc:docMk/>
            <pc:sldMk cId="1238666963" sldId="292"/>
            <ac:spMk id="49" creationId="{AB3AFD21-89E3-47C4-B45F-5C0389A712AD}"/>
          </ac:spMkLst>
        </pc:spChg>
        <pc:spChg chg="add mod">
          <ac:chgData name="Lloyd, Brian" userId="91f9a242-6183-4deb-923b-e3500b4f051d" providerId="ADAL" clId="{C0380C9F-A4AF-472A-9B0E-37E2B876A6B5}" dt="2019-10-11T15:42:52.979" v="4682" actId="1037"/>
          <ac:spMkLst>
            <pc:docMk/>
            <pc:sldMk cId="1238666963" sldId="292"/>
            <ac:spMk id="50" creationId="{442723A6-6A69-4DDB-83A2-C107D09753A5}"/>
          </ac:spMkLst>
        </pc:spChg>
        <pc:spChg chg="add">
          <ac:chgData name="Lloyd, Brian" userId="91f9a242-6183-4deb-923b-e3500b4f051d" providerId="ADAL" clId="{C0380C9F-A4AF-472A-9B0E-37E2B876A6B5}" dt="2019-10-17T12:35:20.731" v="7114"/>
          <ac:spMkLst>
            <pc:docMk/>
            <pc:sldMk cId="1238666963" sldId="292"/>
            <ac:spMk id="51" creationId="{D5086014-871F-4461-9123-40523B300EFC}"/>
          </ac:spMkLst>
        </pc:spChg>
        <pc:grpChg chg="add mod">
          <ac:chgData name="Lloyd, Brian" userId="91f9a242-6183-4deb-923b-e3500b4f051d" providerId="ADAL" clId="{C0380C9F-A4AF-472A-9B0E-37E2B876A6B5}" dt="2019-10-11T15:40:17.197" v="4514" actId="1038"/>
          <ac:grpSpMkLst>
            <pc:docMk/>
            <pc:sldMk cId="1238666963" sldId="292"/>
            <ac:grpSpMk id="23" creationId="{F6B66E8C-A4F9-4976-89E2-B84DD276979F}"/>
          </ac:grpSpMkLst>
        </pc:grpChg>
        <pc:grpChg chg="add mod">
          <ac:chgData name="Lloyd, Brian" userId="91f9a242-6183-4deb-923b-e3500b4f051d" providerId="ADAL" clId="{C0380C9F-A4AF-472A-9B0E-37E2B876A6B5}" dt="2019-10-11T15:42:52.979" v="4682" actId="1037"/>
          <ac:grpSpMkLst>
            <pc:docMk/>
            <pc:sldMk cId="1238666963" sldId="292"/>
            <ac:grpSpMk id="46" creationId="{B9A7CEF8-23A6-4B26-B1F9-319DA02CF5CC}"/>
          </ac:grpSpMkLst>
        </pc:grpChg>
        <pc:picChg chg="del">
          <ac:chgData name="Lloyd, Brian" userId="91f9a242-6183-4deb-923b-e3500b4f051d" providerId="ADAL" clId="{C0380C9F-A4AF-472A-9B0E-37E2B876A6B5}" dt="2019-10-11T10:28:15.959" v="842" actId="478"/>
          <ac:picMkLst>
            <pc:docMk/>
            <pc:sldMk cId="1238666963" sldId="292"/>
            <ac:picMk id="5" creationId="{09597DD4-0F79-466E-89E4-966120761377}"/>
          </ac:picMkLst>
        </pc:picChg>
        <pc:cxnChg chg="del">
          <ac:chgData name="Lloyd, Brian" userId="91f9a242-6183-4deb-923b-e3500b4f051d" providerId="ADAL" clId="{C0380C9F-A4AF-472A-9B0E-37E2B876A6B5}" dt="2019-10-11T10:28:15.959" v="842" actId="478"/>
          <ac:cxnSpMkLst>
            <pc:docMk/>
            <pc:sldMk cId="1238666963" sldId="292"/>
            <ac:cxnSpMk id="7" creationId="{A4F7B2BF-89F7-4743-B3F7-E63E276A9DD8}"/>
          </ac:cxnSpMkLst>
        </pc:cxnChg>
        <pc:cxnChg chg="del">
          <ac:chgData name="Lloyd, Brian" userId="91f9a242-6183-4deb-923b-e3500b4f051d" providerId="ADAL" clId="{C0380C9F-A4AF-472A-9B0E-37E2B876A6B5}" dt="2019-10-11T10:28:15.959" v="842" actId="478"/>
          <ac:cxnSpMkLst>
            <pc:docMk/>
            <pc:sldMk cId="1238666963" sldId="292"/>
            <ac:cxnSpMk id="16" creationId="{AEF9403D-2199-4710-A2DB-F9FE6B9C0897}"/>
          </ac:cxnSpMkLst>
        </pc:cxnChg>
        <pc:cxnChg chg="del">
          <ac:chgData name="Lloyd, Brian" userId="91f9a242-6183-4deb-923b-e3500b4f051d" providerId="ADAL" clId="{C0380C9F-A4AF-472A-9B0E-37E2B876A6B5}" dt="2019-10-11T10:28:15.959" v="842" actId="478"/>
          <ac:cxnSpMkLst>
            <pc:docMk/>
            <pc:sldMk cId="1238666963" sldId="292"/>
            <ac:cxnSpMk id="18" creationId="{E376F07A-C0AD-47EA-B186-35CF3A69906B}"/>
          </ac:cxnSpMkLst>
        </pc:cxnChg>
      </pc:sldChg>
      <pc:sldChg chg="del">
        <pc:chgData name="Lloyd, Brian" userId="91f9a242-6183-4deb-923b-e3500b4f051d" providerId="ADAL" clId="{C0380C9F-A4AF-472A-9B0E-37E2B876A6B5}" dt="2019-10-11T10:19:56.023" v="790" actId="2696"/>
        <pc:sldMkLst>
          <pc:docMk/>
          <pc:sldMk cId="4235921360" sldId="293"/>
        </pc:sldMkLst>
      </pc:sldChg>
      <pc:sldChg chg="del">
        <pc:chgData name="Lloyd, Brian" userId="91f9a242-6183-4deb-923b-e3500b4f051d" providerId="ADAL" clId="{C0380C9F-A4AF-472A-9B0E-37E2B876A6B5}" dt="2019-10-11T10:12:12.219" v="770" actId="2696"/>
        <pc:sldMkLst>
          <pc:docMk/>
          <pc:sldMk cId="244568637" sldId="294"/>
        </pc:sldMkLst>
      </pc:sldChg>
      <pc:sldChg chg="del">
        <pc:chgData name="Lloyd, Brian" userId="91f9a242-6183-4deb-923b-e3500b4f051d" providerId="ADAL" clId="{C0380C9F-A4AF-472A-9B0E-37E2B876A6B5}" dt="2019-10-11T10:12:15.065" v="771" actId="2696"/>
        <pc:sldMkLst>
          <pc:docMk/>
          <pc:sldMk cId="1372821770" sldId="295"/>
        </pc:sldMkLst>
      </pc:sldChg>
      <pc:sldChg chg="del">
        <pc:chgData name="Lloyd, Brian" userId="91f9a242-6183-4deb-923b-e3500b4f051d" providerId="ADAL" clId="{C0380C9F-A4AF-472A-9B0E-37E2B876A6B5}" dt="2019-10-11T10:12:16.992" v="772" actId="2696"/>
        <pc:sldMkLst>
          <pc:docMk/>
          <pc:sldMk cId="692535507" sldId="296"/>
        </pc:sldMkLst>
      </pc:sldChg>
      <pc:sldChg chg="del">
        <pc:chgData name="Lloyd, Brian" userId="91f9a242-6183-4deb-923b-e3500b4f051d" providerId="ADAL" clId="{C0380C9F-A4AF-472A-9B0E-37E2B876A6B5}" dt="2019-10-11T10:12:19.842" v="773" actId="2696"/>
        <pc:sldMkLst>
          <pc:docMk/>
          <pc:sldMk cId="191579515" sldId="297"/>
        </pc:sldMkLst>
      </pc:sldChg>
      <pc:sldChg chg="del">
        <pc:chgData name="Lloyd, Brian" userId="91f9a242-6183-4deb-923b-e3500b4f051d" providerId="ADAL" clId="{C0380C9F-A4AF-472A-9B0E-37E2B876A6B5}" dt="2019-10-11T10:12:22.312" v="774" actId="2696"/>
        <pc:sldMkLst>
          <pc:docMk/>
          <pc:sldMk cId="2653209968" sldId="298"/>
        </pc:sldMkLst>
      </pc:sldChg>
      <pc:sldChg chg="addSp delSp modSp">
        <pc:chgData name="Lloyd, Brian" userId="91f9a242-6183-4deb-923b-e3500b4f051d" providerId="ADAL" clId="{C0380C9F-A4AF-472A-9B0E-37E2B876A6B5}" dt="2019-10-17T12:35:24.053" v="7116"/>
        <pc:sldMkLst>
          <pc:docMk/>
          <pc:sldMk cId="72684220" sldId="299"/>
        </pc:sldMkLst>
        <pc:spChg chg="del">
          <ac:chgData name="Lloyd, Brian" userId="91f9a242-6183-4deb-923b-e3500b4f051d" providerId="ADAL" clId="{C0380C9F-A4AF-472A-9B0E-37E2B876A6B5}" dt="2019-10-11T15:11:11.817" v="4110" actId="478"/>
          <ac:spMkLst>
            <pc:docMk/>
            <pc:sldMk cId="72684220" sldId="299"/>
            <ac:spMk id="2" creationId="{DBF53C59-380C-4E95-AB5A-A3BBC08E6371}"/>
          </ac:spMkLst>
        </pc:spChg>
        <pc:spChg chg="mod">
          <ac:chgData name="Lloyd, Brian" userId="91f9a242-6183-4deb-923b-e3500b4f051d" providerId="ADAL" clId="{C0380C9F-A4AF-472A-9B0E-37E2B876A6B5}" dt="2019-10-15T11:12:40.800" v="5464" actId="20577"/>
          <ac:spMkLst>
            <pc:docMk/>
            <pc:sldMk cId="72684220" sldId="299"/>
            <ac:spMk id="4" creationId="{2F130F8A-B656-4784-8AC0-D84D63C6E8DC}"/>
          </ac:spMkLst>
        </pc:spChg>
        <pc:spChg chg="del mod">
          <ac:chgData name="Lloyd, Brian" userId="91f9a242-6183-4deb-923b-e3500b4f051d" providerId="ADAL" clId="{C0380C9F-A4AF-472A-9B0E-37E2B876A6B5}" dt="2019-10-15T10:56:01.018" v="4696" actId="478"/>
          <ac:spMkLst>
            <pc:docMk/>
            <pc:sldMk cId="72684220" sldId="299"/>
            <ac:spMk id="6" creationId="{356E0E91-24D3-4A9D-8912-031585A586AA}"/>
          </ac:spMkLst>
        </pc:spChg>
        <pc:spChg chg="add">
          <ac:chgData name="Lloyd, Brian" userId="91f9a242-6183-4deb-923b-e3500b4f051d" providerId="ADAL" clId="{C0380C9F-A4AF-472A-9B0E-37E2B876A6B5}" dt="2019-10-17T12:35:24.053" v="7116"/>
          <ac:spMkLst>
            <pc:docMk/>
            <pc:sldMk cId="72684220" sldId="299"/>
            <ac:spMk id="9" creationId="{52FA21BF-F28D-4678-A511-EECD5DCF40BE}"/>
          </ac:spMkLst>
        </pc:spChg>
        <pc:picChg chg="mod">
          <ac:chgData name="Lloyd, Brian" userId="91f9a242-6183-4deb-923b-e3500b4f051d" providerId="ADAL" clId="{C0380C9F-A4AF-472A-9B0E-37E2B876A6B5}" dt="2019-10-15T10:57:04.619" v="4701" actId="14100"/>
          <ac:picMkLst>
            <pc:docMk/>
            <pc:sldMk cId="72684220" sldId="299"/>
            <ac:picMk id="5" creationId="{EC81450B-F622-4A70-89A7-66F91E37FA93}"/>
          </ac:picMkLst>
        </pc:picChg>
        <pc:picChg chg="add mod">
          <ac:chgData name="Lloyd, Brian" userId="91f9a242-6183-4deb-923b-e3500b4f051d" providerId="ADAL" clId="{C0380C9F-A4AF-472A-9B0E-37E2B876A6B5}" dt="2019-10-15T10:56:55.974" v="4700" actId="14100"/>
          <ac:picMkLst>
            <pc:docMk/>
            <pc:sldMk cId="72684220" sldId="299"/>
            <ac:picMk id="7" creationId="{D3676CEF-07EF-433C-B552-EBFF8550EC55}"/>
          </ac:picMkLst>
        </pc:picChg>
        <pc:picChg chg="add mod">
          <ac:chgData name="Lloyd, Brian" userId="91f9a242-6183-4deb-923b-e3500b4f051d" providerId="ADAL" clId="{C0380C9F-A4AF-472A-9B0E-37E2B876A6B5}" dt="2019-10-15T10:57:07.228" v="4702" actId="1076"/>
          <ac:picMkLst>
            <pc:docMk/>
            <pc:sldMk cId="72684220" sldId="299"/>
            <ac:picMk id="8" creationId="{CEF5B452-8E8C-44DC-98E9-CEBD94A44A76}"/>
          </ac:picMkLst>
        </pc:picChg>
        <pc:picChg chg="add del mod">
          <ac:chgData name="Lloyd, Brian" userId="91f9a242-6183-4deb-923b-e3500b4f051d" providerId="ADAL" clId="{C0380C9F-A4AF-472A-9B0E-37E2B876A6B5}" dt="2019-10-15T10:55:40.664" v="4693" actId="478"/>
          <ac:picMkLst>
            <pc:docMk/>
            <pc:sldMk cId="72684220" sldId="299"/>
            <ac:picMk id="9" creationId="{3133BF7F-3E0B-4517-8802-9B73A00C9245}"/>
          </ac:picMkLst>
        </pc:picChg>
      </pc:sldChg>
      <pc:sldChg chg="addSp delSp modSp add">
        <pc:chgData name="Lloyd, Brian" userId="91f9a242-6183-4deb-923b-e3500b4f051d" providerId="ADAL" clId="{C0380C9F-A4AF-472A-9B0E-37E2B876A6B5}" dt="2019-10-17T12:35:37.443" v="7124"/>
        <pc:sldMkLst>
          <pc:docMk/>
          <pc:sldMk cId="4185074164" sldId="300"/>
        </pc:sldMkLst>
        <pc:spChg chg="del">
          <ac:chgData name="Lloyd, Brian" userId="91f9a242-6183-4deb-923b-e3500b4f051d" providerId="ADAL" clId="{C0380C9F-A4AF-472A-9B0E-37E2B876A6B5}" dt="2019-10-11T12:26:24.249" v="2268" actId="478"/>
          <ac:spMkLst>
            <pc:docMk/>
            <pc:sldMk cId="4185074164" sldId="300"/>
            <ac:spMk id="2" creationId="{3A70B423-A469-463D-A805-AD4E839F0BC0}"/>
          </ac:spMkLst>
        </pc:spChg>
        <pc:spChg chg="add mod">
          <ac:chgData name="Lloyd, Brian" userId="91f9a242-6183-4deb-923b-e3500b4f051d" providerId="ADAL" clId="{C0380C9F-A4AF-472A-9B0E-37E2B876A6B5}" dt="2019-10-11T12:26:52.109" v="2272" actId="14100"/>
          <ac:spMkLst>
            <pc:docMk/>
            <pc:sldMk cId="4185074164" sldId="300"/>
            <ac:spMk id="4" creationId="{D503B2DB-65F6-408F-877D-EF46F403B343}"/>
          </ac:spMkLst>
        </pc:spChg>
        <pc:spChg chg="add mod">
          <ac:chgData name="Lloyd, Brian" userId="91f9a242-6183-4deb-923b-e3500b4f051d" providerId="ADAL" clId="{C0380C9F-A4AF-472A-9B0E-37E2B876A6B5}" dt="2019-10-11T13:18:02.343" v="3704" actId="20577"/>
          <ac:spMkLst>
            <pc:docMk/>
            <pc:sldMk cId="4185074164" sldId="300"/>
            <ac:spMk id="5" creationId="{19C940C0-4CFF-4B48-B3F8-772810EB7DB5}"/>
          </ac:spMkLst>
        </pc:spChg>
        <pc:spChg chg="add del mod">
          <ac:chgData name="Lloyd, Brian" userId="91f9a242-6183-4deb-923b-e3500b4f051d" providerId="ADAL" clId="{C0380C9F-A4AF-472A-9B0E-37E2B876A6B5}" dt="2019-10-11T12:29:20.325" v="2408"/>
          <ac:spMkLst>
            <pc:docMk/>
            <pc:sldMk cId="4185074164" sldId="300"/>
            <ac:spMk id="6" creationId="{380C0191-710A-4975-B054-8B5ADAF35787}"/>
          </ac:spMkLst>
        </pc:spChg>
        <pc:spChg chg="add mod">
          <ac:chgData name="Lloyd, Brian" userId="91f9a242-6183-4deb-923b-e3500b4f051d" providerId="ADAL" clId="{C0380C9F-A4AF-472A-9B0E-37E2B876A6B5}" dt="2019-10-11T13:18:22.807" v="3705" actId="207"/>
          <ac:spMkLst>
            <pc:docMk/>
            <pc:sldMk cId="4185074164" sldId="300"/>
            <ac:spMk id="7" creationId="{442AA169-4889-4032-A807-A20CA63A526B}"/>
          </ac:spMkLst>
        </pc:spChg>
        <pc:spChg chg="add">
          <ac:chgData name="Lloyd, Brian" userId="91f9a242-6183-4deb-923b-e3500b4f051d" providerId="ADAL" clId="{C0380C9F-A4AF-472A-9B0E-37E2B876A6B5}" dt="2019-10-17T12:35:37.443" v="7124"/>
          <ac:spMkLst>
            <pc:docMk/>
            <pc:sldMk cId="4185074164" sldId="300"/>
            <ac:spMk id="8" creationId="{B1C3A5C8-9A67-4095-B7F4-BEBC7B48444E}"/>
          </ac:spMkLst>
        </pc:spChg>
        <pc:spChg chg="add del mod">
          <ac:chgData name="Lloyd, Brian" userId="91f9a242-6183-4deb-923b-e3500b4f051d" providerId="ADAL" clId="{C0380C9F-A4AF-472A-9B0E-37E2B876A6B5}" dt="2019-10-11T12:29:20.325" v="2408"/>
          <ac:spMkLst>
            <pc:docMk/>
            <pc:sldMk cId="4185074164" sldId="300"/>
            <ac:spMk id="8" creationId="{FD1EC422-83E5-4D1B-8AA4-A0A731A7600D}"/>
          </ac:spMkLst>
        </pc:spChg>
        <pc:picChg chg="add mod">
          <ac:chgData name="Lloyd, Brian" userId="91f9a242-6183-4deb-923b-e3500b4f051d" providerId="ADAL" clId="{C0380C9F-A4AF-472A-9B0E-37E2B876A6B5}" dt="2019-10-11T12:33:01.203" v="2499" actId="1038"/>
          <ac:picMkLst>
            <pc:docMk/>
            <pc:sldMk cId="4185074164" sldId="300"/>
            <ac:picMk id="10" creationId="{650EDC18-069C-4134-B84B-2E80649A9FE0}"/>
          </ac:picMkLst>
        </pc:picChg>
        <pc:picChg chg="add mod">
          <ac:chgData name="Lloyd, Brian" userId="91f9a242-6183-4deb-923b-e3500b4f051d" providerId="ADAL" clId="{C0380C9F-A4AF-472A-9B0E-37E2B876A6B5}" dt="2019-10-11T12:32:49.112" v="2479" actId="1076"/>
          <ac:picMkLst>
            <pc:docMk/>
            <pc:sldMk cId="4185074164" sldId="300"/>
            <ac:picMk id="12" creationId="{CD50B23D-90EA-4197-8C7D-5700D4F8A31E}"/>
          </ac:picMkLst>
        </pc:picChg>
      </pc:sldChg>
      <pc:sldChg chg="delSp add del">
        <pc:chgData name="Lloyd, Brian" userId="91f9a242-6183-4deb-923b-e3500b4f051d" providerId="ADAL" clId="{C0380C9F-A4AF-472A-9B0E-37E2B876A6B5}" dt="2019-10-11T13:37:04.945" v="3720" actId="2696"/>
        <pc:sldMkLst>
          <pc:docMk/>
          <pc:sldMk cId="1361918454" sldId="301"/>
        </pc:sldMkLst>
        <pc:spChg chg="del">
          <ac:chgData name="Lloyd, Brian" userId="91f9a242-6183-4deb-923b-e3500b4f051d" providerId="ADAL" clId="{C0380C9F-A4AF-472A-9B0E-37E2B876A6B5}" dt="2019-10-11T12:25:47.400" v="2267" actId="478"/>
          <ac:spMkLst>
            <pc:docMk/>
            <pc:sldMk cId="1361918454" sldId="301"/>
            <ac:spMk id="2" creationId="{25B1AEDA-5DC4-48B7-86DD-C9CA585F7EEB}"/>
          </ac:spMkLst>
        </pc:spChg>
      </pc:sldChg>
      <pc:sldChg chg="addSp delSp modSp add">
        <pc:chgData name="Lloyd, Brian" userId="91f9a242-6183-4deb-923b-e3500b4f051d" providerId="ADAL" clId="{C0380C9F-A4AF-472A-9B0E-37E2B876A6B5}" dt="2019-10-17T12:35:40.295" v="7126"/>
        <pc:sldMkLst>
          <pc:docMk/>
          <pc:sldMk cId="280724321" sldId="302"/>
        </pc:sldMkLst>
        <pc:spChg chg="del">
          <ac:chgData name="Lloyd, Brian" userId="91f9a242-6183-4deb-923b-e3500b4f051d" providerId="ADAL" clId="{C0380C9F-A4AF-472A-9B0E-37E2B876A6B5}" dt="2019-10-11T13:00:47.543" v="3043" actId="478"/>
          <ac:spMkLst>
            <pc:docMk/>
            <pc:sldMk cId="280724321" sldId="302"/>
            <ac:spMk id="2" creationId="{04D1F056-DA30-48EA-96F0-33AD9C1E92E3}"/>
          </ac:spMkLst>
        </pc:spChg>
        <pc:spChg chg="add mod">
          <ac:chgData name="Lloyd, Brian" userId="91f9a242-6183-4deb-923b-e3500b4f051d" providerId="ADAL" clId="{C0380C9F-A4AF-472A-9B0E-37E2B876A6B5}" dt="2019-10-11T12:26:45.379" v="2271" actId="14100"/>
          <ac:spMkLst>
            <pc:docMk/>
            <pc:sldMk cId="280724321" sldId="302"/>
            <ac:spMk id="4" creationId="{EB7A87AD-DEB8-4B84-B20C-D950F243C96F}"/>
          </ac:spMkLst>
        </pc:spChg>
        <pc:spChg chg="add mod">
          <ac:chgData name="Lloyd, Brian" userId="91f9a242-6183-4deb-923b-e3500b4f051d" providerId="ADAL" clId="{C0380C9F-A4AF-472A-9B0E-37E2B876A6B5}" dt="2019-10-11T13:24:34.523" v="3706" actId="207"/>
          <ac:spMkLst>
            <pc:docMk/>
            <pc:sldMk cId="280724321" sldId="302"/>
            <ac:spMk id="5" creationId="{7503DE50-D13C-4B95-B117-447EF83013F5}"/>
          </ac:spMkLst>
        </pc:spChg>
        <pc:spChg chg="add mod">
          <ac:chgData name="Lloyd, Brian" userId="91f9a242-6183-4deb-923b-e3500b4f051d" providerId="ADAL" clId="{C0380C9F-A4AF-472A-9B0E-37E2B876A6B5}" dt="2019-10-11T13:24:47.483" v="3707" actId="207"/>
          <ac:spMkLst>
            <pc:docMk/>
            <pc:sldMk cId="280724321" sldId="302"/>
            <ac:spMk id="6" creationId="{03DCD4B2-ED2B-4F85-B46A-985615431176}"/>
          </ac:spMkLst>
        </pc:spChg>
        <pc:spChg chg="add mod">
          <ac:chgData name="Lloyd, Brian" userId="91f9a242-6183-4deb-923b-e3500b4f051d" providerId="ADAL" clId="{C0380C9F-A4AF-472A-9B0E-37E2B876A6B5}" dt="2019-10-11T13:09:11.981" v="3240" actId="552"/>
          <ac:spMkLst>
            <pc:docMk/>
            <pc:sldMk cId="280724321" sldId="302"/>
            <ac:spMk id="7" creationId="{33F9ADCB-9385-4B33-860E-9A57EE3C56DF}"/>
          </ac:spMkLst>
        </pc:spChg>
        <pc:spChg chg="add mod">
          <ac:chgData name="Lloyd, Brian" userId="91f9a242-6183-4deb-923b-e3500b4f051d" providerId="ADAL" clId="{C0380C9F-A4AF-472A-9B0E-37E2B876A6B5}" dt="2019-10-11T13:05:45.579" v="3104" actId="20577"/>
          <ac:spMkLst>
            <pc:docMk/>
            <pc:sldMk cId="280724321" sldId="302"/>
            <ac:spMk id="8" creationId="{67C41331-BD88-42E0-A21B-2EB7343D42D4}"/>
          </ac:spMkLst>
        </pc:spChg>
        <pc:spChg chg="add del mod">
          <ac:chgData name="Lloyd, Brian" userId="91f9a242-6183-4deb-923b-e3500b4f051d" providerId="ADAL" clId="{C0380C9F-A4AF-472A-9B0E-37E2B876A6B5}" dt="2019-10-11T13:02:58.376" v="3058" actId="478"/>
          <ac:spMkLst>
            <pc:docMk/>
            <pc:sldMk cId="280724321" sldId="302"/>
            <ac:spMk id="9" creationId="{79679A49-C715-4C03-ADA1-0BDD5B67525E}"/>
          </ac:spMkLst>
        </pc:spChg>
        <pc:spChg chg="add del mod">
          <ac:chgData name="Lloyd, Brian" userId="91f9a242-6183-4deb-923b-e3500b4f051d" providerId="ADAL" clId="{C0380C9F-A4AF-472A-9B0E-37E2B876A6B5}" dt="2019-10-11T13:02:58.376" v="3058" actId="478"/>
          <ac:spMkLst>
            <pc:docMk/>
            <pc:sldMk cId="280724321" sldId="302"/>
            <ac:spMk id="10" creationId="{F2C9A832-D480-4F1D-BAC0-E0696C29B63E}"/>
          </ac:spMkLst>
        </pc:spChg>
        <pc:spChg chg="add del mod">
          <ac:chgData name="Lloyd, Brian" userId="91f9a242-6183-4deb-923b-e3500b4f051d" providerId="ADAL" clId="{C0380C9F-A4AF-472A-9B0E-37E2B876A6B5}" dt="2019-10-11T13:02:58.376" v="3058" actId="478"/>
          <ac:spMkLst>
            <pc:docMk/>
            <pc:sldMk cId="280724321" sldId="302"/>
            <ac:spMk id="11" creationId="{55D499FB-519F-4075-AD03-42D72D037DE7}"/>
          </ac:spMkLst>
        </pc:spChg>
        <pc:spChg chg="add del mod">
          <ac:chgData name="Lloyd, Brian" userId="91f9a242-6183-4deb-923b-e3500b4f051d" providerId="ADAL" clId="{C0380C9F-A4AF-472A-9B0E-37E2B876A6B5}" dt="2019-10-11T13:02:58.376" v="3058" actId="478"/>
          <ac:spMkLst>
            <pc:docMk/>
            <pc:sldMk cId="280724321" sldId="302"/>
            <ac:spMk id="12" creationId="{2949846C-5C3B-4788-9386-B2577D589607}"/>
          </ac:spMkLst>
        </pc:spChg>
        <pc:spChg chg="add mod">
          <ac:chgData name="Lloyd, Brian" userId="91f9a242-6183-4deb-923b-e3500b4f051d" providerId="ADAL" clId="{C0380C9F-A4AF-472A-9B0E-37E2B876A6B5}" dt="2019-10-11T13:03:43.566" v="3071" actId="408"/>
          <ac:spMkLst>
            <pc:docMk/>
            <pc:sldMk cId="280724321" sldId="302"/>
            <ac:spMk id="13" creationId="{7548309C-A531-431C-8DBB-AA308A7EF7C0}"/>
          </ac:spMkLst>
        </pc:spChg>
        <pc:spChg chg="add mod">
          <ac:chgData name="Lloyd, Brian" userId="91f9a242-6183-4deb-923b-e3500b4f051d" providerId="ADAL" clId="{C0380C9F-A4AF-472A-9B0E-37E2B876A6B5}" dt="2019-10-11T13:03:43.566" v="3071" actId="408"/>
          <ac:spMkLst>
            <pc:docMk/>
            <pc:sldMk cId="280724321" sldId="302"/>
            <ac:spMk id="14" creationId="{C3B9442A-F145-466A-84F0-87870E785905}"/>
          </ac:spMkLst>
        </pc:spChg>
        <pc:spChg chg="add mod">
          <ac:chgData name="Lloyd, Brian" userId="91f9a242-6183-4deb-923b-e3500b4f051d" providerId="ADAL" clId="{C0380C9F-A4AF-472A-9B0E-37E2B876A6B5}" dt="2019-10-11T13:03:43.566" v="3071" actId="408"/>
          <ac:spMkLst>
            <pc:docMk/>
            <pc:sldMk cId="280724321" sldId="302"/>
            <ac:spMk id="15" creationId="{BED4BFB5-B0C0-477C-8134-48E980F27560}"/>
          </ac:spMkLst>
        </pc:spChg>
        <pc:spChg chg="add mod">
          <ac:chgData name="Lloyd, Brian" userId="91f9a242-6183-4deb-923b-e3500b4f051d" providerId="ADAL" clId="{C0380C9F-A4AF-472A-9B0E-37E2B876A6B5}" dt="2019-10-11T13:03:43.566" v="3071" actId="408"/>
          <ac:spMkLst>
            <pc:docMk/>
            <pc:sldMk cId="280724321" sldId="302"/>
            <ac:spMk id="16" creationId="{BFFEF172-1387-4C97-9B35-087CE9F18FB5}"/>
          </ac:spMkLst>
        </pc:spChg>
        <pc:spChg chg="add mod">
          <ac:chgData name="Lloyd, Brian" userId="91f9a242-6183-4deb-923b-e3500b4f051d" providerId="ADAL" clId="{C0380C9F-A4AF-472A-9B0E-37E2B876A6B5}" dt="2019-10-11T13:06:05.461" v="3111" actId="554"/>
          <ac:spMkLst>
            <pc:docMk/>
            <pc:sldMk cId="280724321" sldId="302"/>
            <ac:spMk id="17" creationId="{4C84623E-0B9A-4309-AEFB-A0216513E308}"/>
          </ac:spMkLst>
        </pc:spChg>
        <pc:spChg chg="add mod">
          <ac:chgData name="Lloyd, Brian" userId="91f9a242-6183-4deb-923b-e3500b4f051d" providerId="ADAL" clId="{C0380C9F-A4AF-472A-9B0E-37E2B876A6B5}" dt="2019-10-11T13:06:05.461" v="3111" actId="554"/>
          <ac:spMkLst>
            <pc:docMk/>
            <pc:sldMk cId="280724321" sldId="302"/>
            <ac:spMk id="18" creationId="{9F022A3F-29C1-4A09-B771-FC01C92892D4}"/>
          </ac:spMkLst>
        </pc:spChg>
        <pc:spChg chg="add del mod">
          <ac:chgData name="Lloyd, Brian" userId="91f9a242-6183-4deb-923b-e3500b4f051d" providerId="ADAL" clId="{C0380C9F-A4AF-472A-9B0E-37E2B876A6B5}" dt="2019-10-11T13:04:53.549" v="3095"/>
          <ac:spMkLst>
            <pc:docMk/>
            <pc:sldMk cId="280724321" sldId="302"/>
            <ac:spMk id="19" creationId="{11025A78-328C-452A-A6A4-993D1E0CAD81}"/>
          </ac:spMkLst>
        </pc:spChg>
        <pc:spChg chg="add mod">
          <ac:chgData name="Lloyd, Brian" userId="91f9a242-6183-4deb-923b-e3500b4f051d" providerId="ADAL" clId="{C0380C9F-A4AF-472A-9B0E-37E2B876A6B5}" dt="2019-10-11T13:06:05.461" v="3111" actId="554"/>
          <ac:spMkLst>
            <pc:docMk/>
            <pc:sldMk cId="280724321" sldId="302"/>
            <ac:spMk id="20" creationId="{38C0E01F-21ED-4461-9153-63F8D31A4D48}"/>
          </ac:spMkLst>
        </pc:spChg>
        <pc:spChg chg="add mod">
          <ac:chgData name="Lloyd, Brian" userId="91f9a242-6183-4deb-923b-e3500b4f051d" providerId="ADAL" clId="{C0380C9F-A4AF-472A-9B0E-37E2B876A6B5}" dt="2019-10-11T13:06:05.461" v="3111" actId="554"/>
          <ac:spMkLst>
            <pc:docMk/>
            <pc:sldMk cId="280724321" sldId="302"/>
            <ac:spMk id="21" creationId="{D153F905-4231-44B9-98BB-3C8293AA9BB5}"/>
          </ac:spMkLst>
        </pc:spChg>
        <pc:spChg chg="add mod">
          <ac:chgData name="Lloyd, Brian" userId="91f9a242-6183-4deb-923b-e3500b4f051d" providerId="ADAL" clId="{C0380C9F-A4AF-472A-9B0E-37E2B876A6B5}" dt="2019-10-11T13:06:05.461" v="3111" actId="554"/>
          <ac:spMkLst>
            <pc:docMk/>
            <pc:sldMk cId="280724321" sldId="302"/>
            <ac:spMk id="22" creationId="{DA332492-63DD-4317-855D-289F122792AF}"/>
          </ac:spMkLst>
        </pc:spChg>
        <pc:spChg chg="add mod">
          <ac:chgData name="Lloyd, Brian" userId="91f9a242-6183-4deb-923b-e3500b4f051d" providerId="ADAL" clId="{C0380C9F-A4AF-472A-9B0E-37E2B876A6B5}" dt="2019-10-11T13:08:21.244" v="3215" actId="554"/>
          <ac:spMkLst>
            <pc:docMk/>
            <pc:sldMk cId="280724321" sldId="302"/>
            <ac:spMk id="23" creationId="{EAF0CFB0-6DC3-4C9B-9649-40155D039BD8}"/>
          </ac:spMkLst>
        </pc:spChg>
        <pc:spChg chg="add mod">
          <ac:chgData name="Lloyd, Brian" userId="91f9a242-6183-4deb-923b-e3500b4f051d" providerId="ADAL" clId="{C0380C9F-A4AF-472A-9B0E-37E2B876A6B5}" dt="2019-10-11T13:08:21.244" v="3215" actId="554"/>
          <ac:spMkLst>
            <pc:docMk/>
            <pc:sldMk cId="280724321" sldId="302"/>
            <ac:spMk id="24" creationId="{472709FA-D9BD-45AE-93FC-A62D332F3B8B}"/>
          </ac:spMkLst>
        </pc:spChg>
        <pc:spChg chg="add mod">
          <ac:chgData name="Lloyd, Brian" userId="91f9a242-6183-4deb-923b-e3500b4f051d" providerId="ADAL" clId="{C0380C9F-A4AF-472A-9B0E-37E2B876A6B5}" dt="2019-10-11T13:08:21.244" v="3215" actId="554"/>
          <ac:spMkLst>
            <pc:docMk/>
            <pc:sldMk cId="280724321" sldId="302"/>
            <ac:spMk id="25" creationId="{BD171EE8-0AFE-476F-83D2-234166A47342}"/>
          </ac:spMkLst>
        </pc:spChg>
        <pc:spChg chg="add mod">
          <ac:chgData name="Lloyd, Brian" userId="91f9a242-6183-4deb-923b-e3500b4f051d" providerId="ADAL" clId="{C0380C9F-A4AF-472A-9B0E-37E2B876A6B5}" dt="2019-10-11T13:08:21.244" v="3215" actId="554"/>
          <ac:spMkLst>
            <pc:docMk/>
            <pc:sldMk cId="280724321" sldId="302"/>
            <ac:spMk id="26" creationId="{6BD91A41-0893-47BE-B820-DB1734D89659}"/>
          </ac:spMkLst>
        </pc:spChg>
        <pc:spChg chg="add mod">
          <ac:chgData name="Lloyd, Brian" userId="91f9a242-6183-4deb-923b-e3500b4f051d" providerId="ADAL" clId="{C0380C9F-A4AF-472A-9B0E-37E2B876A6B5}" dt="2019-10-11T13:08:21.244" v="3215" actId="554"/>
          <ac:spMkLst>
            <pc:docMk/>
            <pc:sldMk cId="280724321" sldId="302"/>
            <ac:spMk id="27" creationId="{9ABFFE7C-EE4D-413B-9E3A-D1989A7E69AB}"/>
          </ac:spMkLst>
        </pc:spChg>
        <pc:spChg chg="add">
          <ac:chgData name="Lloyd, Brian" userId="91f9a242-6183-4deb-923b-e3500b4f051d" providerId="ADAL" clId="{C0380C9F-A4AF-472A-9B0E-37E2B876A6B5}" dt="2019-10-17T12:35:40.295" v="7126"/>
          <ac:spMkLst>
            <pc:docMk/>
            <pc:sldMk cId="280724321" sldId="302"/>
            <ac:spMk id="28" creationId="{7C4612F5-8EE8-4499-9798-856682782859}"/>
          </ac:spMkLst>
        </pc:spChg>
      </pc:sldChg>
      <pc:sldChg chg="addSp delSp modSp add">
        <pc:chgData name="Lloyd, Brian" userId="91f9a242-6183-4deb-923b-e3500b4f051d" providerId="ADAL" clId="{C0380C9F-A4AF-472A-9B0E-37E2B876A6B5}" dt="2019-10-17T12:35:38.867" v="7125"/>
        <pc:sldMkLst>
          <pc:docMk/>
          <pc:sldMk cId="3109745998" sldId="303"/>
        </pc:sldMkLst>
        <pc:spChg chg="del">
          <ac:chgData name="Lloyd, Brian" userId="91f9a242-6183-4deb-923b-e3500b4f051d" providerId="ADAL" clId="{C0380C9F-A4AF-472A-9B0E-37E2B876A6B5}" dt="2019-10-11T12:46:34.427" v="2595" actId="478"/>
          <ac:spMkLst>
            <pc:docMk/>
            <pc:sldMk cId="3109745998" sldId="303"/>
            <ac:spMk id="2" creationId="{EC8D4E12-DC29-448C-93CB-58007DD78214}"/>
          </ac:spMkLst>
        </pc:spChg>
        <pc:spChg chg="add">
          <ac:chgData name="Lloyd, Brian" userId="91f9a242-6183-4deb-923b-e3500b4f051d" providerId="ADAL" clId="{C0380C9F-A4AF-472A-9B0E-37E2B876A6B5}" dt="2019-10-11T12:29:11.102" v="2407"/>
          <ac:spMkLst>
            <pc:docMk/>
            <pc:sldMk cId="3109745998" sldId="303"/>
            <ac:spMk id="4" creationId="{BF8795A9-3A1E-4AA8-9B79-96AC110FC15A}"/>
          </ac:spMkLst>
        </pc:spChg>
        <pc:spChg chg="add mod">
          <ac:chgData name="Lloyd, Brian" userId="91f9a242-6183-4deb-923b-e3500b4f051d" providerId="ADAL" clId="{C0380C9F-A4AF-472A-9B0E-37E2B876A6B5}" dt="2019-10-11T12:46:15.916" v="2580" actId="1035"/>
          <ac:spMkLst>
            <pc:docMk/>
            <pc:sldMk cId="3109745998" sldId="303"/>
            <ac:spMk id="5" creationId="{FC3BD502-5812-48DA-9455-029A049AA83C}"/>
          </ac:spMkLst>
        </pc:spChg>
        <pc:spChg chg="add mod">
          <ac:chgData name="Lloyd, Brian" userId="91f9a242-6183-4deb-923b-e3500b4f051d" providerId="ADAL" clId="{C0380C9F-A4AF-472A-9B0E-37E2B876A6B5}" dt="2019-10-11T12:46:21.323" v="2594" actId="1035"/>
          <ac:spMkLst>
            <pc:docMk/>
            <pc:sldMk cId="3109745998" sldId="303"/>
            <ac:spMk id="6" creationId="{D7C3D411-97DE-4745-9BB2-2209590300FC}"/>
          </ac:spMkLst>
        </pc:spChg>
        <pc:spChg chg="add">
          <ac:chgData name="Lloyd, Brian" userId="91f9a242-6183-4deb-923b-e3500b4f051d" providerId="ADAL" clId="{C0380C9F-A4AF-472A-9B0E-37E2B876A6B5}" dt="2019-10-17T12:35:38.867" v="7125"/>
          <ac:spMkLst>
            <pc:docMk/>
            <pc:sldMk cId="3109745998" sldId="303"/>
            <ac:spMk id="10" creationId="{8E6EFC24-D43C-4340-8E19-E03768A6033F}"/>
          </ac:spMkLst>
        </pc:spChg>
        <pc:picChg chg="add mod">
          <ac:chgData name="Lloyd, Brian" userId="91f9a242-6183-4deb-923b-e3500b4f051d" providerId="ADAL" clId="{C0380C9F-A4AF-472A-9B0E-37E2B876A6B5}" dt="2019-10-11T12:46:09.268" v="2561" actId="1035"/>
          <ac:picMkLst>
            <pc:docMk/>
            <pc:sldMk cId="3109745998" sldId="303"/>
            <ac:picMk id="7" creationId="{B12B423E-2775-4245-A48C-13B44270E5C1}"/>
          </ac:picMkLst>
        </pc:picChg>
        <pc:picChg chg="add mod">
          <ac:chgData name="Lloyd, Brian" userId="91f9a242-6183-4deb-923b-e3500b4f051d" providerId="ADAL" clId="{C0380C9F-A4AF-472A-9B0E-37E2B876A6B5}" dt="2019-10-11T12:46:09.268" v="2561" actId="1035"/>
          <ac:picMkLst>
            <pc:docMk/>
            <pc:sldMk cId="3109745998" sldId="303"/>
            <ac:picMk id="9" creationId="{ED03D8A8-7B5B-47C3-A23B-B28D0F654DE0}"/>
          </ac:picMkLst>
        </pc:picChg>
        <pc:picChg chg="add mod">
          <ac:chgData name="Lloyd, Brian" userId="91f9a242-6183-4deb-923b-e3500b4f051d" providerId="ADAL" clId="{C0380C9F-A4AF-472A-9B0E-37E2B876A6B5}" dt="2019-10-11T12:46:09.268" v="2561" actId="1035"/>
          <ac:picMkLst>
            <pc:docMk/>
            <pc:sldMk cId="3109745998" sldId="303"/>
            <ac:picMk id="11" creationId="{0B9E3902-CF72-4A9F-9526-F1501E1FB99C}"/>
          </ac:picMkLst>
        </pc:picChg>
      </pc:sldChg>
      <pc:sldChg chg="addSp delSp modSp add">
        <pc:chgData name="Lloyd, Brian" userId="91f9a242-6183-4deb-923b-e3500b4f051d" providerId="ADAL" clId="{C0380C9F-A4AF-472A-9B0E-37E2B876A6B5}" dt="2019-10-17T12:35:41.681" v="7127"/>
        <pc:sldMkLst>
          <pc:docMk/>
          <pc:sldMk cId="3641602862" sldId="304"/>
        </pc:sldMkLst>
        <pc:spChg chg="del">
          <ac:chgData name="Lloyd, Brian" userId="91f9a242-6183-4deb-923b-e3500b4f051d" providerId="ADAL" clId="{C0380C9F-A4AF-472A-9B0E-37E2B876A6B5}" dt="2019-10-11T13:14:17.236" v="3586" actId="478"/>
          <ac:spMkLst>
            <pc:docMk/>
            <pc:sldMk cId="3641602862" sldId="304"/>
            <ac:spMk id="2" creationId="{B13274B3-5383-4BF3-865F-8168411B85E6}"/>
          </ac:spMkLst>
        </pc:spChg>
        <pc:spChg chg="add">
          <ac:chgData name="Lloyd, Brian" userId="91f9a242-6183-4deb-923b-e3500b4f051d" providerId="ADAL" clId="{C0380C9F-A4AF-472A-9B0E-37E2B876A6B5}" dt="2019-10-11T13:09:22.484" v="3242"/>
          <ac:spMkLst>
            <pc:docMk/>
            <pc:sldMk cId="3641602862" sldId="304"/>
            <ac:spMk id="4" creationId="{EF08BB4D-97D7-4061-821B-9DB511AE8554}"/>
          </ac:spMkLst>
        </pc:spChg>
        <pc:spChg chg="add mod">
          <ac:chgData name="Lloyd, Brian" userId="91f9a242-6183-4deb-923b-e3500b4f051d" providerId="ADAL" clId="{C0380C9F-A4AF-472A-9B0E-37E2B876A6B5}" dt="2019-10-11T13:25:27.771" v="3708" actId="207"/>
          <ac:spMkLst>
            <pc:docMk/>
            <pc:sldMk cId="3641602862" sldId="304"/>
            <ac:spMk id="7" creationId="{7C721B3F-1E76-4BAB-AB4B-D455E12C4679}"/>
          </ac:spMkLst>
        </pc:spChg>
        <pc:spChg chg="add mod">
          <ac:chgData name="Lloyd, Brian" userId="91f9a242-6183-4deb-923b-e3500b4f051d" providerId="ADAL" clId="{C0380C9F-A4AF-472A-9B0E-37E2B876A6B5}" dt="2019-10-11T13:13:53.109" v="3585" actId="948"/>
          <ac:spMkLst>
            <pc:docMk/>
            <pc:sldMk cId="3641602862" sldId="304"/>
            <ac:spMk id="8" creationId="{B9F8F052-08C9-43C4-937A-44787E5D43E0}"/>
          </ac:spMkLst>
        </pc:spChg>
        <pc:spChg chg="add mod">
          <ac:chgData name="Lloyd, Brian" userId="91f9a242-6183-4deb-923b-e3500b4f051d" providerId="ADAL" clId="{C0380C9F-A4AF-472A-9B0E-37E2B876A6B5}" dt="2019-10-11T13:26:39.012" v="3719" actId="20577"/>
          <ac:spMkLst>
            <pc:docMk/>
            <pc:sldMk cId="3641602862" sldId="304"/>
            <ac:spMk id="9" creationId="{B4514D51-7DA7-431B-9109-505D43CC23F3}"/>
          </ac:spMkLst>
        </pc:spChg>
        <pc:spChg chg="add">
          <ac:chgData name="Lloyd, Brian" userId="91f9a242-6183-4deb-923b-e3500b4f051d" providerId="ADAL" clId="{C0380C9F-A4AF-472A-9B0E-37E2B876A6B5}" dt="2019-10-17T12:35:41.681" v="7127"/>
          <ac:spMkLst>
            <pc:docMk/>
            <pc:sldMk cId="3641602862" sldId="304"/>
            <ac:spMk id="10" creationId="{AA096E2D-7702-4B1D-A15C-359213F89C33}"/>
          </ac:spMkLst>
        </pc:spChg>
        <pc:picChg chg="add mod">
          <ac:chgData name="Lloyd, Brian" userId="91f9a242-6183-4deb-923b-e3500b4f051d" providerId="ADAL" clId="{C0380C9F-A4AF-472A-9B0E-37E2B876A6B5}" dt="2019-10-11T13:17:26.552" v="3692" actId="14100"/>
          <ac:picMkLst>
            <pc:docMk/>
            <pc:sldMk cId="3641602862" sldId="304"/>
            <ac:picMk id="6" creationId="{0F3B40FE-56DF-46DC-A7FA-DFC6584432B6}"/>
          </ac:picMkLst>
        </pc:picChg>
      </pc:sldChg>
      <pc:sldChg chg="addSp delSp modSp add">
        <pc:chgData name="Lloyd, Brian" userId="91f9a242-6183-4deb-923b-e3500b4f051d" providerId="ADAL" clId="{C0380C9F-A4AF-472A-9B0E-37E2B876A6B5}" dt="2019-10-17T12:35:27.777" v="7118"/>
        <pc:sldMkLst>
          <pc:docMk/>
          <pc:sldMk cId="4014323444" sldId="305"/>
        </pc:sldMkLst>
        <pc:spChg chg="del">
          <ac:chgData name="Lloyd, Brian" userId="91f9a242-6183-4deb-923b-e3500b4f051d" providerId="ADAL" clId="{C0380C9F-A4AF-472A-9B0E-37E2B876A6B5}" dt="2019-10-11T15:41:20.831" v="4543" actId="478"/>
          <ac:spMkLst>
            <pc:docMk/>
            <pc:sldMk cId="4014323444" sldId="305"/>
            <ac:spMk id="2" creationId="{D171A57E-5BE2-4D0B-89CE-F795513F75FE}"/>
          </ac:spMkLst>
        </pc:spChg>
        <pc:spChg chg="add mod">
          <ac:chgData name="Lloyd, Brian" userId="91f9a242-6183-4deb-923b-e3500b4f051d" providerId="ADAL" clId="{C0380C9F-A4AF-472A-9B0E-37E2B876A6B5}" dt="2019-10-15T11:00:23.131" v="4788" actId="20577"/>
          <ac:spMkLst>
            <pc:docMk/>
            <pc:sldMk cId="4014323444" sldId="305"/>
            <ac:spMk id="4" creationId="{7E23EDA4-4962-4B5B-8007-BEC25522A67A}"/>
          </ac:spMkLst>
        </pc:spChg>
        <pc:spChg chg="add mod">
          <ac:chgData name="Lloyd, Brian" userId="91f9a242-6183-4deb-923b-e3500b4f051d" providerId="ADAL" clId="{C0380C9F-A4AF-472A-9B0E-37E2B876A6B5}" dt="2019-10-15T11:07:19.102" v="5234" actId="552"/>
          <ac:spMkLst>
            <pc:docMk/>
            <pc:sldMk cId="4014323444" sldId="305"/>
            <ac:spMk id="5" creationId="{0604C5CF-689D-4B1C-82B5-41B429950A87}"/>
          </ac:spMkLst>
        </pc:spChg>
        <pc:spChg chg="add mod">
          <ac:chgData name="Lloyd, Brian" userId="91f9a242-6183-4deb-923b-e3500b4f051d" providerId="ADAL" clId="{C0380C9F-A4AF-472A-9B0E-37E2B876A6B5}" dt="2019-10-16T09:51:23.360" v="6032" actId="947"/>
          <ac:spMkLst>
            <pc:docMk/>
            <pc:sldMk cId="4014323444" sldId="305"/>
            <ac:spMk id="6" creationId="{FC70698C-D93E-40D7-9BB0-26E03547947B}"/>
          </ac:spMkLst>
        </pc:spChg>
        <pc:spChg chg="add del mod">
          <ac:chgData name="Lloyd, Brian" userId="91f9a242-6183-4deb-923b-e3500b4f051d" providerId="ADAL" clId="{C0380C9F-A4AF-472A-9B0E-37E2B876A6B5}" dt="2019-10-15T11:03:42.432" v="4870" actId="478"/>
          <ac:spMkLst>
            <pc:docMk/>
            <pc:sldMk cId="4014323444" sldId="305"/>
            <ac:spMk id="7" creationId="{A1051B7E-008E-4554-A75B-6B06D9044D08}"/>
          </ac:spMkLst>
        </pc:spChg>
        <pc:spChg chg="add del mod">
          <ac:chgData name="Lloyd, Brian" userId="91f9a242-6183-4deb-923b-e3500b4f051d" providerId="ADAL" clId="{C0380C9F-A4AF-472A-9B0E-37E2B876A6B5}" dt="2019-10-15T11:02:25.312" v="4853" actId="478"/>
          <ac:spMkLst>
            <pc:docMk/>
            <pc:sldMk cId="4014323444" sldId="305"/>
            <ac:spMk id="8" creationId="{76D2C838-8178-4B9D-A26C-FD586624FC43}"/>
          </ac:spMkLst>
        </pc:spChg>
        <pc:spChg chg="add mod">
          <ac:chgData name="Lloyd, Brian" userId="91f9a242-6183-4deb-923b-e3500b4f051d" providerId="ADAL" clId="{C0380C9F-A4AF-472A-9B0E-37E2B876A6B5}" dt="2019-10-16T09:30:43.082" v="5898" actId="20577"/>
          <ac:spMkLst>
            <pc:docMk/>
            <pc:sldMk cId="4014323444" sldId="305"/>
            <ac:spMk id="11" creationId="{F544A0EA-3686-491C-A59E-DA9D18A02ADB}"/>
          </ac:spMkLst>
        </pc:spChg>
        <pc:spChg chg="add">
          <ac:chgData name="Lloyd, Brian" userId="91f9a242-6183-4deb-923b-e3500b4f051d" providerId="ADAL" clId="{C0380C9F-A4AF-472A-9B0E-37E2B876A6B5}" dt="2019-10-17T12:35:27.777" v="7118"/>
          <ac:spMkLst>
            <pc:docMk/>
            <pc:sldMk cId="4014323444" sldId="305"/>
            <ac:spMk id="12" creationId="{27954B4F-04B0-4164-A03C-8D904186B343}"/>
          </ac:spMkLst>
        </pc:spChg>
        <pc:picChg chg="add mod">
          <ac:chgData name="Lloyd, Brian" userId="91f9a242-6183-4deb-923b-e3500b4f051d" providerId="ADAL" clId="{C0380C9F-A4AF-472A-9B0E-37E2B876A6B5}" dt="2019-10-15T11:05:16.374" v="5013" actId="1036"/>
          <ac:picMkLst>
            <pc:docMk/>
            <pc:sldMk cId="4014323444" sldId="305"/>
            <ac:picMk id="9" creationId="{9C69527F-C7CF-4530-8B3F-0563CB1AB1C3}"/>
          </ac:picMkLst>
        </pc:picChg>
        <pc:picChg chg="add mod">
          <ac:chgData name="Lloyd, Brian" userId="91f9a242-6183-4deb-923b-e3500b4f051d" providerId="ADAL" clId="{C0380C9F-A4AF-472A-9B0E-37E2B876A6B5}" dt="2019-10-15T11:05:16.374" v="5013" actId="1036"/>
          <ac:picMkLst>
            <pc:docMk/>
            <pc:sldMk cId="4014323444" sldId="305"/>
            <ac:picMk id="10" creationId="{238A970E-EF25-413A-8F8B-FF561A4E4B0D}"/>
          </ac:picMkLst>
        </pc:picChg>
      </pc:sldChg>
      <pc:sldChg chg="add del">
        <pc:chgData name="Lloyd, Brian" userId="91f9a242-6183-4deb-923b-e3500b4f051d" providerId="ADAL" clId="{C0380C9F-A4AF-472A-9B0E-37E2B876A6B5}" dt="2019-10-11T15:38:52.515" v="4462" actId="2696"/>
        <pc:sldMkLst>
          <pc:docMk/>
          <pc:sldMk cId="1977582897" sldId="371"/>
        </pc:sldMkLst>
      </pc:sldChg>
      <pc:sldChg chg="add del">
        <pc:chgData name="Lloyd, Brian" userId="91f9a242-6183-4deb-923b-e3500b4f051d" providerId="ADAL" clId="{C0380C9F-A4AF-472A-9B0E-37E2B876A6B5}" dt="2019-10-11T15:38:52.515" v="4463" actId="2696"/>
        <pc:sldMkLst>
          <pc:docMk/>
          <pc:sldMk cId="224211619" sldId="372"/>
        </pc:sldMkLst>
      </pc:sldChg>
      <pc:sldChg chg="add del">
        <pc:chgData name="Lloyd, Brian" userId="91f9a242-6183-4deb-923b-e3500b4f051d" providerId="ADAL" clId="{C0380C9F-A4AF-472A-9B0E-37E2B876A6B5}" dt="2019-10-11T15:38:52.530" v="4464" actId="2696"/>
        <pc:sldMkLst>
          <pc:docMk/>
          <pc:sldMk cId="3226729391" sldId="373"/>
        </pc:sldMkLst>
      </pc:sldChg>
      <pc:sldChg chg="add del">
        <pc:chgData name="Lloyd, Brian" userId="91f9a242-6183-4deb-923b-e3500b4f051d" providerId="ADAL" clId="{C0380C9F-A4AF-472A-9B0E-37E2B876A6B5}" dt="2019-10-11T15:38:52.530" v="4465" actId="2696"/>
        <pc:sldMkLst>
          <pc:docMk/>
          <pc:sldMk cId="3048521187" sldId="374"/>
        </pc:sldMkLst>
      </pc:sldChg>
      <pc:sldChg chg="add del">
        <pc:chgData name="Lloyd, Brian" userId="91f9a242-6183-4deb-923b-e3500b4f051d" providerId="ADAL" clId="{C0380C9F-A4AF-472A-9B0E-37E2B876A6B5}" dt="2019-10-11T15:38:52.551" v="4466" actId="2696"/>
        <pc:sldMkLst>
          <pc:docMk/>
          <pc:sldMk cId="1220039459" sldId="375"/>
        </pc:sldMkLst>
      </pc:sldChg>
      <pc:sldChg chg="add del">
        <pc:chgData name="Lloyd, Brian" userId="91f9a242-6183-4deb-923b-e3500b4f051d" providerId="ADAL" clId="{C0380C9F-A4AF-472A-9B0E-37E2B876A6B5}" dt="2019-10-11T15:38:52.555" v="4467" actId="2696"/>
        <pc:sldMkLst>
          <pc:docMk/>
          <pc:sldMk cId="4279033980" sldId="376"/>
        </pc:sldMkLst>
      </pc:sldChg>
      <pc:sldChg chg="addSp modSp add">
        <pc:chgData name="Lloyd, Brian" userId="91f9a242-6183-4deb-923b-e3500b4f051d" providerId="ADAL" clId="{C0380C9F-A4AF-472A-9B0E-37E2B876A6B5}" dt="2019-10-17T12:35:22.345" v="7115"/>
        <pc:sldMkLst>
          <pc:docMk/>
          <pc:sldMk cId="1089096211" sldId="385"/>
        </pc:sldMkLst>
        <pc:spChg chg="mod">
          <ac:chgData name="Lloyd, Brian" userId="91f9a242-6183-4deb-923b-e3500b4f051d" providerId="ADAL" clId="{C0380C9F-A4AF-472A-9B0E-37E2B876A6B5}" dt="2019-10-16T10:41:01.804" v="6735" actId="14100"/>
          <ac:spMkLst>
            <pc:docMk/>
            <pc:sldMk cId="1089096211" sldId="385"/>
            <ac:spMk id="37" creationId="{72BD6621-0CBF-45A6-8DD4-6560B2B71EDB}"/>
          </ac:spMkLst>
        </pc:spChg>
        <pc:spChg chg="add">
          <ac:chgData name="Lloyd, Brian" userId="91f9a242-6183-4deb-923b-e3500b4f051d" providerId="ADAL" clId="{C0380C9F-A4AF-472A-9B0E-37E2B876A6B5}" dt="2019-10-17T12:35:22.345" v="7115"/>
          <ac:spMkLst>
            <pc:docMk/>
            <pc:sldMk cId="1089096211" sldId="385"/>
            <ac:spMk id="41" creationId="{650C6E6F-512F-409A-B8FE-29A83608B58A}"/>
          </ac:spMkLst>
        </pc:spChg>
      </pc:sldChg>
      <pc:sldChg chg="addSp delSp modSp add">
        <pc:chgData name="Lloyd, Brian" userId="91f9a242-6183-4deb-923b-e3500b4f051d" providerId="ADAL" clId="{C0380C9F-A4AF-472A-9B0E-37E2B876A6B5}" dt="2019-10-17T12:35:35.941" v="7123"/>
        <pc:sldMkLst>
          <pc:docMk/>
          <pc:sldMk cId="619164510" sldId="386"/>
        </pc:sldMkLst>
        <pc:spChg chg="del">
          <ac:chgData name="Lloyd, Brian" userId="91f9a242-6183-4deb-923b-e3500b4f051d" providerId="ADAL" clId="{C0380C9F-A4AF-472A-9B0E-37E2B876A6B5}" dt="2019-10-11T15:10:03.606" v="4092" actId="478"/>
          <ac:spMkLst>
            <pc:docMk/>
            <pc:sldMk cId="619164510" sldId="386"/>
            <ac:spMk id="2" creationId="{73D4A302-6914-4135-8A0D-41FA857CD67F}"/>
          </ac:spMkLst>
        </pc:spChg>
        <pc:spChg chg="add">
          <ac:chgData name="Lloyd, Brian" userId="91f9a242-6183-4deb-923b-e3500b4f051d" providerId="ADAL" clId="{C0380C9F-A4AF-472A-9B0E-37E2B876A6B5}" dt="2019-10-11T15:06:57.332" v="4091"/>
          <ac:spMkLst>
            <pc:docMk/>
            <pc:sldMk cId="619164510" sldId="386"/>
            <ac:spMk id="4" creationId="{98D97B0D-3B02-4EEC-8C04-22C7942A9627}"/>
          </ac:spMkLst>
        </pc:spChg>
        <pc:spChg chg="add">
          <ac:chgData name="Lloyd, Brian" userId="91f9a242-6183-4deb-923b-e3500b4f051d" providerId="ADAL" clId="{C0380C9F-A4AF-472A-9B0E-37E2B876A6B5}" dt="2019-10-17T12:35:35.941" v="7123"/>
          <ac:spMkLst>
            <pc:docMk/>
            <pc:sldMk cId="619164510" sldId="386"/>
            <ac:spMk id="5" creationId="{B5B4950A-0D5C-4396-8A84-657CD36967CB}"/>
          </ac:spMkLst>
        </pc:spChg>
        <pc:picChg chg="add del">
          <ac:chgData name="Lloyd, Brian" userId="91f9a242-6183-4deb-923b-e3500b4f051d" providerId="ADAL" clId="{C0380C9F-A4AF-472A-9B0E-37E2B876A6B5}" dt="2019-10-15T10:53:40.108" v="4690" actId="478"/>
          <ac:picMkLst>
            <pc:docMk/>
            <pc:sldMk cId="619164510" sldId="386"/>
            <ac:picMk id="5" creationId="{A2B5AD6D-783F-492D-946A-C0CA61CBAB75}"/>
          </ac:picMkLst>
        </pc:picChg>
        <pc:picChg chg="add mod">
          <ac:chgData name="Lloyd, Brian" userId="91f9a242-6183-4deb-923b-e3500b4f051d" providerId="ADAL" clId="{C0380C9F-A4AF-472A-9B0E-37E2B876A6B5}" dt="2019-10-16T09:31:57.443" v="5904" actId="14100"/>
          <ac:picMkLst>
            <pc:docMk/>
            <pc:sldMk cId="619164510" sldId="386"/>
            <ac:picMk id="6" creationId="{5A1E9CC4-7771-4E36-9AE4-B603F17C7449}"/>
          </ac:picMkLst>
        </pc:picChg>
      </pc:sldChg>
      <pc:sldChg chg="addSp modSp add del">
        <pc:chgData name="Lloyd, Brian" userId="91f9a242-6183-4deb-923b-e3500b4f051d" providerId="ADAL" clId="{C0380C9F-A4AF-472A-9B0E-37E2B876A6B5}" dt="2019-10-11T15:06:35.681" v="4090" actId="2696"/>
        <pc:sldMkLst>
          <pc:docMk/>
          <pc:sldMk cId="2439030663" sldId="387"/>
        </pc:sldMkLst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4" creationId="{187741AB-CB2C-4FFE-847F-2174B72CABC6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5" creationId="{66AF8BEE-4B28-46B7-8599-069514E7AEA8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6" creationId="{6835F151-2AF5-40DD-AB43-E5672F3DBA3B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7" creationId="{49160FB9-1EB0-4A59-8DFA-184B31714B4B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8" creationId="{BA2B2531-6A63-4BD7-9869-6908D7330B2D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9" creationId="{CA35BB03-E6CF-49B6-B28A-FFFC428C5868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1" creationId="{A7AA6545-CA48-45CD-A82A-ED5EC59ADE0D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2" creationId="{2198C8E4-B42E-421A-A643-A9E3BBC05BB3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3" creationId="{6489E170-F715-47C2-A1F4-2797927B5C59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4" creationId="{7061642C-EA51-487C-8710-522BC1637D23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5" creationId="{A9EF7AD8-89E1-4C4E-BDB2-CBFA824500F9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6" creationId="{A1E097B6-229D-413D-BAF8-068226AEF49A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7" creationId="{A389D2A7-2BD4-4335-B8D8-92A20DB3A27C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8" creationId="{0B2720E6-633B-42F4-A77E-F50E906C9632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19" creationId="{B148089A-3AF1-48BE-9E20-73D6FD09DFB7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20" creationId="{39C90F0C-DDFD-428F-9235-A65A8137285B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24" creationId="{5C6B35D3-1422-4B39-9199-33F25917963B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25" creationId="{D1C26BA0-15DB-450A-B6B0-643B12C04E44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27" creationId="{788CBC6C-7991-4A2C-9DDB-0435A124577C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28" creationId="{BB433664-D93E-4C7C-8640-A48774866C4B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29" creationId="{528793F5-B9F1-4E76-A108-82AE27A0DFC9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30" creationId="{9C9357A5-AB9D-4C7F-9D36-86A72C1F51F6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31" creationId="{66777EC8-9368-4B85-9638-742FCA9B06E0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32" creationId="{51F9E70E-50E9-4FC6-8002-FEA88D0A78DB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36" creationId="{477A62E1-8CEF-4BCC-96DE-78226E0F76B6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37" creationId="{A7C1A0BD-57BC-4C71-9896-C839651F68C6}"/>
          </ac:spMkLst>
        </pc:spChg>
        <pc:spChg chg="add mod">
          <ac:chgData name="Lloyd, Brian" userId="91f9a242-6183-4deb-923b-e3500b4f051d" providerId="ADAL" clId="{C0380C9F-A4AF-472A-9B0E-37E2B876A6B5}" dt="2019-10-11T15:03:42.726" v="4089" actId="27636"/>
          <ac:spMkLst>
            <pc:docMk/>
            <pc:sldMk cId="2439030663" sldId="387"/>
            <ac:spMk id="38" creationId="{D6CBA3C9-BB8B-48B5-84F0-683B9AFD0477}"/>
          </ac:spMkLst>
        </pc:spChg>
        <pc:grpChg chg="add mod">
          <ac:chgData name="Lloyd, Brian" userId="91f9a242-6183-4deb-923b-e3500b4f051d" providerId="ADAL" clId="{C0380C9F-A4AF-472A-9B0E-37E2B876A6B5}" dt="2019-10-11T15:03:42.726" v="4089" actId="27636"/>
          <ac:grpSpMkLst>
            <pc:docMk/>
            <pc:sldMk cId="2439030663" sldId="387"/>
            <ac:grpSpMk id="21" creationId="{3FD4CCB0-C178-4C02-A94D-30FA9A110B40}"/>
          </ac:grpSpMkLst>
        </pc:grpChg>
        <pc:grpChg chg="add mod">
          <ac:chgData name="Lloyd, Brian" userId="91f9a242-6183-4deb-923b-e3500b4f051d" providerId="ADAL" clId="{C0380C9F-A4AF-472A-9B0E-37E2B876A6B5}" dt="2019-10-11T15:03:42.726" v="4089" actId="27636"/>
          <ac:grpSpMkLst>
            <pc:docMk/>
            <pc:sldMk cId="2439030663" sldId="387"/>
            <ac:grpSpMk id="33" creationId="{F83E65BB-93B4-418B-BE75-FD8BF186C970}"/>
          </ac:grpSpMkLst>
        </pc:grpChg>
        <pc:picChg chg="add mod">
          <ac:chgData name="Lloyd, Brian" userId="91f9a242-6183-4deb-923b-e3500b4f051d" providerId="ADAL" clId="{C0380C9F-A4AF-472A-9B0E-37E2B876A6B5}" dt="2019-10-11T15:03:42.726" v="4089" actId="27636"/>
          <ac:picMkLst>
            <pc:docMk/>
            <pc:sldMk cId="2439030663" sldId="387"/>
            <ac:picMk id="10" creationId="{80923D41-10C7-4958-A4BE-821564EB8996}"/>
          </ac:picMkLst>
        </pc:picChg>
        <pc:cxnChg chg="add mod">
          <ac:chgData name="Lloyd, Brian" userId="91f9a242-6183-4deb-923b-e3500b4f051d" providerId="ADAL" clId="{C0380C9F-A4AF-472A-9B0E-37E2B876A6B5}" dt="2019-10-11T15:03:42.726" v="4089" actId="27636"/>
          <ac:cxnSpMkLst>
            <pc:docMk/>
            <pc:sldMk cId="2439030663" sldId="387"/>
            <ac:cxnSpMk id="26" creationId="{A3CBF33B-2E2F-4EB7-AB08-58174C5298EC}"/>
          </ac:cxnSpMkLst>
        </pc:cxnChg>
      </pc:sldChg>
      <pc:sldChg chg="addSp delSp modSp add">
        <pc:chgData name="Lloyd, Brian" userId="91f9a242-6183-4deb-923b-e3500b4f051d" providerId="ADAL" clId="{C0380C9F-A4AF-472A-9B0E-37E2B876A6B5}" dt="2019-10-17T12:35:34.393" v="7122"/>
        <pc:sldMkLst>
          <pc:docMk/>
          <pc:sldMk cId="3624171722" sldId="387"/>
        </pc:sldMkLst>
        <pc:spChg chg="del">
          <ac:chgData name="Lloyd, Brian" userId="91f9a242-6183-4deb-923b-e3500b4f051d" providerId="ADAL" clId="{C0380C9F-A4AF-472A-9B0E-37E2B876A6B5}" dt="2019-10-11T15:13:31.297" v="4115" actId="478"/>
          <ac:spMkLst>
            <pc:docMk/>
            <pc:sldMk cId="3624171722" sldId="387"/>
            <ac:spMk id="2" creationId="{5127EEB4-D0DB-4077-9A59-69BAC3EAA8A7}"/>
          </ac:spMkLst>
        </pc:spChg>
        <pc:spChg chg="add mod">
          <ac:chgData name="Lloyd, Brian" userId="91f9a242-6183-4deb-923b-e3500b4f051d" providerId="ADAL" clId="{C0380C9F-A4AF-472A-9B0E-37E2B876A6B5}" dt="2019-10-16T09:48:35.503" v="6000" actId="1076"/>
          <ac:spMkLst>
            <pc:docMk/>
            <pc:sldMk cId="3624171722" sldId="387"/>
            <ac:spMk id="2" creationId="{F3E9BA4E-3BA3-4194-9432-1F300A8839C0}"/>
          </ac:spMkLst>
        </pc:spChg>
        <pc:spChg chg="add mod">
          <ac:chgData name="Lloyd, Brian" userId="91f9a242-6183-4deb-923b-e3500b4f051d" providerId="ADAL" clId="{C0380C9F-A4AF-472A-9B0E-37E2B876A6B5}" dt="2019-10-11T15:29:08.185" v="4447" actId="1076"/>
          <ac:spMkLst>
            <pc:docMk/>
            <pc:sldMk cId="3624171722" sldId="387"/>
            <ac:spMk id="4" creationId="{D86C5524-374A-4FBE-B4F1-063FB58DD535}"/>
          </ac:spMkLst>
        </pc:spChg>
        <pc:spChg chg="add mod">
          <ac:chgData name="Lloyd, Brian" userId="91f9a242-6183-4deb-923b-e3500b4f051d" providerId="ADAL" clId="{C0380C9F-A4AF-472A-9B0E-37E2B876A6B5}" dt="2019-10-16T09:49:05.189" v="6018" actId="20577"/>
          <ac:spMkLst>
            <pc:docMk/>
            <pc:sldMk cId="3624171722" sldId="387"/>
            <ac:spMk id="7" creationId="{A3090238-B31F-497A-9482-DF07B303C3AB}"/>
          </ac:spMkLst>
        </pc:spChg>
        <pc:spChg chg="add">
          <ac:chgData name="Lloyd, Brian" userId="91f9a242-6183-4deb-923b-e3500b4f051d" providerId="ADAL" clId="{C0380C9F-A4AF-472A-9B0E-37E2B876A6B5}" dt="2019-10-17T12:35:34.393" v="7122"/>
          <ac:spMkLst>
            <pc:docMk/>
            <pc:sldMk cId="3624171722" sldId="387"/>
            <ac:spMk id="8" creationId="{57E9A578-33A5-4C26-88D6-8C78382CFFA7}"/>
          </ac:spMkLst>
        </pc:spChg>
        <pc:picChg chg="add">
          <ac:chgData name="Lloyd, Brian" userId="91f9a242-6183-4deb-923b-e3500b4f051d" providerId="ADAL" clId="{C0380C9F-A4AF-472A-9B0E-37E2B876A6B5}" dt="2019-10-11T15:13:25.820" v="4114"/>
          <ac:picMkLst>
            <pc:docMk/>
            <pc:sldMk cId="3624171722" sldId="387"/>
            <ac:picMk id="5" creationId="{FDB84DD5-7E28-4E55-9D23-560B48DFD861}"/>
          </ac:picMkLst>
        </pc:picChg>
        <pc:picChg chg="add">
          <ac:chgData name="Lloyd, Brian" userId="91f9a242-6183-4deb-923b-e3500b4f051d" providerId="ADAL" clId="{C0380C9F-A4AF-472A-9B0E-37E2B876A6B5}" dt="2019-10-11T15:13:25.820" v="4114"/>
          <ac:picMkLst>
            <pc:docMk/>
            <pc:sldMk cId="3624171722" sldId="387"/>
            <ac:picMk id="6" creationId="{AB290FA0-22F5-4840-A669-700EC718ED9F}"/>
          </ac:picMkLst>
        </pc:picChg>
      </pc:sldChg>
      <pc:sldChg chg="addSp delSp modSp add">
        <pc:chgData name="Lloyd, Brian" userId="91f9a242-6183-4deb-923b-e3500b4f051d" providerId="ADAL" clId="{C0380C9F-A4AF-472A-9B0E-37E2B876A6B5}" dt="2019-10-17T12:35:32.829" v="7121"/>
        <pc:sldMkLst>
          <pc:docMk/>
          <pc:sldMk cId="4204567025" sldId="388"/>
        </pc:sldMkLst>
        <pc:spChg chg="del">
          <ac:chgData name="Lloyd, Brian" userId="91f9a242-6183-4deb-923b-e3500b4f051d" providerId="ADAL" clId="{C0380C9F-A4AF-472A-9B0E-37E2B876A6B5}" dt="2019-10-11T15:18:46.675" v="4150" actId="478"/>
          <ac:spMkLst>
            <pc:docMk/>
            <pc:sldMk cId="4204567025" sldId="388"/>
            <ac:spMk id="2" creationId="{F396FCD9-8418-48A3-8EAA-3F73B302AD0B}"/>
          </ac:spMkLst>
        </pc:spChg>
        <pc:spChg chg="add mod">
          <ac:chgData name="Lloyd, Brian" userId="91f9a242-6183-4deb-923b-e3500b4f051d" providerId="ADAL" clId="{C0380C9F-A4AF-472A-9B0E-37E2B876A6B5}" dt="2019-10-11T15:18:25.515" v="4148" actId="14100"/>
          <ac:spMkLst>
            <pc:docMk/>
            <pc:sldMk cId="4204567025" sldId="388"/>
            <ac:spMk id="4" creationId="{86E89F14-42F1-4EC4-AF5C-EEC70B002363}"/>
          </ac:spMkLst>
        </pc:spChg>
        <pc:spChg chg="add mod">
          <ac:chgData name="Lloyd, Brian" userId="91f9a242-6183-4deb-923b-e3500b4f051d" providerId="ADAL" clId="{C0380C9F-A4AF-472A-9B0E-37E2B876A6B5}" dt="2019-10-11T15:28:15.483" v="4405" actId="20577"/>
          <ac:spMkLst>
            <pc:docMk/>
            <pc:sldMk cId="4204567025" sldId="388"/>
            <ac:spMk id="5" creationId="{5254DC23-84E4-4489-87E4-8AC8454D1F0A}"/>
          </ac:spMkLst>
        </pc:spChg>
        <pc:spChg chg="add mod">
          <ac:chgData name="Lloyd, Brian" userId="91f9a242-6183-4deb-923b-e3500b4f051d" providerId="ADAL" clId="{C0380C9F-A4AF-472A-9B0E-37E2B876A6B5}" dt="2019-10-11T15:26:08.847" v="4283" actId="1036"/>
          <ac:spMkLst>
            <pc:docMk/>
            <pc:sldMk cId="4204567025" sldId="388"/>
            <ac:spMk id="8" creationId="{E60EBED8-D9F0-4E47-AD77-EAEF9CD2D08C}"/>
          </ac:spMkLst>
        </pc:spChg>
        <pc:spChg chg="add del mod">
          <ac:chgData name="Lloyd, Brian" userId="91f9a242-6183-4deb-923b-e3500b4f051d" providerId="ADAL" clId="{C0380C9F-A4AF-472A-9B0E-37E2B876A6B5}" dt="2019-10-11T15:23:48.970" v="4219" actId="478"/>
          <ac:spMkLst>
            <pc:docMk/>
            <pc:sldMk cId="4204567025" sldId="388"/>
            <ac:spMk id="9" creationId="{53DB4CA1-E2FC-4C15-B2A1-2C0C076F07DC}"/>
          </ac:spMkLst>
        </pc:spChg>
        <pc:spChg chg="add">
          <ac:chgData name="Lloyd, Brian" userId="91f9a242-6183-4deb-923b-e3500b4f051d" providerId="ADAL" clId="{C0380C9F-A4AF-472A-9B0E-37E2B876A6B5}" dt="2019-10-17T12:35:32.829" v="7121"/>
          <ac:spMkLst>
            <pc:docMk/>
            <pc:sldMk cId="4204567025" sldId="388"/>
            <ac:spMk id="10" creationId="{6759F10F-7347-4E34-97A2-34135F1DCE17}"/>
          </ac:spMkLst>
        </pc:spChg>
        <pc:spChg chg="add mod">
          <ac:chgData name="Lloyd, Brian" userId="91f9a242-6183-4deb-923b-e3500b4f051d" providerId="ADAL" clId="{C0380C9F-A4AF-472A-9B0E-37E2B876A6B5}" dt="2019-10-11T15:27:59.973" v="4404" actId="20577"/>
          <ac:spMkLst>
            <pc:docMk/>
            <pc:sldMk cId="4204567025" sldId="388"/>
            <ac:spMk id="11" creationId="{C3304CA3-CB10-476F-B215-99623536AF3B}"/>
          </ac:spMkLst>
        </pc:spChg>
        <pc:spChg chg="add del mod">
          <ac:chgData name="Lloyd, Brian" userId="91f9a242-6183-4deb-923b-e3500b4f051d" providerId="ADAL" clId="{C0380C9F-A4AF-472A-9B0E-37E2B876A6B5}" dt="2019-10-17T12:22:00.354" v="6884" actId="478"/>
          <ac:spMkLst>
            <pc:docMk/>
            <pc:sldMk cId="4204567025" sldId="388"/>
            <ac:spMk id="12" creationId="{5CA1DC83-7FD3-4247-95DE-0529D1D11140}"/>
          </ac:spMkLst>
        </pc:spChg>
        <pc:spChg chg="add mod">
          <ac:chgData name="Lloyd, Brian" userId="91f9a242-6183-4deb-923b-e3500b4f051d" providerId="ADAL" clId="{C0380C9F-A4AF-472A-9B0E-37E2B876A6B5}" dt="2019-10-11T15:27:21.672" v="4389" actId="1076"/>
          <ac:spMkLst>
            <pc:docMk/>
            <pc:sldMk cId="4204567025" sldId="388"/>
            <ac:spMk id="13" creationId="{378E0A10-805C-4E72-B083-9C766FFE453C}"/>
          </ac:spMkLst>
        </pc:spChg>
        <pc:picChg chg="add mod">
          <ac:chgData name="Lloyd, Brian" userId="91f9a242-6183-4deb-923b-e3500b4f051d" providerId="ADAL" clId="{C0380C9F-A4AF-472A-9B0E-37E2B876A6B5}" dt="2019-10-11T15:24:19.122" v="4240" actId="1036"/>
          <ac:picMkLst>
            <pc:docMk/>
            <pc:sldMk cId="4204567025" sldId="388"/>
            <ac:picMk id="6" creationId="{11493C19-F331-465B-862E-682745E3EF04}"/>
          </ac:picMkLst>
        </pc:picChg>
        <pc:picChg chg="add mod">
          <ac:chgData name="Lloyd, Brian" userId="91f9a242-6183-4deb-923b-e3500b4f051d" providerId="ADAL" clId="{C0380C9F-A4AF-472A-9B0E-37E2B876A6B5}" dt="2019-10-11T15:26:37.006" v="4326" actId="1038"/>
          <ac:picMkLst>
            <pc:docMk/>
            <pc:sldMk cId="4204567025" sldId="388"/>
            <ac:picMk id="7" creationId="{299BB1D2-A9F7-4B90-9C1B-3965D39BEE48}"/>
          </ac:picMkLst>
        </pc:picChg>
        <pc:picChg chg="add del">
          <ac:chgData name="Lloyd, Brian" userId="91f9a242-6183-4deb-923b-e3500b4f051d" providerId="ADAL" clId="{C0380C9F-A4AF-472A-9B0E-37E2B876A6B5}" dt="2019-10-11T15:20:51.133" v="4175" actId="478"/>
          <ac:picMkLst>
            <pc:docMk/>
            <pc:sldMk cId="4204567025" sldId="388"/>
            <ac:picMk id="10" creationId="{C85BB509-1928-4DCC-AE6E-9AEA0C73E33D}"/>
          </ac:picMkLst>
        </pc:picChg>
      </pc:sldChg>
      <pc:sldChg chg="addSp delSp add">
        <pc:chgData name="Lloyd, Brian" userId="91f9a242-6183-4deb-923b-e3500b4f051d" providerId="ADAL" clId="{C0380C9F-A4AF-472A-9B0E-37E2B876A6B5}" dt="2019-10-17T12:35:07.517" v="7107"/>
        <pc:sldMkLst>
          <pc:docMk/>
          <pc:sldMk cId="1751843350" sldId="389"/>
        </pc:sldMkLst>
        <pc:spChg chg="del">
          <ac:chgData name="Lloyd, Brian" userId="91f9a242-6183-4deb-923b-e3500b4f051d" providerId="ADAL" clId="{C0380C9F-A4AF-472A-9B0E-37E2B876A6B5}" dt="2019-10-11T15:39:04.647" v="4468" actId="478"/>
          <ac:spMkLst>
            <pc:docMk/>
            <pc:sldMk cId="1751843350" sldId="389"/>
            <ac:spMk id="2" creationId="{3F76AACE-B6D8-49BA-8AA0-C56579206DB5}"/>
          </ac:spMkLst>
        </pc:spChg>
        <pc:spChg chg="add">
          <ac:chgData name="Lloyd, Brian" userId="91f9a242-6183-4deb-923b-e3500b4f051d" providerId="ADAL" clId="{C0380C9F-A4AF-472A-9B0E-37E2B876A6B5}" dt="2019-10-11T15:36:26.107" v="4454"/>
          <ac:spMkLst>
            <pc:docMk/>
            <pc:sldMk cId="1751843350" sldId="389"/>
            <ac:spMk id="4" creationId="{91D4217B-B176-47A9-B75E-C5376F0038B0}"/>
          </ac:spMkLst>
        </pc:spChg>
        <pc:spChg chg="add">
          <ac:chgData name="Lloyd, Brian" userId="91f9a242-6183-4deb-923b-e3500b4f051d" providerId="ADAL" clId="{C0380C9F-A4AF-472A-9B0E-37E2B876A6B5}" dt="2019-10-11T15:36:26.107" v="4454"/>
          <ac:spMkLst>
            <pc:docMk/>
            <pc:sldMk cId="1751843350" sldId="389"/>
            <ac:spMk id="5" creationId="{96A73FF9-B06C-4177-9501-A2236D7496BA}"/>
          </ac:spMkLst>
        </pc:spChg>
        <pc:spChg chg="add">
          <ac:chgData name="Lloyd, Brian" userId="91f9a242-6183-4deb-923b-e3500b4f051d" providerId="ADAL" clId="{C0380C9F-A4AF-472A-9B0E-37E2B876A6B5}" dt="2019-10-11T15:36:26.107" v="4454"/>
          <ac:spMkLst>
            <pc:docMk/>
            <pc:sldMk cId="1751843350" sldId="389"/>
            <ac:spMk id="9" creationId="{9719641C-82C6-4EC3-918B-6065B9CB3701}"/>
          </ac:spMkLst>
        </pc:spChg>
        <pc:spChg chg="add">
          <ac:chgData name="Lloyd, Brian" userId="91f9a242-6183-4deb-923b-e3500b4f051d" providerId="ADAL" clId="{C0380C9F-A4AF-472A-9B0E-37E2B876A6B5}" dt="2019-10-11T15:36:26.107" v="4454"/>
          <ac:spMkLst>
            <pc:docMk/>
            <pc:sldMk cId="1751843350" sldId="389"/>
            <ac:spMk id="10" creationId="{701A63A4-2F66-43B6-9D1E-BCA68590FEAA}"/>
          </ac:spMkLst>
        </pc:spChg>
        <pc:spChg chg="add">
          <ac:chgData name="Lloyd, Brian" userId="91f9a242-6183-4deb-923b-e3500b4f051d" providerId="ADAL" clId="{C0380C9F-A4AF-472A-9B0E-37E2B876A6B5}" dt="2019-10-17T12:35:07.517" v="7107"/>
          <ac:spMkLst>
            <pc:docMk/>
            <pc:sldMk cId="1751843350" sldId="389"/>
            <ac:spMk id="11" creationId="{8F480164-19D2-469B-8C23-0EC4038DACA5}"/>
          </ac:spMkLst>
        </pc:spChg>
        <pc:picChg chg="add">
          <ac:chgData name="Lloyd, Brian" userId="91f9a242-6183-4deb-923b-e3500b4f051d" providerId="ADAL" clId="{C0380C9F-A4AF-472A-9B0E-37E2B876A6B5}" dt="2019-10-11T15:36:26.107" v="4454"/>
          <ac:picMkLst>
            <pc:docMk/>
            <pc:sldMk cId="1751843350" sldId="389"/>
            <ac:picMk id="6" creationId="{373022FB-5462-4A6C-A8DB-3FA41F018E7D}"/>
          </ac:picMkLst>
        </pc:picChg>
        <pc:picChg chg="add">
          <ac:chgData name="Lloyd, Brian" userId="91f9a242-6183-4deb-923b-e3500b4f051d" providerId="ADAL" clId="{C0380C9F-A4AF-472A-9B0E-37E2B876A6B5}" dt="2019-10-11T15:36:26.107" v="4454"/>
          <ac:picMkLst>
            <pc:docMk/>
            <pc:sldMk cId="1751843350" sldId="389"/>
            <ac:picMk id="7" creationId="{95D63C62-443F-43AD-BD5D-29D5355AC773}"/>
          </ac:picMkLst>
        </pc:picChg>
        <pc:cxnChg chg="add">
          <ac:chgData name="Lloyd, Brian" userId="91f9a242-6183-4deb-923b-e3500b4f051d" providerId="ADAL" clId="{C0380C9F-A4AF-472A-9B0E-37E2B876A6B5}" dt="2019-10-11T15:36:26.107" v="4454"/>
          <ac:cxnSpMkLst>
            <pc:docMk/>
            <pc:sldMk cId="1751843350" sldId="389"/>
            <ac:cxnSpMk id="8" creationId="{B996190F-4F99-4B98-A52C-1196A9743DBE}"/>
          </ac:cxnSpMkLst>
        </pc:cxnChg>
      </pc:sldChg>
      <pc:sldChg chg="addSp delSp add">
        <pc:chgData name="Lloyd, Brian" userId="91f9a242-6183-4deb-923b-e3500b4f051d" providerId="ADAL" clId="{C0380C9F-A4AF-472A-9B0E-37E2B876A6B5}" dt="2019-10-17T12:35:09.726" v="7108"/>
        <pc:sldMkLst>
          <pc:docMk/>
          <pc:sldMk cId="2502029274" sldId="390"/>
        </pc:sldMkLst>
        <pc:spChg chg="del">
          <ac:chgData name="Lloyd, Brian" userId="91f9a242-6183-4deb-923b-e3500b4f051d" providerId="ADAL" clId="{C0380C9F-A4AF-472A-9B0E-37E2B876A6B5}" dt="2019-10-11T15:44:58.004" v="4687" actId="478"/>
          <ac:spMkLst>
            <pc:docMk/>
            <pc:sldMk cId="2502029274" sldId="390"/>
            <ac:spMk id="2" creationId="{00DF06A0-933A-41BC-B2CA-0C78B24D4378}"/>
          </ac:spMkLst>
        </pc:spChg>
        <pc:spChg chg="add">
          <ac:chgData name="Lloyd, Brian" userId="91f9a242-6183-4deb-923b-e3500b4f051d" providerId="ADAL" clId="{C0380C9F-A4AF-472A-9B0E-37E2B876A6B5}" dt="2019-10-11T15:36:42.285" v="4455"/>
          <ac:spMkLst>
            <pc:docMk/>
            <pc:sldMk cId="2502029274" sldId="390"/>
            <ac:spMk id="4" creationId="{DFC702BE-26A7-4A9D-BB4B-45D1B871CFDB}"/>
          </ac:spMkLst>
        </pc:spChg>
        <pc:spChg chg="add">
          <ac:chgData name="Lloyd, Brian" userId="91f9a242-6183-4deb-923b-e3500b4f051d" providerId="ADAL" clId="{C0380C9F-A4AF-472A-9B0E-37E2B876A6B5}" dt="2019-10-11T15:36:42.285" v="4455"/>
          <ac:spMkLst>
            <pc:docMk/>
            <pc:sldMk cId="2502029274" sldId="390"/>
            <ac:spMk id="8" creationId="{9957F239-296A-4B7B-A82B-E3C9F4ED79CD}"/>
          </ac:spMkLst>
        </pc:spChg>
        <pc:spChg chg="add">
          <ac:chgData name="Lloyd, Brian" userId="91f9a242-6183-4deb-923b-e3500b4f051d" providerId="ADAL" clId="{C0380C9F-A4AF-472A-9B0E-37E2B876A6B5}" dt="2019-10-11T15:36:42.285" v="4455"/>
          <ac:spMkLst>
            <pc:docMk/>
            <pc:sldMk cId="2502029274" sldId="390"/>
            <ac:spMk id="9" creationId="{2A1A899D-D45E-4AD3-92BA-279C1CE355CC}"/>
          </ac:spMkLst>
        </pc:spChg>
        <pc:spChg chg="add">
          <ac:chgData name="Lloyd, Brian" userId="91f9a242-6183-4deb-923b-e3500b4f051d" providerId="ADAL" clId="{C0380C9F-A4AF-472A-9B0E-37E2B876A6B5}" dt="2019-10-11T15:36:42.285" v="4455"/>
          <ac:spMkLst>
            <pc:docMk/>
            <pc:sldMk cId="2502029274" sldId="390"/>
            <ac:spMk id="10" creationId="{EFB98491-1411-4AB5-A365-066B54CD650C}"/>
          </ac:spMkLst>
        </pc:spChg>
        <pc:spChg chg="add">
          <ac:chgData name="Lloyd, Brian" userId="91f9a242-6183-4deb-923b-e3500b4f051d" providerId="ADAL" clId="{C0380C9F-A4AF-472A-9B0E-37E2B876A6B5}" dt="2019-10-11T15:36:42.285" v="4455"/>
          <ac:spMkLst>
            <pc:docMk/>
            <pc:sldMk cId="2502029274" sldId="390"/>
            <ac:spMk id="11" creationId="{80A5BED1-D4CB-4159-977D-84334492C2A5}"/>
          </ac:spMkLst>
        </pc:spChg>
        <pc:spChg chg="add">
          <ac:chgData name="Lloyd, Brian" userId="91f9a242-6183-4deb-923b-e3500b4f051d" providerId="ADAL" clId="{C0380C9F-A4AF-472A-9B0E-37E2B876A6B5}" dt="2019-10-11T15:38:31.834" v="4461"/>
          <ac:spMkLst>
            <pc:docMk/>
            <pc:sldMk cId="2502029274" sldId="390"/>
            <ac:spMk id="12" creationId="{8AB5FDA4-2A60-462A-81BD-E7C4A09D8AF2}"/>
          </ac:spMkLst>
        </pc:spChg>
        <pc:spChg chg="add">
          <ac:chgData name="Lloyd, Brian" userId="91f9a242-6183-4deb-923b-e3500b4f051d" providerId="ADAL" clId="{C0380C9F-A4AF-472A-9B0E-37E2B876A6B5}" dt="2019-10-17T12:35:09.726" v="7108"/>
          <ac:spMkLst>
            <pc:docMk/>
            <pc:sldMk cId="2502029274" sldId="390"/>
            <ac:spMk id="13" creationId="{6DC396A3-04DA-4649-9B3C-34972FDEC9D4}"/>
          </ac:spMkLst>
        </pc:spChg>
        <pc:picChg chg="add">
          <ac:chgData name="Lloyd, Brian" userId="91f9a242-6183-4deb-923b-e3500b4f051d" providerId="ADAL" clId="{C0380C9F-A4AF-472A-9B0E-37E2B876A6B5}" dt="2019-10-11T15:36:42.285" v="4455"/>
          <ac:picMkLst>
            <pc:docMk/>
            <pc:sldMk cId="2502029274" sldId="390"/>
            <ac:picMk id="5" creationId="{4DBAAF53-5513-40E5-845A-24FC0FCE633E}"/>
          </ac:picMkLst>
        </pc:picChg>
        <pc:picChg chg="add">
          <ac:chgData name="Lloyd, Brian" userId="91f9a242-6183-4deb-923b-e3500b4f051d" providerId="ADAL" clId="{C0380C9F-A4AF-472A-9B0E-37E2B876A6B5}" dt="2019-10-11T15:36:42.285" v="4455"/>
          <ac:picMkLst>
            <pc:docMk/>
            <pc:sldMk cId="2502029274" sldId="390"/>
            <ac:picMk id="6" creationId="{7446D2BB-FC60-442C-8DEB-B925A9F0FA15}"/>
          </ac:picMkLst>
        </pc:picChg>
        <pc:cxnChg chg="add">
          <ac:chgData name="Lloyd, Brian" userId="91f9a242-6183-4deb-923b-e3500b4f051d" providerId="ADAL" clId="{C0380C9F-A4AF-472A-9B0E-37E2B876A6B5}" dt="2019-10-11T15:36:42.285" v="4455"/>
          <ac:cxnSpMkLst>
            <pc:docMk/>
            <pc:sldMk cId="2502029274" sldId="390"/>
            <ac:cxnSpMk id="7" creationId="{E3EB6C65-5641-43D7-B4E6-A0C86FEBA914}"/>
          </ac:cxnSpMkLst>
        </pc:cxnChg>
      </pc:sldChg>
      <pc:sldChg chg="addSp delSp add">
        <pc:chgData name="Lloyd, Brian" userId="91f9a242-6183-4deb-923b-e3500b4f051d" providerId="ADAL" clId="{C0380C9F-A4AF-472A-9B0E-37E2B876A6B5}" dt="2019-10-17T12:35:12.215" v="7109"/>
        <pc:sldMkLst>
          <pc:docMk/>
          <pc:sldMk cId="3548466251" sldId="391"/>
        </pc:sldMkLst>
        <pc:spChg chg="del">
          <ac:chgData name="Lloyd, Brian" userId="91f9a242-6183-4deb-923b-e3500b4f051d" providerId="ADAL" clId="{C0380C9F-A4AF-472A-9B0E-37E2B876A6B5}" dt="2019-10-11T15:44:51.433" v="4686" actId="478"/>
          <ac:spMkLst>
            <pc:docMk/>
            <pc:sldMk cId="3548466251" sldId="391"/>
            <ac:spMk id="2" creationId="{78762050-4052-476C-895D-1AFDD3158239}"/>
          </ac:spMkLst>
        </pc:spChg>
        <pc:spChg chg="add">
          <ac:chgData name="Lloyd, Brian" userId="91f9a242-6183-4deb-923b-e3500b4f051d" providerId="ADAL" clId="{C0380C9F-A4AF-472A-9B0E-37E2B876A6B5}" dt="2019-10-11T15:37:12.736" v="4456"/>
          <ac:spMkLst>
            <pc:docMk/>
            <pc:sldMk cId="3548466251" sldId="391"/>
            <ac:spMk id="4" creationId="{66DFD043-4501-4595-912E-F616A5541E7A}"/>
          </ac:spMkLst>
        </pc:spChg>
        <pc:spChg chg="add">
          <ac:chgData name="Lloyd, Brian" userId="91f9a242-6183-4deb-923b-e3500b4f051d" providerId="ADAL" clId="{C0380C9F-A4AF-472A-9B0E-37E2B876A6B5}" dt="2019-10-11T15:37:12.736" v="4456"/>
          <ac:spMkLst>
            <pc:docMk/>
            <pc:sldMk cId="3548466251" sldId="391"/>
            <ac:spMk id="5" creationId="{CE1C8094-62EA-4701-AC97-C311894853CF}"/>
          </ac:spMkLst>
        </pc:spChg>
        <pc:spChg chg="add">
          <ac:chgData name="Lloyd, Brian" userId="91f9a242-6183-4deb-923b-e3500b4f051d" providerId="ADAL" clId="{C0380C9F-A4AF-472A-9B0E-37E2B876A6B5}" dt="2019-10-11T15:37:12.736" v="4456"/>
          <ac:spMkLst>
            <pc:docMk/>
            <pc:sldMk cId="3548466251" sldId="391"/>
            <ac:spMk id="9" creationId="{979DD43F-03B1-45A9-96FC-C47359433478}"/>
          </ac:spMkLst>
        </pc:spChg>
        <pc:spChg chg="add">
          <ac:chgData name="Lloyd, Brian" userId="91f9a242-6183-4deb-923b-e3500b4f051d" providerId="ADAL" clId="{C0380C9F-A4AF-472A-9B0E-37E2B876A6B5}" dt="2019-10-11T15:37:12.736" v="4456"/>
          <ac:spMkLst>
            <pc:docMk/>
            <pc:sldMk cId="3548466251" sldId="391"/>
            <ac:spMk id="10" creationId="{8C2338DE-584B-4E0B-9099-EB003DC6AB61}"/>
          </ac:spMkLst>
        </pc:spChg>
        <pc:spChg chg="add">
          <ac:chgData name="Lloyd, Brian" userId="91f9a242-6183-4deb-923b-e3500b4f051d" providerId="ADAL" clId="{C0380C9F-A4AF-472A-9B0E-37E2B876A6B5}" dt="2019-10-11T15:37:12.736" v="4456"/>
          <ac:spMkLst>
            <pc:docMk/>
            <pc:sldMk cId="3548466251" sldId="391"/>
            <ac:spMk id="11" creationId="{D27388C0-34D3-4FE6-9DE9-7617C965405D}"/>
          </ac:spMkLst>
        </pc:spChg>
        <pc:spChg chg="add">
          <ac:chgData name="Lloyd, Brian" userId="91f9a242-6183-4deb-923b-e3500b4f051d" providerId="ADAL" clId="{C0380C9F-A4AF-472A-9B0E-37E2B876A6B5}" dt="2019-10-11T15:37:12.736" v="4456"/>
          <ac:spMkLst>
            <pc:docMk/>
            <pc:sldMk cId="3548466251" sldId="391"/>
            <ac:spMk id="12" creationId="{F8C414FE-C36A-4899-BBBC-E692801ADFBE}"/>
          </ac:spMkLst>
        </pc:spChg>
        <pc:spChg chg="add">
          <ac:chgData name="Lloyd, Brian" userId="91f9a242-6183-4deb-923b-e3500b4f051d" providerId="ADAL" clId="{C0380C9F-A4AF-472A-9B0E-37E2B876A6B5}" dt="2019-10-17T12:35:12.215" v="7109"/>
          <ac:spMkLst>
            <pc:docMk/>
            <pc:sldMk cId="3548466251" sldId="391"/>
            <ac:spMk id="13" creationId="{1595BA5B-85C7-43A8-AFB5-A92850145842}"/>
          </ac:spMkLst>
        </pc:spChg>
        <pc:picChg chg="add">
          <ac:chgData name="Lloyd, Brian" userId="91f9a242-6183-4deb-923b-e3500b4f051d" providerId="ADAL" clId="{C0380C9F-A4AF-472A-9B0E-37E2B876A6B5}" dt="2019-10-11T15:37:12.736" v="4456"/>
          <ac:picMkLst>
            <pc:docMk/>
            <pc:sldMk cId="3548466251" sldId="391"/>
            <ac:picMk id="6" creationId="{69AB3388-AF5B-49CB-AC11-F3378807F97E}"/>
          </ac:picMkLst>
        </pc:picChg>
        <pc:picChg chg="add">
          <ac:chgData name="Lloyd, Brian" userId="91f9a242-6183-4deb-923b-e3500b4f051d" providerId="ADAL" clId="{C0380C9F-A4AF-472A-9B0E-37E2B876A6B5}" dt="2019-10-11T15:37:12.736" v="4456"/>
          <ac:picMkLst>
            <pc:docMk/>
            <pc:sldMk cId="3548466251" sldId="391"/>
            <ac:picMk id="7" creationId="{D96D8BB4-C745-4032-A9F3-D43B654C50C5}"/>
          </ac:picMkLst>
        </pc:picChg>
        <pc:cxnChg chg="add">
          <ac:chgData name="Lloyd, Brian" userId="91f9a242-6183-4deb-923b-e3500b4f051d" providerId="ADAL" clId="{C0380C9F-A4AF-472A-9B0E-37E2B876A6B5}" dt="2019-10-11T15:37:12.736" v="4456"/>
          <ac:cxnSpMkLst>
            <pc:docMk/>
            <pc:sldMk cId="3548466251" sldId="391"/>
            <ac:cxnSpMk id="8" creationId="{8B9862D7-8878-46FB-89DE-0A6F401DEF5C}"/>
          </ac:cxnSpMkLst>
        </pc:cxnChg>
      </pc:sldChg>
      <pc:sldChg chg="addSp delSp add">
        <pc:chgData name="Lloyd, Brian" userId="91f9a242-6183-4deb-923b-e3500b4f051d" providerId="ADAL" clId="{C0380C9F-A4AF-472A-9B0E-37E2B876A6B5}" dt="2019-10-17T12:35:14.315" v="7110"/>
        <pc:sldMkLst>
          <pc:docMk/>
          <pc:sldMk cId="3173853001" sldId="392"/>
        </pc:sldMkLst>
        <pc:spChg chg="del">
          <ac:chgData name="Lloyd, Brian" userId="91f9a242-6183-4deb-923b-e3500b4f051d" providerId="ADAL" clId="{C0380C9F-A4AF-472A-9B0E-37E2B876A6B5}" dt="2019-10-11T15:44:46.529" v="4685" actId="478"/>
          <ac:spMkLst>
            <pc:docMk/>
            <pc:sldMk cId="3173853001" sldId="392"/>
            <ac:spMk id="2" creationId="{CD4C41B0-C38A-45EF-8292-6D16EE5EB973}"/>
          </ac:spMkLst>
        </pc:spChg>
        <pc:spChg chg="add">
          <ac:chgData name="Lloyd, Brian" userId="91f9a242-6183-4deb-923b-e3500b4f051d" providerId="ADAL" clId="{C0380C9F-A4AF-472A-9B0E-37E2B876A6B5}" dt="2019-10-11T15:37:33.975" v="4457"/>
          <ac:spMkLst>
            <pc:docMk/>
            <pc:sldMk cId="3173853001" sldId="392"/>
            <ac:spMk id="4" creationId="{59EB1911-4723-49CA-8887-D5107048D035}"/>
          </ac:spMkLst>
        </pc:spChg>
        <pc:spChg chg="add">
          <ac:chgData name="Lloyd, Brian" userId="91f9a242-6183-4deb-923b-e3500b4f051d" providerId="ADAL" clId="{C0380C9F-A4AF-472A-9B0E-37E2B876A6B5}" dt="2019-10-11T15:37:33.975" v="4457"/>
          <ac:spMkLst>
            <pc:docMk/>
            <pc:sldMk cId="3173853001" sldId="392"/>
            <ac:spMk id="5" creationId="{6DC786E5-0FCD-4528-8690-E576A9BCB778}"/>
          </ac:spMkLst>
        </pc:spChg>
        <pc:spChg chg="add">
          <ac:chgData name="Lloyd, Brian" userId="91f9a242-6183-4deb-923b-e3500b4f051d" providerId="ADAL" clId="{C0380C9F-A4AF-472A-9B0E-37E2B876A6B5}" dt="2019-10-11T15:37:33.975" v="4457"/>
          <ac:spMkLst>
            <pc:docMk/>
            <pc:sldMk cId="3173853001" sldId="392"/>
            <ac:spMk id="8" creationId="{DEB0AE03-E1B1-4E9B-ADF4-01493485385D}"/>
          </ac:spMkLst>
        </pc:spChg>
        <pc:spChg chg="add">
          <ac:chgData name="Lloyd, Brian" userId="91f9a242-6183-4deb-923b-e3500b4f051d" providerId="ADAL" clId="{C0380C9F-A4AF-472A-9B0E-37E2B876A6B5}" dt="2019-10-11T15:37:33.975" v="4457"/>
          <ac:spMkLst>
            <pc:docMk/>
            <pc:sldMk cId="3173853001" sldId="392"/>
            <ac:spMk id="9" creationId="{165D333D-C0FE-429A-82CB-F0C83CE7DDA1}"/>
          </ac:spMkLst>
        </pc:spChg>
        <pc:spChg chg="add">
          <ac:chgData name="Lloyd, Brian" userId="91f9a242-6183-4deb-923b-e3500b4f051d" providerId="ADAL" clId="{C0380C9F-A4AF-472A-9B0E-37E2B876A6B5}" dt="2019-10-17T12:35:14.315" v="7110"/>
          <ac:spMkLst>
            <pc:docMk/>
            <pc:sldMk cId="3173853001" sldId="392"/>
            <ac:spMk id="10" creationId="{011B4B7F-A374-4659-B944-8DC9577EEECD}"/>
          </ac:spMkLst>
        </pc:spChg>
        <pc:picChg chg="add">
          <ac:chgData name="Lloyd, Brian" userId="91f9a242-6183-4deb-923b-e3500b4f051d" providerId="ADAL" clId="{C0380C9F-A4AF-472A-9B0E-37E2B876A6B5}" dt="2019-10-11T15:37:33.975" v="4457"/>
          <ac:picMkLst>
            <pc:docMk/>
            <pc:sldMk cId="3173853001" sldId="392"/>
            <ac:picMk id="6" creationId="{ED660D6B-344C-4550-A7E4-7EA13BC42984}"/>
          </ac:picMkLst>
        </pc:picChg>
        <pc:picChg chg="add">
          <ac:chgData name="Lloyd, Brian" userId="91f9a242-6183-4deb-923b-e3500b4f051d" providerId="ADAL" clId="{C0380C9F-A4AF-472A-9B0E-37E2B876A6B5}" dt="2019-10-11T15:37:33.975" v="4457"/>
          <ac:picMkLst>
            <pc:docMk/>
            <pc:sldMk cId="3173853001" sldId="392"/>
            <ac:picMk id="7" creationId="{66095319-4ED9-43F3-8EB1-F39A55BF88E6}"/>
          </ac:picMkLst>
        </pc:picChg>
      </pc:sldChg>
      <pc:sldChg chg="addSp delSp add">
        <pc:chgData name="Lloyd, Brian" userId="91f9a242-6183-4deb-923b-e3500b4f051d" providerId="ADAL" clId="{C0380C9F-A4AF-472A-9B0E-37E2B876A6B5}" dt="2019-10-17T12:35:16.033" v="7111"/>
        <pc:sldMkLst>
          <pc:docMk/>
          <pc:sldMk cId="3941838194" sldId="393"/>
        </pc:sldMkLst>
        <pc:spChg chg="del">
          <ac:chgData name="Lloyd, Brian" userId="91f9a242-6183-4deb-923b-e3500b4f051d" providerId="ADAL" clId="{C0380C9F-A4AF-472A-9B0E-37E2B876A6B5}" dt="2019-10-11T15:44:42.113" v="4684" actId="478"/>
          <ac:spMkLst>
            <pc:docMk/>
            <pc:sldMk cId="3941838194" sldId="393"/>
            <ac:spMk id="2" creationId="{F7356612-817D-40F7-A377-DB7083C68216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4" creationId="{D47ECFFD-3D39-459F-B821-33B23923A1A9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5" creationId="{F3B73163-1228-4703-A57D-565ACAD30B84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9" creationId="{99F0DBC1-659E-4AF8-BD42-A5CACB2F74B3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0" creationId="{B296D8E0-CD23-4153-BD1F-039F7B65FB0A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1" creationId="{8957CBC4-CA72-49C9-BD90-D1B0A305AD06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2" creationId="{6D1BCB48-4AD5-4376-AF0E-4C1A6046E0E3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3" creationId="{E7EEA654-4039-4D7F-9344-97F7252AA166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4" creationId="{30A3B9B8-AF05-45E2-8700-5FC4EF6C9A6A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5" creationId="{67AA6473-3880-4EB2-8E14-D467CD1687F9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6" creationId="{A159C5BF-F34F-4700-AA42-40B022595148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7" creationId="{589FFE6A-D920-45B7-AF21-1DECFDB1DEDE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8" creationId="{DB664619-567A-44A0-ABF4-168535693D53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19" creationId="{7BD6C46E-AA28-4B38-8A7A-61AB26FA0078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0" creationId="{B9BF2EA8-618A-49F0-A947-246A2C6A237F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1" creationId="{2C590CF1-A0B9-4182-A6C9-C519DA2A01B6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2" creationId="{77622137-E625-4B50-BFB8-C3B98C1E6DE1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3" creationId="{D0C78320-FC6E-4882-8C14-3D4A4152B858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4" creationId="{8AA6A1B6-13D2-4DDE-8A73-8383717792EE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5" creationId="{F95CE077-084D-439F-B711-57F06710811B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6" creationId="{2CE215B2-3EB5-4A15-B05B-0C916547AD4D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7" creationId="{65758D22-A12C-4E13-8A91-A1A7F2738C3F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8" creationId="{610DB9B6-0F53-4AA6-BD0F-836D3DF2F9B5}"/>
          </ac:spMkLst>
        </pc:spChg>
        <pc:spChg chg="add">
          <ac:chgData name="Lloyd, Brian" userId="91f9a242-6183-4deb-923b-e3500b4f051d" providerId="ADAL" clId="{C0380C9F-A4AF-472A-9B0E-37E2B876A6B5}" dt="2019-10-11T15:38:04.581" v="4459"/>
          <ac:spMkLst>
            <pc:docMk/>
            <pc:sldMk cId="3941838194" sldId="393"/>
            <ac:spMk id="29" creationId="{4CA9FB99-EB44-40CD-9DA7-714454E57FA0}"/>
          </ac:spMkLst>
        </pc:spChg>
        <pc:spChg chg="add">
          <ac:chgData name="Lloyd, Brian" userId="91f9a242-6183-4deb-923b-e3500b4f051d" providerId="ADAL" clId="{C0380C9F-A4AF-472A-9B0E-37E2B876A6B5}" dt="2019-10-17T12:35:16.033" v="7111"/>
          <ac:spMkLst>
            <pc:docMk/>
            <pc:sldMk cId="3941838194" sldId="393"/>
            <ac:spMk id="30" creationId="{2F35E944-70AD-4ABF-BD62-2E0FB937C92A}"/>
          </ac:spMkLst>
        </pc:spChg>
        <pc:picChg chg="add">
          <ac:chgData name="Lloyd, Brian" userId="91f9a242-6183-4deb-923b-e3500b4f051d" providerId="ADAL" clId="{C0380C9F-A4AF-472A-9B0E-37E2B876A6B5}" dt="2019-10-11T15:38:04.581" v="4459"/>
          <ac:picMkLst>
            <pc:docMk/>
            <pc:sldMk cId="3941838194" sldId="393"/>
            <ac:picMk id="6" creationId="{3FAB6FC3-49C4-44F5-B0EE-5B08B9DEC0BE}"/>
          </ac:picMkLst>
        </pc:picChg>
        <pc:picChg chg="add">
          <ac:chgData name="Lloyd, Brian" userId="91f9a242-6183-4deb-923b-e3500b4f051d" providerId="ADAL" clId="{C0380C9F-A4AF-472A-9B0E-37E2B876A6B5}" dt="2019-10-11T15:38:04.581" v="4459"/>
          <ac:picMkLst>
            <pc:docMk/>
            <pc:sldMk cId="3941838194" sldId="393"/>
            <ac:picMk id="7" creationId="{FF554A89-E54C-4BB8-8F26-36C299BD8DB3}"/>
          </ac:picMkLst>
        </pc:picChg>
        <pc:cxnChg chg="add">
          <ac:chgData name="Lloyd, Brian" userId="91f9a242-6183-4deb-923b-e3500b4f051d" providerId="ADAL" clId="{C0380C9F-A4AF-472A-9B0E-37E2B876A6B5}" dt="2019-10-11T15:38:04.581" v="4459"/>
          <ac:cxnSpMkLst>
            <pc:docMk/>
            <pc:sldMk cId="3941838194" sldId="393"/>
            <ac:cxnSpMk id="8" creationId="{7F58005A-D28A-4A0F-BECB-F2E06B0C26E7}"/>
          </ac:cxnSpMkLst>
        </pc:cxnChg>
      </pc:sldChg>
      <pc:sldChg chg="addSp delSp add">
        <pc:chgData name="Lloyd, Brian" userId="91f9a242-6183-4deb-923b-e3500b4f051d" providerId="ADAL" clId="{C0380C9F-A4AF-472A-9B0E-37E2B876A6B5}" dt="2019-10-17T12:35:17.599" v="7112"/>
        <pc:sldMkLst>
          <pc:docMk/>
          <pc:sldMk cId="1122755508" sldId="394"/>
        </pc:sldMkLst>
        <pc:spChg chg="del">
          <ac:chgData name="Lloyd, Brian" userId="91f9a242-6183-4deb-923b-e3500b4f051d" providerId="ADAL" clId="{C0380C9F-A4AF-472A-9B0E-37E2B876A6B5}" dt="2019-10-11T15:44:36.608" v="4683" actId="478"/>
          <ac:spMkLst>
            <pc:docMk/>
            <pc:sldMk cId="1122755508" sldId="394"/>
            <ac:spMk id="2" creationId="{F96F14B3-2FE2-4D70-9E51-35316A25D6BC}"/>
          </ac:spMkLst>
        </pc:spChg>
        <pc:spChg chg="add">
          <ac:chgData name="Lloyd, Brian" userId="91f9a242-6183-4deb-923b-e3500b4f051d" providerId="ADAL" clId="{C0380C9F-A4AF-472A-9B0E-37E2B876A6B5}" dt="2019-10-11T15:38:21.472" v="4460"/>
          <ac:spMkLst>
            <pc:docMk/>
            <pc:sldMk cId="1122755508" sldId="394"/>
            <ac:spMk id="4" creationId="{8A4A58BC-093C-4670-985D-F5257059163F}"/>
          </ac:spMkLst>
        </pc:spChg>
        <pc:spChg chg="add">
          <ac:chgData name="Lloyd, Brian" userId="91f9a242-6183-4deb-923b-e3500b4f051d" providerId="ADAL" clId="{C0380C9F-A4AF-472A-9B0E-37E2B876A6B5}" dt="2019-10-11T15:38:21.472" v="4460"/>
          <ac:spMkLst>
            <pc:docMk/>
            <pc:sldMk cId="1122755508" sldId="394"/>
            <ac:spMk id="5" creationId="{31B6EF3F-3849-434F-AA20-81AD6AEDF0ED}"/>
          </ac:spMkLst>
        </pc:spChg>
        <pc:spChg chg="add">
          <ac:chgData name="Lloyd, Brian" userId="91f9a242-6183-4deb-923b-e3500b4f051d" providerId="ADAL" clId="{C0380C9F-A4AF-472A-9B0E-37E2B876A6B5}" dt="2019-10-11T15:38:21.472" v="4460"/>
          <ac:spMkLst>
            <pc:docMk/>
            <pc:sldMk cId="1122755508" sldId="394"/>
            <ac:spMk id="8" creationId="{92B1E7FF-9AFA-4D6C-B841-34FDB15A9954}"/>
          </ac:spMkLst>
        </pc:spChg>
        <pc:spChg chg="add">
          <ac:chgData name="Lloyd, Brian" userId="91f9a242-6183-4deb-923b-e3500b4f051d" providerId="ADAL" clId="{C0380C9F-A4AF-472A-9B0E-37E2B876A6B5}" dt="2019-10-11T15:38:21.472" v="4460"/>
          <ac:spMkLst>
            <pc:docMk/>
            <pc:sldMk cId="1122755508" sldId="394"/>
            <ac:spMk id="9" creationId="{0853D620-03E1-4428-8DE8-364950A8DFE1}"/>
          </ac:spMkLst>
        </pc:spChg>
        <pc:spChg chg="add">
          <ac:chgData name="Lloyd, Brian" userId="91f9a242-6183-4deb-923b-e3500b4f051d" providerId="ADAL" clId="{C0380C9F-A4AF-472A-9B0E-37E2B876A6B5}" dt="2019-10-11T15:38:21.472" v="4460"/>
          <ac:spMkLst>
            <pc:docMk/>
            <pc:sldMk cId="1122755508" sldId="394"/>
            <ac:spMk id="10" creationId="{3123BD97-AA80-470B-B087-F62094E339F6}"/>
          </ac:spMkLst>
        </pc:spChg>
        <pc:spChg chg="add">
          <ac:chgData name="Lloyd, Brian" userId="91f9a242-6183-4deb-923b-e3500b4f051d" providerId="ADAL" clId="{C0380C9F-A4AF-472A-9B0E-37E2B876A6B5}" dt="2019-10-17T12:35:17.599" v="7112"/>
          <ac:spMkLst>
            <pc:docMk/>
            <pc:sldMk cId="1122755508" sldId="394"/>
            <ac:spMk id="11" creationId="{9CA2737F-7990-48E6-928B-15E2D19B314F}"/>
          </ac:spMkLst>
        </pc:spChg>
        <pc:picChg chg="add">
          <ac:chgData name="Lloyd, Brian" userId="91f9a242-6183-4deb-923b-e3500b4f051d" providerId="ADAL" clId="{C0380C9F-A4AF-472A-9B0E-37E2B876A6B5}" dt="2019-10-11T15:38:21.472" v="4460"/>
          <ac:picMkLst>
            <pc:docMk/>
            <pc:sldMk cId="1122755508" sldId="394"/>
            <ac:picMk id="6" creationId="{CEA62D13-AEC2-48E0-AF1C-47DBE7AD363A}"/>
          </ac:picMkLst>
        </pc:picChg>
        <pc:picChg chg="add">
          <ac:chgData name="Lloyd, Brian" userId="91f9a242-6183-4deb-923b-e3500b4f051d" providerId="ADAL" clId="{C0380C9F-A4AF-472A-9B0E-37E2B876A6B5}" dt="2019-10-11T15:38:21.472" v="4460"/>
          <ac:picMkLst>
            <pc:docMk/>
            <pc:sldMk cId="1122755508" sldId="394"/>
            <ac:picMk id="7" creationId="{C11ABBC2-1AD9-41B2-9269-4412EAC53677}"/>
          </ac:picMkLst>
        </pc:picChg>
      </pc:sldChg>
      <pc:sldChg chg="addSp delSp modSp add">
        <pc:chgData name="Lloyd, Brian" userId="91f9a242-6183-4deb-923b-e3500b4f051d" providerId="ADAL" clId="{C0380C9F-A4AF-472A-9B0E-37E2B876A6B5}" dt="2019-10-17T12:35:29.587" v="7119"/>
        <pc:sldMkLst>
          <pc:docMk/>
          <pc:sldMk cId="1719567191" sldId="395"/>
        </pc:sldMkLst>
        <pc:spChg chg="del mod">
          <ac:chgData name="Lloyd, Brian" userId="91f9a242-6183-4deb-923b-e3500b4f051d" providerId="ADAL" clId="{C0380C9F-A4AF-472A-9B0E-37E2B876A6B5}" dt="2019-10-15T11:08:48.910" v="5308" actId="478"/>
          <ac:spMkLst>
            <pc:docMk/>
            <pc:sldMk cId="1719567191" sldId="395"/>
            <ac:spMk id="2" creationId="{5A7EA4F4-1117-4AF0-B4F7-0CA0FF9FDCE4}"/>
          </ac:spMkLst>
        </pc:spChg>
        <pc:spChg chg="add mod">
          <ac:chgData name="Lloyd, Brian" userId="91f9a242-6183-4deb-923b-e3500b4f051d" providerId="ADAL" clId="{C0380C9F-A4AF-472A-9B0E-37E2B876A6B5}" dt="2019-10-16T10:22:41.937" v="6245" actId="20577"/>
          <ac:spMkLst>
            <pc:docMk/>
            <pc:sldMk cId="1719567191" sldId="395"/>
            <ac:spMk id="4" creationId="{17355F2A-7E76-41DD-9F52-B83EA4B68260}"/>
          </ac:spMkLst>
        </pc:spChg>
        <pc:spChg chg="add mod">
          <ac:chgData name="Lloyd, Brian" userId="91f9a242-6183-4deb-923b-e3500b4f051d" providerId="ADAL" clId="{C0380C9F-A4AF-472A-9B0E-37E2B876A6B5}" dt="2019-10-16T10:13:08.110" v="6188" actId="20577"/>
          <ac:spMkLst>
            <pc:docMk/>
            <pc:sldMk cId="1719567191" sldId="395"/>
            <ac:spMk id="23" creationId="{FF3C90F7-3948-4933-BE51-761827170970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24" creationId="{06206A32-2EBA-4FBA-A67A-7A58907302BA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25" creationId="{1D7501AA-E834-4AD2-AD85-9B972EBDF20E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26" creationId="{BA6B11D5-373F-4A37-9CA8-9D656294B9B3}"/>
          </ac:spMkLst>
        </pc:spChg>
        <pc:spChg chg="add mod">
          <ac:chgData name="Lloyd, Brian" userId="91f9a242-6183-4deb-923b-e3500b4f051d" providerId="ADAL" clId="{C0380C9F-A4AF-472A-9B0E-37E2B876A6B5}" dt="2019-10-16T10:15:23.172" v="6221" actId="14100"/>
          <ac:spMkLst>
            <pc:docMk/>
            <pc:sldMk cId="1719567191" sldId="395"/>
            <ac:spMk id="27" creationId="{3B6758DB-6446-4FAD-A91D-C4CC490AECC7}"/>
          </ac:spMkLst>
        </pc:spChg>
        <pc:spChg chg="add mod">
          <ac:chgData name="Lloyd, Brian" userId="91f9a242-6183-4deb-923b-e3500b4f051d" providerId="ADAL" clId="{C0380C9F-A4AF-472A-9B0E-37E2B876A6B5}" dt="2019-10-16T10:21:57.119" v="6224" actId="14100"/>
          <ac:spMkLst>
            <pc:docMk/>
            <pc:sldMk cId="1719567191" sldId="395"/>
            <ac:spMk id="28" creationId="{854FF31C-669F-4B49-BB37-8DDE78B5300B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29" creationId="{F8BFBB46-D501-4A65-80FF-BD2999FF8374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34" creationId="{FF2B9BEA-BBA5-4CC3-903E-B66074246CA7}"/>
          </ac:spMkLst>
        </pc:spChg>
        <pc:spChg chg="add mod">
          <ac:chgData name="Lloyd, Brian" userId="91f9a242-6183-4deb-923b-e3500b4f051d" providerId="ADAL" clId="{C0380C9F-A4AF-472A-9B0E-37E2B876A6B5}" dt="2019-10-16T10:13:55.271" v="6192" actId="14100"/>
          <ac:spMkLst>
            <pc:docMk/>
            <pc:sldMk cId="1719567191" sldId="395"/>
            <ac:spMk id="35" creationId="{50AB7115-7BDB-4059-96EF-7811E5897622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37" creationId="{F624C2A0-A1B2-48EB-AB44-8BC2B32B6526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38" creationId="{D5EE23C9-3C39-4834-B3E0-25A3615795B5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39" creationId="{62823B1A-27BD-45F8-BF41-9632ADAF4287}"/>
          </ac:spMkLst>
        </pc:spChg>
        <pc:spChg chg="add mod">
          <ac:chgData name="Lloyd, Brian" userId="91f9a242-6183-4deb-923b-e3500b4f051d" providerId="ADAL" clId="{C0380C9F-A4AF-472A-9B0E-37E2B876A6B5}" dt="2019-10-15T11:08:35.077" v="5301" actId="1035"/>
          <ac:spMkLst>
            <pc:docMk/>
            <pc:sldMk cId="1719567191" sldId="395"/>
            <ac:spMk id="40" creationId="{EDAD9153-8702-43B4-9EC5-649033772DFA}"/>
          </ac:spMkLst>
        </pc:spChg>
        <pc:spChg chg="add mod">
          <ac:chgData name="Lloyd, Brian" userId="91f9a242-6183-4deb-923b-e3500b4f051d" providerId="ADAL" clId="{C0380C9F-A4AF-472A-9B0E-37E2B876A6B5}" dt="2019-10-16T10:22:13.574" v="6231" actId="1037"/>
          <ac:spMkLst>
            <pc:docMk/>
            <pc:sldMk cId="1719567191" sldId="395"/>
            <ac:spMk id="42" creationId="{4380344A-00C9-4FCB-87FF-502CCDFB50AD}"/>
          </ac:spMkLst>
        </pc:spChg>
        <pc:spChg chg="add">
          <ac:chgData name="Lloyd, Brian" userId="91f9a242-6183-4deb-923b-e3500b4f051d" providerId="ADAL" clId="{C0380C9F-A4AF-472A-9B0E-37E2B876A6B5}" dt="2019-10-17T12:35:29.587" v="7119"/>
          <ac:spMkLst>
            <pc:docMk/>
            <pc:sldMk cId="1719567191" sldId="395"/>
            <ac:spMk id="43" creationId="{4EFE6149-C75C-4757-BBF0-7D7EB243E6F5}"/>
          </ac:spMkLst>
        </pc:spChg>
        <pc:grpChg chg="add mod">
          <ac:chgData name="Lloyd, Brian" userId="91f9a242-6183-4deb-923b-e3500b4f051d" providerId="ADAL" clId="{C0380C9F-A4AF-472A-9B0E-37E2B876A6B5}" dt="2019-10-15T11:08:35.077" v="5301" actId="1035"/>
          <ac:grpSpMkLst>
            <pc:docMk/>
            <pc:sldMk cId="1719567191" sldId="395"/>
            <ac:grpSpMk id="5" creationId="{737A89F5-D427-400A-BCF9-757B22044C79}"/>
          </ac:grpSpMkLst>
        </pc:grpChg>
        <pc:cxnChg chg="add mod">
          <ac:chgData name="Lloyd, Brian" userId="91f9a242-6183-4deb-923b-e3500b4f051d" providerId="ADAL" clId="{C0380C9F-A4AF-472A-9B0E-37E2B876A6B5}" dt="2019-10-16T10:12:43.988" v="6181" actId="1076"/>
          <ac:cxnSpMkLst>
            <pc:docMk/>
            <pc:sldMk cId="1719567191" sldId="395"/>
            <ac:cxnSpMk id="30" creationId="{E6DBA9BC-38D3-4022-8609-177F7334B043}"/>
          </ac:cxnSpMkLst>
        </pc:cxnChg>
        <pc:cxnChg chg="add mod">
          <ac:chgData name="Lloyd, Brian" userId="91f9a242-6183-4deb-923b-e3500b4f051d" providerId="ADAL" clId="{C0380C9F-A4AF-472A-9B0E-37E2B876A6B5}" dt="2019-10-16T10:14:56.274" v="6220" actId="1035"/>
          <ac:cxnSpMkLst>
            <pc:docMk/>
            <pc:sldMk cId="1719567191" sldId="395"/>
            <ac:cxnSpMk id="31" creationId="{87F0F034-A4A4-417F-8268-76B43977B791}"/>
          </ac:cxnSpMkLst>
        </pc:cxnChg>
        <pc:cxnChg chg="add mod">
          <ac:chgData name="Lloyd, Brian" userId="91f9a242-6183-4deb-923b-e3500b4f051d" providerId="ADAL" clId="{C0380C9F-A4AF-472A-9B0E-37E2B876A6B5}" dt="2019-10-16T10:22:13.574" v="6231" actId="1037"/>
          <ac:cxnSpMkLst>
            <pc:docMk/>
            <pc:sldMk cId="1719567191" sldId="395"/>
            <ac:cxnSpMk id="32" creationId="{3B8B86B4-4670-4C01-8EE3-50225D3BEB1A}"/>
          </ac:cxnSpMkLst>
        </pc:cxnChg>
        <pc:cxnChg chg="add mod">
          <ac:chgData name="Lloyd, Brian" userId="91f9a242-6183-4deb-923b-e3500b4f051d" providerId="ADAL" clId="{C0380C9F-A4AF-472A-9B0E-37E2B876A6B5}" dt="2019-10-15T11:08:35.077" v="5301" actId="1035"/>
          <ac:cxnSpMkLst>
            <pc:docMk/>
            <pc:sldMk cId="1719567191" sldId="395"/>
            <ac:cxnSpMk id="33" creationId="{67CD2F28-7FE6-4FAF-905F-0D0FCE884D98}"/>
          </ac:cxnSpMkLst>
        </pc:cxnChg>
        <pc:cxnChg chg="add mod">
          <ac:chgData name="Lloyd, Brian" userId="91f9a242-6183-4deb-923b-e3500b4f051d" providerId="ADAL" clId="{C0380C9F-A4AF-472A-9B0E-37E2B876A6B5}" dt="2019-10-15T11:08:35.077" v="5301" actId="1035"/>
          <ac:cxnSpMkLst>
            <pc:docMk/>
            <pc:sldMk cId="1719567191" sldId="395"/>
            <ac:cxnSpMk id="36" creationId="{0F3E3117-D9A8-46E7-850E-7E15DC37D31A}"/>
          </ac:cxnSpMkLst>
        </pc:cxnChg>
        <pc:cxnChg chg="add mod">
          <ac:chgData name="Lloyd, Brian" userId="91f9a242-6183-4deb-923b-e3500b4f051d" providerId="ADAL" clId="{C0380C9F-A4AF-472A-9B0E-37E2B876A6B5}" dt="2019-10-15T11:08:35.077" v="5301" actId="1035"/>
          <ac:cxnSpMkLst>
            <pc:docMk/>
            <pc:sldMk cId="1719567191" sldId="395"/>
            <ac:cxnSpMk id="41" creationId="{2DE2B88A-6314-482D-95CB-0C52F6F24E02}"/>
          </ac:cxnSpMkLst>
        </pc:cxnChg>
      </pc:sldChg>
      <pc:sldChg chg="addSp delSp modSp add">
        <pc:chgData name="Lloyd, Brian" userId="91f9a242-6183-4deb-923b-e3500b4f051d" providerId="ADAL" clId="{C0380C9F-A4AF-472A-9B0E-37E2B876A6B5}" dt="2019-10-17T12:35:25.681" v="7117"/>
        <pc:sldMkLst>
          <pc:docMk/>
          <pc:sldMk cId="1099126290" sldId="396"/>
        </pc:sldMkLst>
        <pc:spChg chg="del">
          <ac:chgData name="Lloyd, Brian" userId="91f9a242-6183-4deb-923b-e3500b4f051d" providerId="ADAL" clId="{C0380C9F-A4AF-472A-9B0E-37E2B876A6B5}" dt="2019-10-15T11:21:48.768" v="5801" actId="478"/>
          <ac:spMkLst>
            <pc:docMk/>
            <pc:sldMk cId="1099126290" sldId="396"/>
            <ac:spMk id="2" creationId="{148E87BB-D61A-4B06-B9D6-331AFEF6C1FC}"/>
          </ac:spMkLst>
        </pc:spChg>
        <pc:spChg chg="add mod">
          <ac:chgData name="Lloyd, Brian" userId="91f9a242-6183-4deb-923b-e3500b4f051d" providerId="ADAL" clId="{C0380C9F-A4AF-472A-9B0E-37E2B876A6B5}" dt="2019-10-15T11:10:39.013" v="5348" actId="20577"/>
          <ac:spMkLst>
            <pc:docMk/>
            <pc:sldMk cId="1099126290" sldId="396"/>
            <ac:spMk id="4" creationId="{DA397C71-5502-4237-9F97-6020EAB0A22F}"/>
          </ac:spMkLst>
        </pc:spChg>
        <pc:spChg chg="add mod">
          <ac:chgData name="Lloyd, Brian" userId="91f9a242-6183-4deb-923b-e3500b4f051d" providerId="ADAL" clId="{C0380C9F-A4AF-472A-9B0E-37E2B876A6B5}" dt="2019-10-15T11:21:19.769" v="5795" actId="1035"/>
          <ac:spMkLst>
            <pc:docMk/>
            <pc:sldMk cId="1099126290" sldId="396"/>
            <ac:spMk id="5" creationId="{2FDEC040-3C02-4431-BA7A-442B6F1249A5}"/>
          </ac:spMkLst>
        </pc:spChg>
        <pc:spChg chg="add mod">
          <ac:chgData name="Lloyd, Brian" userId="91f9a242-6183-4deb-923b-e3500b4f051d" providerId="ADAL" clId="{C0380C9F-A4AF-472A-9B0E-37E2B876A6B5}" dt="2019-10-16T09:30:03.129" v="5897" actId="20577"/>
          <ac:spMkLst>
            <pc:docMk/>
            <pc:sldMk cId="1099126290" sldId="396"/>
            <ac:spMk id="6" creationId="{EFF4A8B0-3F81-4557-B52E-BB0E0E99D816}"/>
          </ac:spMkLst>
        </pc:spChg>
        <pc:spChg chg="add mod">
          <ac:chgData name="Lloyd, Brian" userId="91f9a242-6183-4deb-923b-e3500b4f051d" providerId="ADAL" clId="{C0380C9F-A4AF-472A-9B0E-37E2B876A6B5}" dt="2019-10-15T11:21:37.666" v="5799" actId="14100"/>
          <ac:spMkLst>
            <pc:docMk/>
            <pc:sldMk cId="1099126290" sldId="396"/>
            <ac:spMk id="8" creationId="{62E92679-3644-4F41-A97B-D8A4E4A922C1}"/>
          </ac:spMkLst>
        </pc:spChg>
        <pc:spChg chg="add mod">
          <ac:chgData name="Lloyd, Brian" userId="91f9a242-6183-4deb-923b-e3500b4f051d" providerId="ADAL" clId="{C0380C9F-A4AF-472A-9B0E-37E2B876A6B5}" dt="2019-10-15T11:21:15.081" v="5790" actId="1035"/>
          <ac:spMkLst>
            <pc:docMk/>
            <pc:sldMk cId="1099126290" sldId="396"/>
            <ac:spMk id="15" creationId="{3FEA33F4-2EEF-4531-96B5-AA294240AB67}"/>
          </ac:spMkLst>
        </pc:spChg>
        <pc:spChg chg="add">
          <ac:chgData name="Lloyd, Brian" userId="91f9a242-6183-4deb-923b-e3500b4f051d" providerId="ADAL" clId="{C0380C9F-A4AF-472A-9B0E-37E2B876A6B5}" dt="2019-10-17T12:35:25.681" v="7117"/>
          <ac:spMkLst>
            <pc:docMk/>
            <pc:sldMk cId="1099126290" sldId="396"/>
            <ac:spMk id="18" creationId="{E4A8C61F-6F0D-4530-ADFF-4522FF483601}"/>
          </ac:spMkLst>
        </pc:spChg>
        <pc:grpChg chg="add mod">
          <ac:chgData name="Lloyd, Brian" userId="91f9a242-6183-4deb-923b-e3500b4f051d" providerId="ADAL" clId="{C0380C9F-A4AF-472A-9B0E-37E2B876A6B5}" dt="2019-10-15T11:21:42.236" v="5800" actId="1076"/>
          <ac:grpSpMkLst>
            <pc:docMk/>
            <pc:sldMk cId="1099126290" sldId="396"/>
            <ac:grpSpMk id="9" creationId="{CC352626-802A-4C40-A65E-39E1C8E3D727}"/>
          </ac:grpSpMkLst>
        </pc:grpChg>
        <pc:picChg chg="add mod">
          <ac:chgData name="Lloyd, Brian" userId="91f9a242-6183-4deb-923b-e3500b4f051d" providerId="ADAL" clId="{C0380C9F-A4AF-472A-9B0E-37E2B876A6B5}" dt="2019-10-15T11:21:28.755" v="5797" actId="14100"/>
          <ac:picMkLst>
            <pc:docMk/>
            <pc:sldMk cId="1099126290" sldId="396"/>
            <ac:picMk id="7" creationId="{148716E2-2262-4C5F-B232-CBCD98D04F97}"/>
          </ac:picMkLst>
        </pc:picChg>
        <pc:picChg chg="add mod">
          <ac:chgData name="Lloyd, Brian" userId="91f9a242-6183-4deb-923b-e3500b4f051d" providerId="ADAL" clId="{C0380C9F-A4AF-472A-9B0E-37E2B876A6B5}" dt="2019-10-15T11:23:25.366" v="5872" actId="1076"/>
          <ac:picMkLst>
            <pc:docMk/>
            <pc:sldMk cId="1099126290" sldId="396"/>
            <ac:picMk id="16" creationId="{AA77AF36-99F1-4D02-B3CF-FB7E2473D186}"/>
          </ac:picMkLst>
        </pc:picChg>
        <pc:picChg chg="add del mod">
          <ac:chgData name="Lloyd, Brian" userId="91f9a242-6183-4deb-923b-e3500b4f051d" providerId="ADAL" clId="{C0380C9F-A4AF-472A-9B0E-37E2B876A6B5}" dt="2019-10-15T11:22:49.915" v="5863" actId="478"/>
          <ac:picMkLst>
            <pc:docMk/>
            <pc:sldMk cId="1099126290" sldId="396"/>
            <ac:picMk id="17" creationId="{35850658-15EA-4FE0-8831-7C9541CD5D3A}"/>
          </ac:picMkLst>
        </pc:picChg>
        <pc:picChg chg="add del mod">
          <ac:chgData name="Lloyd, Brian" userId="91f9a242-6183-4deb-923b-e3500b4f051d" providerId="ADAL" clId="{C0380C9F-A4AF-472A-9B0E-37E2B876A6B5}" dt="2019-10-15T11:22:49.915" v="5863" actId="478"/>
          <ac:picMkLst>
            <pc:docMk/>
            <pc:sldMk cId="1099126290" sldId="396"/>
            <ac:picMk id="18" creationId="{6928F302-34BA-4B15-9D26-B401C32C3DC1}"/>
          </ac:picMkLst>
        </pc:picChg>
        <pc:picChg chg="add mod">
          <ac:chgData name="Lloyd, Brian" userId="91f9a242-6183-4deb-923b-e3500b4f051d" providerId="ADAL" clId="{C0380C9F-A4AF-472A-9B0E-37E2B876A6B5}" dt="2019-10-15T11:23:23.163" v="5871" actId="1076"/>
          <ac:picMkLst>
            <pc:docMk/>
            <pc:sldMk cId="1099126290" sldId="396"/>
            <ac:picMk id="19" creationId="{00167750-D5FE-4A15-8AC0-008A77B308E3}"/>
          </ac:picMkLst>
        </pc:picChg>
        <pc:picChg chg="add mod">
          <ac:chgData name="Lloyd, Brian" userId="91f9a242-6183-4deb-923b-e3500b4f051d" providerId="ADAL" clId="{C0380C9F-A4AF-472A-9B0E-37E2B876A6B5}" dt="2019-10-15T11:23:16.751" v="5869" actId="1076"/>
          <ac:picMkLst>
            <pc:docMk/>
            <pc:sldMk cId="1099126290" sldId="396"/>
            <ac:picMk id="20" creationId="{76FB8F19-4DD9-4DDA-A006-EA365549B152}"/>
          </ac:picMkLst>
        </pc:picChg>
      </pc:sldChg>
      <pc:sldChg chg="addSp modSp add">
        <pc:chgData name="Lloyd, Brian" userId="91f9a242-6183-4deb-923b-e3500b4f051d" providerId="ADAL" clId="{C0380C9F-A4AF-472A-9B0E-37E2B876A6B5}" dt="2019-10-17T12:35:19.167" v="7113"/>
        <pc:sldMkLst>
          <pc:docMk/>
          <pc:sldMk cId="4293022572" sldId="397"/>
        </pc:sldMkLst>
        <pc:spChg chg="add mod">
          <ac:chgData name="Lloyd, Brian" userId="91f9a242-6183-4deb-923b-e3500b4f051d" providerId="ADAL" clId="{C0380C9F-A4AF-472A-9B0E-37E2B876A6B5}" dt="2019-10-16T09:27:59.315" v="5895" actId="1076"/>
          <ac:spMkLst>
            <pc:docMk/>
            <pc:sldMk cId="4293022572" sldId="397"/>
            <ac:spMk id="2" creationId="{DCDE155B-9CC3-4F4B-8232-E0A76F557CF7}"/>
          </ac:spMkLst>
        </pc:spChg>
        <pc:spChg chg="mod">
          <ac:chgData name="Lloyd, Brian" userId="91f9a242-6183-4deb-923b-e3500b4f051d" providerId="ADAL" clId="{C0380C9F-A4AF-472A-9B0E-37E2B876A6B5}" dt="2019-10-16T09:26:07.888" v="5891" actId="113"/>
          <ac:spMkLst>
            <pc:docMk/>
            <pc:sldMk cId="4293022572" sldId="397"/>
            <ac:spMk id="9" creationId="{0853D620-03E1-4428-8DE8-364950A8DFE1}"/>
          </ac:spMkLst>
        </pc:spChg>
        <pc:spChg chg="add">
          <ac:chgData name="Lloyd, Brian" userId="91f9a242-6183-4deb-923b-e3500b4f051d" providerId="ADAL" clId="{C0380C9F-A4AF-472A-9B0E-37E2B876A6B5}" dt="2019-10-17T12:35:19.167" v="7113"/>
          <ac:spMkLst>
            <pc:docMk/>
            <pc:sldMk cId="4293022572" sldId="397"/>
            <ac:spMk id="11" creationId="{9C55AFE2-5AD9-4653-8722-0120C738EDBF}"/>
          </ac:spMkLst>
        </pc:spChg>
      </pc:sldChg>
      <pc:sldMasterChg chg="modSp modSldLayout">
        <pc:chgData name="Lloyd, Brian" userId="91f9a242-6183-4deb-923b-e3500b4f051d" providerId="ADAL" clId="{C0380C9F-A4AF-472A-9B0E-37E2B876A6B5}" dt="2019-10-17T12:31:06.452" v="7001" actId="20577"/>
        <pc:sldMasterMkLst>
          <pc:docMk/>
          <pc:sldMasterMk cId="31676753" sldId="2147483648"/>
        </pc:sldMasterMkLst>
        <pc:spChg chg="mod">
          <ac:chgData name="Lloyd, Brian" userId="91f9a242-6183-4deb-923b-e3500b4f051d" providerId="ADAL" clId="{C0380C9F-A4AF-472A-9B0E-37E2B876A6B5}" dt="2019-10-17T12:31:06.452" v="7001" actId="20577"/>
          <ac:spMkLst>
            <pc:docMk/>
            <pc:sldMasterMk cId="31676753" sldId="2147483648"/>
            <ac:spMk id="9" creationId="{00000000-0000-0000-0000-000000000000}"/>
          </ac:spMkLst>
        </pc:spChg>
        <pc:sldLayoutChg chg="modSp">
          <pc:chgData name="Lloyd, Brian" userId="91f9a242-6183-4deb-923b-e3500b4f051d" providerId="ADAL" clId="{C0380C9F-A4AF-472A-9B0E-37E2B876A6B5}" dt="2019-10-17T12:26:25.589" v="6933" actId="20577"/>
          <pc:sldLayoutMkLst>
            <pc:docMk/>
            <pc:sldMasterMk cId="31676753" sldId="2147483648"/>
            <pc:sldLayoutMk cId="54068067" sldId="2147483650"/>
          </pc:sldLayoutMkLst>
          <pc:spChg chg="mod">
            <ac:chgData name="Lloyd, Brian" userId="91f9a242-6183-4deb-923b-e3500b4f051d" providerId="ADAL" clId="{C0380C9F-A4AF-472A-9B0E-37E2B876A6B5}" dt="2019-10-17T12:26:25.589" v="6933" actId="20577"/>
            <ac:spMkLst>
              <pc:docMk/>
              <pc:sldMasterMk cId="31676753" sldId="2147483648"/>
              <pc:sldLayoutMk cId="54068067" sldId="2147483650"/>
              <ac:spMk id="3" creationId="{00000000-0000-0000-0000-000000000000}"/>
            </ac:spMkLst>
          </pc:spChg>
        </pc:sldLayoutChg>
        <pc:sldLayoutChg chg="modSp">
          <pc:chgData name="Lloyd, Brian" userId="91f9a242-6183-4deb-923b-e3500b4f051d" providerId="ADAL" clId="{C0380C9F-A4AF-472A-9B0E-37E2B876A6B5}" dt="2019-10-17T12:25:47.595" v="6918" actId="20577"/>
          <pc:sldLayoutMkLst>
            <pc:docMk/>
            <pc:sldMasterMk cId="31676753" sldId="2147483648"/>
            <pc:sldLayoutMk cId="336419388" sldId="2147483651"/>
          </pc:sldLayoutMkLst>
          <pc:spChg chg="mod">
            <ac:chgData name="Lloyd, Brian" userId="91f9a242-6183-4deb-923b-e3500b4f051d" providerId="ADAL" clId="{C0380C9F-A4AF-472A-9B0E-37E2B876A6B5}" dt="2019-10-17T12:25:47.595" v="6918" actId="20577"/>
            <ac:spMkLst>
              <pc:docMk/>
              <pc:sldMasterMk cId="31676753" sldId="2147483648"/>
              <pc:sldLayoutMk cId="336419388" sldId="2147483651"/>
              <ac:spMk id="4" creationId="{00000000-0000-0000-0000-000000000000}"/>
            </ac:spMkLst>
          </pc:spChg>
        </pc:sldLayoutChg>
        <pc:sldLayoutChg chg="modSp">
          <pc:chgData name="Lloyd, Brian" userId="91f9a242-6183-4deb-923b-e3500b4f051d" providerId="ADAL" clId="{C0380C9F-A4AF-472A-9B0E-37E2B876A6B5}" dt="2019-10-17T12:28:09.698" v="6972" actId="20577"/>
          <pc:sldLayoutMkLst>
            <pc:docMk/>
            <pc:sldMasterMk cId="31676753" sldId="2147483648"/>
            <pc:sldLayoutMk cId="2023695212" sldId="2147483652"/>
          </pc:sldLayoutMkLst>
          <pc:spChg chg="mod">
            <ac:chgData name="Lloyd, Brian" userId="91f9a242-6183-4deb-923b-e3500b4f051d" providerId="ADAL" clId="{C0380C9F-A4AF-472A-9B0E-37E2B876A6B5}" dt="2019-10-17T12:28:09.698" v="6972" actId="20577"/>
            <ac:spMkLst>
              <pc:docMk/>
              <pc:sldMasterMk cId="31676753" sldId="2147483648"/>
              <pc:sldLayoutMk cId="2023695212" sldId="2147483652"/>
              <ac:spMk id="2" creationId="{00000000-0000-0000-0000-000000000000}"/>
            </ac:spMkLst>
          </pc:spChg>
        </pc:sldLayoutChg>
        <pc:sldLayoutChg chg="modSp">
          <pc:chgData name="Lloyd, Brian" userId="91f9a242-6183-4deb-923b-e3500b4f051d" providerId="ADAL" clId="{C0380C9F-A4AF-472A-9B0E-37E2B876A6B5}" dt="2019-10-17T12:27:41.079" v="6959" actId="20577"/>
          <pc:sldLayoutMkLst>
            <pc:docMk/>
            <pc:sldMasterMk cId="31676753" sldId="2147483648"/>
            <pc:sldLayoutMk cId="399426898" sldId="2147483653"/>
          </pc:sldLayoutMkLst>
          <pc:spChg chg="mod">
            <ac:chgData name="Lloyd, Brian" userId="91f9a242-6183-4deb-923b-e3500b4f051d" providerId="ADAL" clId="{C0380C9F-A4AF-472A-9B0E-37E2B876A6B5}" dt="2019-10-17T12:27:41.079" v="6959" actId="20577"/>
            <ac:spMkLst>
              <pc:docMk/>
              <pc:sldMasterMk cId="31676753" sldId="2147483648"/>
              <pc:sldLayoutMk cId="399426898" sldId="2147483653"/>
              <ac:spMk id="2" creationId="{00000000-0000-0000-0000-000000000000}"/>
            </ac:spMkLst>
          </pc:spChg>
        </pc:sldLayoutChg>
        <pc:sldLayoutChg chg="modSp">
          <pc:chgData name="Lloyd, Brian" userId="91f9a242-6183-4deb-923b-e3500b4f051d" providerId="ADAL" clId="{C0380C9F-A4AF-472A-9B0E-37E2B876A6B5}" dt="2019-10-17T12:27:05.061" v="6946" actId="20577"/>
          <pc:sldLayoutMkLst>
            <pc:docMk/>
            <pc:sldMasterMk cId="31676753" sldId="2147483648"/>
            <pc:sldLayoutMk cId="1477052292" sldId="2147483655"/>
          </pc:sldLayoutMkLst>
          <pc:spChg chg="mod">
            <ac:chgData name="Lloyd, Brian" userId="91f9a242-6183-4deb-923b-e3500b4f051d" providerId="ADAL" clId="{C0380C9F-A4AF-472A-9B0E-37E2B876A6B5}" dt="2019-10-17T12:27:05.061" v="6946" actId="20577"/>
            <ac:spMkLst>
              <pc:docMk/>
              <pc:sldMasterMk cId="31676753" sldId="2147483648"/>
              <pc:sldLayoutMk cId="1477052292" sldId="2147483655"/>
              <ac:spMk id="2" creationId="{00000000-0000-0000-0000-000000000000}"/>
            </ac:spMkLst>
          </pc:spChg>
        </pc:sldLayoutChg>
        <pc:sldLayoutChg chg="modSp">
          <pc:chgData name="Lloyd, Brian" userId="91f9a242-6183-4deb-923b-e3500b4f051d" providerId="ADAL" clId="{C0380C9F-A4AF-472A-9B0E-37E2B876A6B5}" dt="2019-10-17T12:28:41.611" v="6985" actId="20577"/>
          <pc:sldLayoutMkLst>
            <pc:docMk/>
            <pc:sldMasterMk cId="31676753" sldId="2147483648"/>
            <pc:sldLayoutMk cId="0" sldId="2147483673"/>
          </pc:sldLayoutMkLst>
          <pc:spChg chg="mod">
            <ac:chgData name="Lloyd, Brian" userId="91f9a242-6183-4deb-923b-e3500b4f051d" providerId="ADAL" clId="{C0380C9F-A4AF-472A-9B0E-37E2B876A6B5}" dt="2019-10-17T12:28:41.611" v="6985" actId="20577"/>
            <ac:spMkLst>
              <pc:docMk/>
              <pc:sldMasterMk cId="31676753" sldId="2147483648"/>
              <pc:sldLayoutMk cId="0" sldId="2147483673"/>
              <ac:spMk id="4" creationId="{00000000-0000-0000-0000-000000000000}"/>
            </ac:spMkLst>
          </pc:spChg>
        </pc:sldLayoutChg>
        <pc:sldLayoutChg chg="modSp">
          <pc:chgData name="Lloyd, Brian" userId="91f9a242-6183-4deb-923b-e3500b4f051d" providerId="ADAL" clId="{C0380C9F-A4AF-472A-9B0E-37E2B876A6B5}" dt="2019-10-17T12:18:09.105" v="6864" actId="120"/>
          <pc:sldLayoutMkLst>
            <pc:docMk/>
            <pc:sldMasterMk cId="31676753" sldId="2147483648"/>
            <pc:sldLayoutMk cId="0" sldId="2147483674"/>
          </pc:sldLayoutMkLst>
          <pc:spChg chg="mod">
            <ac:chgData name="Lloyd, Brian" userId="91f9a242-6183-4deb-923b-e3500b4f051d" providerId="ADAL" clId="{C0380C9F-A4AF-472A-9B0E-37E2B876A6B5}" dt="2019-10-17T12:18:09.105" v="6864" actId="120"/>
            <ac:spMkLst>
              <pc:docMk/>
              <pc:sldMasterMk cId="31676753" sldId="2147483648"/>
              <pc:sldLayoutMk cId="0" sldId="2147483674"/>
              <ac:spMk id="18" creationId="{A785F5F8-CD96-1046-AF55-A830B07E03C5}"/>
            </ac:spMkLst>
          </pc:spChg>
        </pc:sldLayoutChg>
        <pc:sldLayoutChg chg="modSp">
          <pc:chgData name="Lloyd, Brian" userId="91f9a242-6183-4deb-923b-e3500b4f051d" providerId="ADAL" clId="{C0380C9F-A4AF-472A-9B0E-37E2B876A6B5}" dt="2019-10-17T12:21:03.368" v="6883" actId="120"/>
          <pc:sldLayoutMkLst>
            <pc:docMk/>
            <pc:sldMasterMk cId="31676753" sldId="2147483648"/>
            <pc:sldLayoutMk cId="0" sldId="2147483676"/>
          </pc:sldLayoutMkLst>
          <pc:spChg chg="mod">
            <ac:chgData name="Lloyd, Brian" userId="91f9a242-6183-4deb-923b-e3500b4f051d" providerId="ADAL" clId="{C0380C9F-A4AF-472A-9B0E-37E2B876A6B5}" dt="2019-10-17T12:21:03.368" v="6883" actId="120"/>
            <ac:spMkLst>
              <pc:docMk/>
              <pc:sldMasterMk cId="31676753" sldId="2147483648"/>
              <pc:sldLayoutMk cId="0" sldId="2147483676"/>
              <ac:spMk id="16" creationId="{817F9F65-09B7-074A-B3D2-0BBCE559AB9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10/17/2019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8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04D6E-E8E5-DD44-84A5-8DEFCD5B9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171"/>
            <a:ext cx="9144000" cy="5315712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5951583"/>
            <a:ext cx="4739036" cy="515332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489512" y="6506166"/>
            <a:ext cx="3891341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part funded by the RCUK Energy Programme [grant number EP/P012450/1]. This work has been carried out within the framework of the EUROfusion Consortium and has received funding from the Euratom research and training programme 2014-2018 under grant agreement No 633053. The views and opinions expressed herein do not necessarily reflect those of the European Commission.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161" y="6198066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181AF8-80D0-8B4D-A742-A4A143E5D7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56" y="6223075"/>
            <a:ext cx="1028367" cy="244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B9863F-2606-9240-8D31-92D5F0D9B2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05" y="6230163"/>
            <a:ext cx="356479" cy="242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0F0EC-C752-1443-BB34-7402492EE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645"/>
            <a:ext cx="9144000" cy="4821936"/>
          </a:xfrm>
          <a:prstGeom prst="rect">
            <a:avLst/>
          </a:prstGeom>
        </p:spPr>
      </p:pic>
      <p:sp>
        <p:nvSpPr>
          <p:cNvPr id="22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37" name="Freeform 36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A13CED7-43E7-7142-857B-F19EAE0251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37AA12C-A9DA-524D-9503-594DA4B9D7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F215E58-A027-344E-B6C3-8D7C4BA1F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5951583"/>
            <a:ext cx="4739036" cy="515332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5A7B80-00F7-0547-AD23-1C9D27E6F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6BAC3B-E506-0C4F-A2DD-8B620B6B6769}"/>
              </a:ext>
            </a:extLst>
          </p:cNvPr>
          <p:cNvSpPr txBox="1"/>
          <p:nvPr userDrawn="1"/>
        </p:nvSpPr>
        <p:spPr>
          <a:xfrm>
            <a:off x="3489512" y="6506166"/>
            <a:ext cx="3891341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part funded by the RCUK Energy Programme [grant number EP/P012450/1]. This work has been carried out within the framework of the EUROfusion Consortium and has received funding from the Euratom research and training programme 2014-2018 under grant agreement No 633053. The views and opinions expressed herein do not necessarily reflect those of the European Commission.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15DC9E-33F6-EC4A-9E12-92BBEF3B44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161" y="6198066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8F0FF9-CF30-D74A-990A-F5B17EDB2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56" y="6223075"/>
            <a:ext cx="1028367" cy="244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525CC5-C09A-AA40-8C55-0DC6DAC723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05" y="6230163"/>
            <a:ext cx="356479" cy="242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F5AEE-4622-E24F-A01C-724874208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645"/>
            <a:ext cx="9144000" cy="472440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43AC0B-3F68-5841-86A6-29744F5E34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B10684F-064D-2D46-BA5B-A0B6F7C655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6B28457-C88B-0140-A642-E14664E96D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5951583"/>
            <a:ext cx="4739036" cy="515332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46F40A-C331-184A-BCC3-1DDA850EBE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E48B7D-7262-B246-9B0F-F92BD6F9F24D}"/>
              </a:ext>
            </a:extLst>
          </p:cNvPr>
          <p:cNvSpPr txBox="1"/>
          <p:nvPr userDrawn="1"/>
        </p:nvSpPr>
        <p:spPr>
          <a:xfrm>
            <a:off x="3489512" y="6506166"/>
            <a:ext cx="3891341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part funded by the RCUK Energy Programme [grant number EP/P012450/1]. This work has been carried out within the framework of the EUROfusion Consortium and has received funding from the Euratom research and training programme 2014-2018 under grant agreement No 633053. The views and opinions expressed herein do not necessarily reflect those of the European Commission.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B4329E-7087-8F44-80F9-022477C680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161" y="6198066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FE6802-860E-7048-BC50-6F6A9C31F6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56" y="6223075"/>
            <a:ext cx="1028367" cy="244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9E3E65-8E25-5048-91A6-D423F9E1CD8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05" y="6230163"/>
            <a:ext cx="356479" cy="242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E5D97-55E3-3540-8544-0665FF10D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1"/>
            <a:ext cx="9144000" cy="469392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4FA6E0-0518-1D4E-898B-654EEE839E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FC7E56E-39A4-6B48-B225-60E22D15CD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5AE288F-2FBC-A54C-AFE8-557AA458FB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5951583"/>
            <a:ext cx="4739036" cy="515332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41F346-48D2-BD49-BC36-BFB0984DF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0F4247-95F1-804F-9CF3-CA2F08FEEC30}"/>
              </a:ext>
            </a:extLst>
          </p:cNvPr>
          <p:cNvSpPr txBox="1"/>
          <p:nvPr userDrawn="1"/>
        </p:nvSpPr>
        <p:spPr>
          <a:xfrm>
            <a:off x="3489512" y="6506166"/>
            <a:ext cx="3891341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part funded by the RCUK Energy Programme [grant number EP/P012450/1]. This work has been carried out within the framework of the EUROfusion Consortium and has received funding from the Euratom research and training programme 2014-2018 under grant agreement No 633053. The views and opinions expressed herein do not necessarily reflect those of the European Commission.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39361B-3DDE-124B-BC9E-C621237D47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161" y="6198066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6B0A84-A997-C843-954F-79CEF7F465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56" y="6223075"/>
            <a:ext cx="1028367" cy="244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FFF4CE-4AAA-FB45-B29D-69DE05A5EE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05" y="6230163"/>
            <a:ext cx="356479" cy="242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44F4A-5078-6D44-B9B6-0682D4865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1"/>
            <a:ext cx="9144000" cy="472440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95B297-28AB-FB44-A30A-63D276915B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0119AB3-B935-7B49-8947-F5744E85C6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B199360-51B3-A248-B8FC-50295CFBBD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5951583"/>
            <a:ext cx="4739036" cy="515332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006C72-63EA-D042-AD3D-24C09E4A31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7F9F65-09B7-074A-B3D2-0BBCE559AB90}"/>
              </a:ext>
            </a:extLst>
          </p:cNvPr>
          <p:cNvSpPr txBox="1"/>
          <p:nvPr userDrawn="1"/>
        </p:nvSpPr>
        <p:spPr>
          <a:xfrm>
            <a:off x="3489512" y="6506166"/>
            <a:ext cx="389134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part funded by the RCUK Energy Programme [grant number EP/T012250/1]. This work has been carried out within the framework of the EUROfusion Consortium and has received funding from the Euratom research and training programme 2014-2018 and 2019-2020 under grant agreement No 633053. The views and opinions expressed herein do not necessarily reflect those of the European Commission.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95B7EE-8EBF-A747-8309-47055C51F7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161" y="6198066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E7E80F-A8E4-1E4D-A464-2FBAB575C9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56" y="6223075"/>
            <a:ext cx="1028367" cy="244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1FC550-2FF4-6047-AAE6-02CBB0C473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05" y="6230163"/>
            <a:ext cx="356479" cy="242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8AEAC-4400-7F4B-B149-390418C3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" y="-4197"/>
            <a:ext cx="9144000" cy="4706112"/>
          </a:xfrm>
          <a:prstGeom prst="rect">
            <a:avLst/>
          </a:prstGeom>
        </p:spPr>
      </p:pic>
      <p:sp>
        <p:nvSpPr>
          <p:cNvPr id="14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14D0147-7717-3A45-B309-21301F21BA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6638027-5DD9-0646-A496-4E15A7B153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F3FB1D9-25EC-304B-8B48-5E2FE91B73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5951583"/>
            <a:ext cx="4739036" cy="515332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538522-33B8-DF49-9A6B-6D5CFFA714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85F5F8-CD96-1046-AF55-A830B07E03C5}"/>
              </a:ext>
            </a:extLst>
          </p:cNvPr>
          <p:cNvSpPr txBox="1"/>
          <p:nvPr userDrawn="1"/>
        </p:nvSpPr>
        <p:spPr>
          <a:xfrm>
            <a:off x="3489512" y="6506166"/>
            <a:ext cx="389134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part funded by the RCUK Energy Programme [grant number EP/T012250/1]. This work has been carried out within the framework of the EUROfusion Consortium and has received funding from the Euratom research and training programme 2014-2018 and 2019-2020 under grant agreement No 633053. The views and opinions expressed herein do not necessarily reflect those of the European Commission.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CB244E-B483-5540-9FCA-8F58E85FCB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161" y="6198066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6D28BC-9D3C-0C44-AE32-B8D00D4CC8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56" y="6223075"/>
            <a:ext cx="1028367" cy="24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294F0F-1BE5-D34A-AFC6-F3059F0627A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05" y="6230163"/>
            <a:ext cx="356479" cy="242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4385" y="-1539"/>
            <a:ext cx="9155461" cy="4678205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3103533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21265 w 12202079"/>
              <a:gd name="connsiteY4" fmla="*/ 3124799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14980 w 12202079"/>
              <a:gd name="connsiteY4" fmla="*/ 3134226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4676667"/>
              <a:gd name="connsiteX1" fmla="*/ 10202575 w 12202079"/>
              <a:gd name="connsiteY1" fmla="*/ 0 h 4676667"/>
              <a:gd name="connsiteX2" fmla="*/ 12196763 w 12202079"/>
              <a:gd name="connsiteY2" fmla="*/ 1994188 h 4676667"/>
              <a:gd name="connsiteX3" fmla="*/ 12202079 w 12202079"/>
              <a:gd name="connsiteY3" fmla="*/ 4676667 h 4676667"/>
              <a:gd name="connsiteX4" fmla="*/ 14980 w 12202079"/>
              <a:gd name="connsiteY4" fmla="*/ 3134226 h 4676667"/>
              <a:gd name="connsiteX5" fmla="*/ 0 w 12202079"/>
              <a:gd name="connsiteY5" fmla="*/ 0 h 4676667"/>
              <a:gd name="connsiteX6" fmla="*/ 0 w 12202079"/>
              <a:gd name="connsiteY6" fmla="*/ 0 h 4676667"/>
              <a:gd name="connsiteX0" fmla="*/ 0 w 12209332"/>
              <a:gd name="connsiteY0" fmla="*/ 0 h 4676667"/>
              <a:gd name="connsiteX1" fmla="*/ 10202575 w 12209332"/>
              <a:gd name="connsiteY1" fmla="*/ 0 h 4676667"/>
              <a:gd name="connsiteX2" fmla="*/ 12209332 w 12209332"/>
              <a:gd name="connsiteY2" fmla="*/ 1635969 h 4676667"/>
              <a:gd name="connsiteX3" fmla="*/ 12202079 w 12209332"/>
              <a:gd name="connsiteY3" fmla="*/ 4676667 h 4676667"/>
              <a:gd name="connsiteX4" fmla="*/ 14980 w 12209332"/>
              <a:gd name="connsiteY4" fmla="*/ 3134226 h 4676667"/>
              <a:gd name="connsiteX5" fmla="*/ 0 w 12209332"/>
              <a:gd name="connsiteY5" fmla="*/ 0 h 4676667"/>
              <a:gd name="connsiteX6" fmla="*/ 0 w 12209332"/>
              <a:gd name="connsiteY6" fmla="*/ 0 h 4676667"/>
              <a:gd name="connsiteX0" fmla="*/ 0 w 12209332"/>
              <a:gd name="connsiteY0" fmla="*/ 4713 h 4681380"/>
              <a:gd name="connsiteX1" fmla="*/ 10032892 w 12209332"/>
              <a:gd name="connsiteY1" fmla="*/ 0 h 4681380"/>
              <a:gd name="connsiteX2" fmla="*/ 12209332 w 12209332"/>
              <a:gd name="connsiteY2" fmla="*/ 1640682 h 4681380"/>
              <a:gd name="connsiteX3" fmla="*/ 12202079 w 12209332"/>
              <a:gd name="connsiteY3" fmla="*/ 4681380 h 4681380"/>
              <a:gd name="connsiteX4" fmla="*/ 14980 w 12209332"/>
              <a:gd name="connsiteY4" fmla="*/ 3138939 h 4681380"/>
              <a:gd name="connsiteX5" fmla="*/ 0 w 12209332"/>
              <a:gd name="connsiteY5" fmla="*/ 4713 h 4681380"/>
              <a:gd name="connsiteX6" fmla="*/ 0 w 12209332"/>
              <a:gd name="connsiteY6" fmla="*/ 4713 h 4681380"/>
              <a:gd name="connsiteX0" fmla="*/ 0 w 12203048"/>
              <a:gd name="connsiteY0" fmla="*/ 4713 h 4681380"/>
              <a:gd name="connsiteX1" fmla="*/ 10032892 w 12203048"/>
              <a:gd name="connsiteY1" fmla="*/ 0 h 4681380"/>
              <a:gd name="connsiteX2" fmla="*/ 12203048 w 12203048"/>
              <a:gd name="connsiteY2" fmla="*/ 1617115 h 4681380"/>
              <a:gd name="connsiteX3" fmla="*/ 12202079 w 12203048"/>
              <a:gd name="connsiteY3" fmla="*/ 4681380 h 4681380"/>
              <a:gd name="connsiteX4" fmla="*/ 14980 w 12203048"/>
              <a:gd name="connsiteY4" fmla="*/ 3138939 h 4681380"/>
              <a:gd name="connsiteX5" fmla="*/ 0 w 12203048"/>
              <a:gd name="connsiteY5" fmla="*/ 4713 h 4681380"/>
              <a:gd name="connsiteX6" fmla="*/ 0 w 12203048"/>
              <a:gd name="connsiteY6" fmla="*/ 4713 h 4681380"/>
              <a:gd name="connsiteX0" fmla="*/ 0 w 12207281"/>
              <a:gd name="connsiteY0" fmla="*/ 4713 h 4681380"/>
              <a:gd name="connsiteX1" fmla="*/ 10032892 w 12207281"/>
              <a:gd name="connsiteY1" fmla="*/ 0 h 4681380"/>
              <a:gd name="connsiteX2" fmla="*/ 12207281 w 12207281"/>
              <a:gd name="connsiteY2" fmla="*/ 1626640 h 4681380"/>
              <a:gd name="connsiteX3" fmla="*/ 12202079 w 12207281"/>
              <a:gd name="connsiteY3" fmla="*/ 4681380 h 4681380"/>
              <a:gd name="connsiteX4" fmla="*/ 14980 w 12207281"/>
              <a:gd name="connsiteY4" fmla="*/ 3138939 h 4681380"/>
              <a:gd name="connsiteX5" fmla="*/ 0 w 12207281"/>
              <a:gd name="connsiteY5" fmla="*/ 4713 h 4681380"/>
              <a:gd name="connsiteX6" fmla="*/ 0 w 12207281"/>
              <a:gd name="connsiteY6" fmla="*/ 4713 h 4681380"/>
              <a:gd name="connsiteX0" fmla="*/ 0 w 12207281"/>
              <a:gd name="connsiteY0" fmla="*/ 1538 h 4678205"/>
              <a:gd name="connsiteX1" fmla="*/ 100201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24425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328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328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6513 w 12207281"/>
              <a:gd name="connsiteY4" fmla="*/ 3132589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281" h="4678205">
                <a:moveTo>
                  <a:pt x="0" y="1538"/>
                </a:moveTo>
                <a:lnTo>
                  <a:pt x="10032892" y="0"/>
                </a:lnTo>
                <a:lnTo>
                  <a:pt x="12207281" y="1623465"/>
                </a:lnTo>
                <a:cubicBezTo>
                  <a:pt x="12204863" y="2637031"/>
                  <a:pt x="12204497" y="3664639"/>
                  <a:pt x="12202079" y="4678205"/>
                </a:cubicBezTo>
                <a:lnTo>
                  <a:pt x="6513" y="3132589"/>
                </a:lnTo>
                <a:cubicBezTo>
                  <a:pt x="1520" y="2087847"/>
                  <a:pt x="4993" y="1046280"/>
                  <a:pt x="0" y="1538"/>
                </a:cubicBezTo>
                <a:lnTo>
                  <a:pt x="0" y="1538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5" name="Freeform 24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670D45-6727-1943-A202-DC0BD23DF5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94EF529-1A51-6448-803A-23BBE60E35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2DED361-C764-4344-B50F-6794BABAD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5951583"/>
            <a:ext cx="4739036" cy="515332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FDE08E-E3CB-7945-B30D-DFA939B44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B1C421-0F3E-0E4E-A62B-1296B5EAE917}"/>
              </a:ext>
            </a:extLst>
          </p:cNvPr>
          <p:cNvSpPr txBox="1"/>
          <p:nvPr userDrawn="1"/>
        </p:nvSpPr>
        <p:spPr>
          <a:xfrm>
            <a:off x="3489512" y="6506166"/>
            <a:ext cx="3891341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part funded by the RCUK Energy Programme [grant number EP/P012450/1]. This work has been carried out within the framework of the EUROfusion Consortium and has received funding from the Euratom research and training programme 2014-2018 under grant agreement No 633053. The views and opinions expressed herein do not necessarily reflect those of the European Commission.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348397-DA2C-7A4E-9F30-2E6987A5BD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161" y="6198066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3434EC-F2D8-B94A-82F6-8436D4B89E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56" y="6223075"/>
            <a:ext cx="1028367" cy="244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392F67-957F-7748-BEB4-500B278CB9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05" y="6230163"/>
            <a:ext cx="356479" cy="242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8599268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5151" y="205430"/>
            <a:ext cx="751414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 Lloyd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152" y="1530994"/>
            <a:ext cx="8599268" cy="4491980"/>
          </a:xfrm>
        </p:spPr>
        <p:txBody>
          <a:bodyPr/>
          <a:lstStyle>
            <a:lvl1pPr marL="257108" indent="-257108">
              <a:buFont typeface="Arial" charset="0"/>
              <a:buChar char="•"/>
              <a:defRPr sz="1800"/>
            </a:lvl1pPr>
            <a:lvl2pPr>
              <a:defRPr sz="1650"/>
            </a:lvl2pPr>
          </a:lstStyle>
          <a:p>
            <a:pPr lvl="0"/>
            <a:r>
              <a:rPr lang="en-US" dirty="0"/>
              <a:t>Insert text or logos as </a:t>
            </a:r>
            <a:r>
              <a:rPr lang="en-US" dirty="0" err="1"/>
              <a:t>neccessary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25152" y="265064"/>
            <a:ext cx="6404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32B4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sz="13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 Lloyd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151" y="205435"/>
            <a:ext cx="75141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4218452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4485203" y="1530994"/>
            <a:ext cx="4239227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 Lloyd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25152" y="1530994"/>
            <a:ext cx="421845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35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193" y="1530994"/>
            <a:ext cx="421845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35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151" y="205435"/>
            <a:ext cx="75141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485193" y="2354906"/>
            <a:ext cx="4218452" cy="3668068"/>
          </a:xfrm>
        </p:spPr>
        <p:txBody>
          <a:bodyPr/>
          <a:lstStyle>
            <a:lvl1pPr marL="0" marR="0" indent="0" algn="l" defTabSz="68559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  <a:lvl2pPr marL="342794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2pPr>
            <a:lvl3pPr marL="685596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3pPr>
            <a:lvl4pPr marL="1028394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4pPr>
            <a:lvl5pPr marL="1371192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25152" y="2354906"/>
            <a:ext cx="4218452" cy="366806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 Lloyd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91" y="0"/>
            <a:ext cx="9144000" cy="6858000"/>
          </a:xfrm>
          <a:prstGeom prst="rect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49861" y="1308009"/>
            <a:ext cx="6640100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27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415016" y="5564305"/>
            <a:ext cx="6309809" cy="487362"/>
          </a:xfrm>
        </p:spPr>
        <p:txBody>
          <a:bodyPr>
            <a:noAutofit/>
          </a:bodyPr>
          <a:lstStyle>
            <a:lvl1pPr algn="ctr">
              <a:defRPr sz="1500" b="1">
                <a:solidFill>
                  <a:srgbClr val="132B4E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8594" y="1034192"/>
            <a:ext cx="1006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0" b="1" i="0" dirty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930388" y="4825653"/>
            <a:ext cx="1006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0" b="1" i="0" dirty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1" y="6387725"/>
            <a:ext cx="554128" cy="365125"/>
          </a:xfrm>
        </p:spPr>
        <p:txBody>
          <a:bodyPr/>
          <a:lstStyle>
            <a:lvl1pPr>
              <a:defRPr>
                <a:solidFill>
                  <a:srgbClr val="132B4E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8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 Lloyd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F8971D"/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 Lloyd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091" y="0"/>
            <a:ext cx="9144000" cy="6858000"/>
          </a:xfrm>
          <a:prstGeom prst="rect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1" y="6387725"/>
            <a:ext cx="554128" cy="365125"/>
          </a:xfrm>
        </p:spPr>
        <p:txBody>
          <a:bodyPr/>
          <a:lstStyle>
            <a:lvl1pPr>
              <a:defRPr>
                <a:solidFill>
                  <a:srgbClr val="132B4E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0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930"/>
            <a:ext cx="836295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152400" y="190097"/>
            <a:ext cx="836295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13812" y="6387723"/>
            <a:ext cx="525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B Lloyd 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387725"/>
            <a:ext cx="554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1" i="0">
                <a:solidFill>
                  <a:srgbClr val="F8971D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111" y="6287238"/>
            <a:ext cx="1334036" cy="44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5" r:id="rId12"/>
    <p:sldLayoutId id="2147483676" r:id="rId13"/>
    <p:sldLayoutId id="2147483674" r:id="rId14"/>
    <p:sldLayoutId id="2147483672" r:id="rId15"/>
  </p:sldLayoutIdLst>
  <p:hf hdr="0" dt="0"/>
  <p:txStyles>
    <p:titleStyle>
      <a:lvl1pPr algn="l" defTabSz="685596" rtl="0" eaLnBrk="1" latinLnBrk="0" hangingPunct="1">
        <a:lnSpc>
          <a:spcPct val="100000"/>
        </a:lnSpc>
        <a:spcBef>
          <a:spcPct val="0"/>
        </a:spcBef>
        <a:buNone/>
        <a:defRPr sz="2700" b="1" i="0" kern="1200">
          <a:solidFill>
            <a:srgbClr val="132B4E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685596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1pPr>
      <a:lvl2pPr marL="342794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2pPr>
      <a:lvl3pPr marL="685596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3pPr>
      <a:lvl4pPr marL="1028394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4pPr>
      <a:lvl5pPr marL="1371192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5pPr>
      <a:lvl6pPr marL="1885386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emf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13F6-5CA3-4753-9E52-0EA4D5FCF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746" y="3785082"/>
            <a:ext cx="3777727" cy="738664"/>
          </a:xfrm>
        </p:spPr>
        <p:txBody>
          <a:bodyPr/>
          <a:lstStyle/>
          <a:p>
            <a:r>
              <a:rPr lang="en-GB" sz="1800" dirty="0"/>
              <a:t>20</a:t>
            </a:r>
            <a:r>
              <a:rPr lang="en-GB" sz="1800" baseline="30000" dirty="0"/>
              <a:t>th</a:t>
            </a:r>
            <a:r>
              <a:rPr lang="en-GB" sz="1800" dirty="0"/>
              <a:t> International Spherical Torus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0C12E-6331-4674-BDC3-46BE8447E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746" y="4494346"/>
            <a:ext cx="6726236" cy="1287122"/>
          </a:xfrm>
        </p:spPr>
        <p:txBody>
          <a:bodyPr/>
          <a:lstStyle/>
          <a:p>
            <a:r>
              <a:rPr lang="en-GB" dirty="0"/>
              <a:t>MAST Upgrade – features &amp;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72FD4-47A1-4090-B629-E571435E2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Brian Lloyd for the MAST-U team</a:t>
            </a:r>
          </a:p>
        </p:txBody>
      </p:sp>
    </p:spTree>
    <p:extLst>
      <p:ext uri="{BB962C8B-B14F-4D97-AF65-F5344CB8AC3E}">
        <p14:creationId xmlns:p14="http://schemas.microsoft.com/office/powerpoint/2010/main" val="406270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FC510-9244-4892-A663-28EF71752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4A58BC-093C-4670-985D-F5257059163F}"/>
              </a:ext>
            </a:extLst>
          </p:cNvPr>
          <p:cNvSpPr txBox="1">
            <a:spLocks/>
          </p:cNvSpPr>
          <p:nvPr/>
        </p:nvSpPr>
        <p:spPr>
          <a:xfrm>
            <a:off x="125413" y="204788"/>
            <a:ext cx="7513637" cy="676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dirty="0"/>
              <a:t>MAST to MAST-U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1B6EF3F-3849-434F-AA20-81AD6AED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85" y="1431132"/>
            <a:ext cx="7184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62D13-AEC2-48E0-AF1C-47DBE7AD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>
            <a:fillRect/>
          </a:stretch>
        </p:blipFill>
        <p:spPr bwMode="auto">
          <a:xfrm>
            <a:off x="80963" y="1793081"/>
            <a:ext cx="1797844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st-u_cad.png">
            <a:extLst>
              <a:ext uri="{FF2B5EF4-FFF2-40B4-BE49-F238E27FC236}">
                <a16:creationId xmlns:a16="http://schemas.microsoft.com/office/drawing/2014/main" id="{C11ABBC2-1AD9-41B2-9269-4412EAC53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63328" y="1462087"/>
            <a:ext cx="1757363" cy="41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E7FF-9AFA-4D6C-B841-34FDB15A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335" y="1431132"/>
            <a:ext cx="9114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MAST-U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853D620-03E1-4428-8DE8-364950A8DFE1}"/>
              </a:ext>
            </a:extLst>
          </p:cNvPr>
          <p:cNvSpPr txBox="1">
            <a:spLocks/>
          </p:cNvSpPr>
          <p:nvPr/>
        </p:nvSpPr>
        <p:spPr>
          <a:xfrm>
            <a:off x="3699273" y="1808560"/>
            <a:ext cx="5216128" cy="4398276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kern="0" dirty="0"/>
              <a:t>MAST-U is a substantial upgrade to the MAST spherical </a:t>
            </a:r>
            <a:r>
              <a:rPr lang="en-GB" kern="0" dirty="0" err="1"/>
              <a:t>tokamak</a:t>
            </a:r>
            <a:r>
              <a:rPr lang="en-GB" kern="0" dirty="0"/>
              <a:t> comprising: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Closed </a:t>
            </a:r>
            <a:r>
              <a:rPr lang="en-GB" b="1" kern="0" dirty="0" err="1"/>
              <a:t>divertors</a:t>
            </a:r>
            <a:r>
              <a:rPr lang="en-GB" b="1" kern="0" dirty="0"/>
              <a:t> with Super-X capability</a:t>
            </a:r>
            <a:r>
              <a:rPr lang="en-GB" kern="0" dirty="0"/>
              <a:t> for improved power handling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On and off-axis neutral beam heating</a:t>
            </a:r>
            <a:r>
              <a:rPr lang="en-GB" kern="0" dirty="0"/>
              <a:t> for improved profile control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Increased toroidal field (0.5 → 0.8T at 0.8m)</a:t>
            </a:r>
            <a:r>
              <a:rPr lang="en-GB" kern="0" dirty="0"/>
              <a:t> for improved confinement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19 new </a:t>
            </a:r>
            <a:r>
              <a:rPr lang="en-GB" b="1" kern="0" dirty="0" err="1"/>
              <a:t>poloidal</a:t>
            </a:r>
            <a:r>
              <a:rPr lang="en-GB" b="1" kern="0" dirty="0"/>
              <a:t> field coils</a:t>
            </a:r>
            <a:r>
              <a:rPr lang="en-GB" kern="0" dirty="0"/>
              <a:t> for improved shaping capabilities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New solenoid</a:t>
            </a:r>
            <a:r>
              <a:rPr lang="en-GB" kern="0" dirty="0"/>
              <a:t> to increase I</a:t>
            </a:r>
            <a:r>
              <a:rPr lang="en-GB" kern="0" baseline="-25000" dirty="0"/>
              <a:t>p</a:t>
            </a:r>
            <a:r>
              <a:rPr lang="en-GB" kern="0" dirty="0"/>
              <a:t> (1MA → 2MA) and pulse duration (0.7s → 5.0s)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New diagnostics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23BD97-AA80-470B-B087-F62094E339F6}"/>
              </a:ext>
            </a:extLst>
          </p:cNvPr>
          <p:cNvSpPr/>
          <p:nvPr/>
        </p:nvSpPr>
        <p:spPr>
          <a:xfrm flipH="1">
            <a:off x="1938338" y="2443163"/>
            <a:ext cx="108347" cy="22681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E155B-9CC3-4F4B-8232-E0A76F557CF7}"/>
              </a:ext>
            </a:extLst>
          </p:cNvPr>
          <p:cNvSpPr txBox="1"/>
          <p:nvPr/>
        </p:nvSpPr>
        <p:spPr>
          <a:xfrm>
            <a:off x="353265" y="5813802"/>
            <a:ext cx="830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dirty="0">
                <a:solidFill>
                  <a:srgbClr val="002F56"/>
                </a:solidFill>
                <a:ea typeface="ＭＳ Ｐゴシック" pitchFamily="34" charset="-128"/>
              </a:rPr>
              <a:t>90% of the Load Assembly is new (only vacuum vessel and a few coils re-used)</a:t>
            </a:r>
            <a:endParaRPr lang="en-GB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9C55AFE2-5AD9-4653-8722-0120C738ED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4293022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6920AC-FCFC-49E6-91BD-377D16F13D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BE25FE-5C45-4A7C-81F0-5B500C888E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9998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MAST-U divertor</a:t>
            </a:r>
          </a:p>
        </p:txBody>
      </p:sp>
      <p:grpSp>
        <p:nvGrpSpPr>
          <p:cNvPr id="23" name="Group 25">
            <a:extLst>
              <a:ext uri="{FF2B5EF4-FFF2-40B4-BE49-F238E27FC236}">
                <a16:creationId xmlns:a16="http://schemas.microsoft.com/office/drawing/2014/main" id="{F6B66E8C-A4F9-4976-89E2-B84DD276979F}"/>
              </a:ext>
            </a:extLst>
          </p:cNvPr>
          <p:cNvGrpSpPr>
            <a:grpSpLocks/>
          </p:cNvGrpSpPr>
          <p:nvPr/>
        </p:nvGrpSpPr>
        <p:grpSpPr bwMode="auto">
          <a:xfrm>
            <a:off x="332901" y="2891495"/>
            <a:ext cx="5079206" cy="3101385"/>
            <a:chOff x="1185863" y="2060848"/>
            <a:chExt cx="6772275" cy="4135179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4942BCF-AB68-4FB9-A447-8ABD1DD24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"/>
            <a:stretch>
              <a:fillRect/>
            </a:stretch>
          </p:blipFill>
          <p:spPr bwMode="auto">
            <a:xfrm>
              <a:off x="1185863" y="2060848"/>
              <a:ext cx="6772275" cy="411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FA2E73C9-0A63-49EB-9B3A-FFFB08597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28" y="3645024"/>
              <a:ext cx="54117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D1</a:t>
              </a:r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859461F5-9515-41D6-B526-5CAA50A64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4226" y="4211796"/>
              <a:ext cx="54117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D2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9A58D3CE-A6BB-47E0-8D45-E5CE9B802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1122" y="4982368"/>
              <a:ext cx="54117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D3</a:t>
              </a: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C141622D-6866-45D9-A2F6-329E27874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372" y="3471116"/>
              <a:ext cx="566821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DP</a:t>
              </a:r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863DF85A-D117-4DBC-9984-8DABC8FEB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2798" y="3374277"/>
              <a:ext cx="54117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D6</a:t>
              </a:r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4CC9EA3D-0584-4A58-9D10-18F3F84D7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558" y="3378508"/>
              <a:ext cx="54117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D7</a:t>
              </a:r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0DF3D3B0-E9F7-4BB1-9D61-74AB5CAEF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4741" y="4872982"/>
              <a:ext cx="54117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D5</a:t>
              </a: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9E60C89E-8120-438B-8856-EB1469878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938" y="2636912"/>
              <a:ext cx="55399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PX</a:t>
              </a: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70BE7387-1A9A-4D2B-B12E-EB23F00EC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0113" y="2204864"/>
              <a:ext cx="528349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chemeClr val="bg1"/>
                  </a:solidFill>
                </a:rPr>
                <a:t>P4</a:t>
              </a:r>
            </a:p>
          </p:txBody>
        </p:sp>
        <p:sp>
          <p:nvSpPr>
            <p:cNvPr id="34" name="TextBox 2">
              <a:extLst>
                <a:ext uri="{FF2B5EF4-FFF2-40B4-BE49-F238E27FC236}">
                  <a16:creationId xmlns:a16="http://schemas.microsoft.com/office/drawing/2014/main" id="{0E865A8D-401E-4BBA-83B5-5FE444EF9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8225" y="3110703"/>
              <a:ext cx="1293603" cy="400109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/>
                <a:t>Gas baffle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1953B38-38ED-4ED4-830D-52CBF4A9A083}"/>
                </a:ext>
              </a:extLst>
            </p:cNvPr>
            <p:cNvCxnSpPr/>
            <p:nvPr/>
          </p:nvCxnSpPr>
          <p:spPr>
            <a:xfrm flipH="1">
              <a:off x="6156325" y="3470548"/>
              <a:ext cx="431800" cy="35877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14">
              <a:extLst>
                <a:ext uri="{FF2B5EF4-FFF2-40B4-BE49-F238E27FC236}">
                  <a16:creationId xmlns:a16="http://schemas.microsoft.com/office/drawing/2014/main" id="{4E5B6E1A-B8AB-44DB-AA53-E0550BE8C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256" y="3212976"/>
              <a:ext cx="515525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rgbClr val="FF0000"/>
                  </a:solidFill>
                </a:rPr>
                <a:t>T1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6876EF-B1A4-4A05-935B-C3CE7EC05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7152" y="4014356"/>
              <a:ext cx="515525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rgbClr val="FF0000"/>
                  </a:solidFill>
                </a:rPr>
                <a:t>T2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BF1447-A140-48C1-B09B-C95D116A8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5896" y="4622018"/>
              <a:ext cx="515525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rgbClr val="FF0000"/>
                  </a:solidFill>
                </a:rPr>
                <a:t>T3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1727D47-082A-45A1-843F-F0EB77F50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5813" y="5242314"/>
              <a:ext cx="515525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rgbClr val="FF0000"/>
                  </a:solidFill>
                </a:rPr>
                <a:t>T4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4EC7D8-6EDF-45D9-8C60-391B65D231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069" y="4581128"/>
              <a:ext cx="515525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rgbClr val="FF0000"/>
                  </a:solidFill>
                </a:rPr>
                <a:t>T5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DE82F8-4B46-4F64-B5A2-D3EEC071E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680" y="2852083"/>
              <a:ext cx="54117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 dirty="0">
                  <a:solidFill>
                    <a:srgbClr val="FF0000"/>
                  </a:solidFill>
                </a:rPr>
                <a:t>N1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D6ECC0-343D-472E-8F82-C7458234D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136" y="3567927"/>
              <a:ext cx="54117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>
                  <a:solidFill>
                    <a:srgbClr val="FF0000"/>
                  </a:solidFill>
                </a:rPr>
                <a:t>N2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EC6FE5-3090-455F-B94D-0AB6076FB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0141" y="5795918"/>
              <a:ext cx="1310615" cy="400109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1350"/>
                <a:t>Cryopump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A417170-587E-42A0-8A17-F71648CCE82A}"/>
                </a:ext>
              </a:extLst>
            </p:cNvPr>
            <p:cNvCxnSpPr/>
            <p:nvPr/>
          </p:nvCxnSpPr>
          <p:spPr>
            <a:xfrm flipV="1">
              <a:off x="6046788" y="5242198"/>
              <a:ext cx="541337" cy="5540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7753B81-69EF-4BD6-99E7-38B36BD2C39E}"/>
              </a:ext>
            </a:extLst>
          </p:cNvPr>
          <p:cNvSpPr txBox="1"/>
          <p:nvPr/>
        </p:nvSpPr>
        <p:spPr>
          <a:xfrm>
            <a:off x="214312" y="613681"/>
            <a:ext cx="809070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GB" dirty="0"/>
              <a:t>MAST Upgrade is designed to </a:t>
            </a:r>
            <a:r>
              <a:rPr lang="en-GB" dirty="0">
                <a:solidFill>
                  <a:srgbClr val="002F56"/>
                </a:solidFill>
              </a:rPr>
              <a:t>operate</a:t>
            </a:r>
            <a:r>
              <a:rPr lang="en-GB" dirty="0"/>
              <a:t> primarily in the connected double null configuration</a:t>
            </a:r>
          </a:p>
          <a:p>
            <a:pPr>
              <a:spcAft>
                <a:spcPts val="1200"/>
              </a:spcAft>
              <a:defRPr/>
            </a:pPr>
            <a:r>
              <a:rPr lang="en-GB" dirty="0"/>
              <a:t>Upper and lower divertors are identical</a:t>
            </a:r>
          </a:p>
          <a:p>
            <a:pPr marL="214313" indent="-214313">
              <a:spcAft>
                <a:spcPts val="1200"/>
              </a:spcAft>
              <a:defRPr/>
            </a:pPr>
            <a:r>
              <a:rPr lang="en-GB" dirty="0"/>
              <a:t>All divertor tiles made from fine-grain graphite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9A7CEF8-23A6-4B26-B1F9-319DA02CF5CC}"/>
              </a:ext>
            </a:extLst>
          </p:cNvPr>
          <p:cNvGrpSpPr/>
          <p:nvPr/>
        </p:nvGrpSpPr>
        <p:grpSpPr>
          <a:xfrm>
            <a:off x="6331869" y="2043206"/>
            <a:ext cx="1757971" cy="3903881"/>
            <a:chOff x="2367736" y="1031858"/>
            <a:chExt cx="2343961" cy="5205174"/>
          </a:xfrm>
        </p:grpSpPr>
        <p:pic>
          <p:nvPicPr>
            <p:cNvPr id="47" name="Picture 5" descr="C:\Users\jrh.G0186\Documents\Python scripts\APS_2017\vessel_outline_and_pfcoils_super_x.png">
              <a:extLst>
                <a:ext uri="{FF2B5EF4-FFF2-40B4-BE49-F238E27FC236}">
                  <a16:creationId xmlns:a16="http://schemas.microsoft.com/office/drawing/2014/main" id="{346701D7-C87D-4A4D-9124-2FE3A79B0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7736" y="3717032"/>
              <a:ext cx="2343961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 descr="C:\Users\jrh.G0186\Documents\Python scripts\APS_2017\vessel_outline_and_pfcoils_conventional.png">
              <a:extLst>
                <a:ext uri="{FF2B5EF4-FFF2-40B4-BE49-F238E27FC236}">
                  <a16:creationId xmlns:a16="http://schemas.microsoft.com/office/drawing/2014/main" id="{436F1ADD-846F-41A4-B1F6-F634CA8DEC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7736" y="1031858"/>
              <a:ext cx="2327896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B3AFD21-89E3-47C4-B45F-5C0389A712AD}"/>
              </a:ext>
            </a:extLst>
          </p:cNvPr>
          <p:cNvSpPr txBox="1"/>
          <p:nvPr/>
        </p:nvSpPr>
        <p:spPr>
          <a:xfrm>
            <a:off x="5607639" y="2005172"/>
            <a:ext cx="1239570" cy="3231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500" b="1" dirty="0"/>
              <a:t>Conventional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2723A6-6A69-4DDB-83A2-C107D09753A5}"/>
              </a:ext>
            </a:extLst>
          </p:cNvPr>
          <p:cNvSpPr txBox="1"/>
          <p:nvPr/>
        </p:nvSpPr>
        <p:spPr>
          <a:xfrm>
            <a:off x="5607639" y="4052298"/>
            <a:ext cx="811441" cy="3231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500" b="1" dirty="0"/>
              <a:t>Super-X</a:t>
            </a:r>
          </a:p>
        </p:txBody>
      </p:sp>
      <p:sp>
        <p:nvSpPr>
          <p:cNvPr id="51" name="Footer Placeholder 1">
            <a:extLst>
              <a:ext uri="{FF2B5EF4-FFF2-40B4-BE49-F238E27FC236}">
                <a16:creationId xmlns:a16="http://schemas.microsoft.com/office/drawing/2014/main" id="{D5086014-871F-4461-9123-40523B300E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123866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450BBB-7386-47FE-AA97-8F46E2F67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Upgrade: Diagnostics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75723-3CE0-4FAA-B928-827D889C0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7" descr="C:\Users\jrh\Desktop\Langmuir Probe pictures\01.bmp">
            <a:extLst>
              <a:ext uri="{FF2B5EF4-FFF2-40B4-BE49-F238E27FC236}">
                <a16:creationId xmlns:a16="http://schemas.microsoft.com/office/drawing/2014/main" id="{0DDEC8AB-073A-469C-99ED-6B14FFB43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48" y="2051350"/>
            <a:ext cx="1831677" cy="82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03BF4B-AD14-48CD-B7E0-787B0BFCA999}"/>
              </a:ext>
            </a:extLst>
          </p:cNvPr>
          <p:cNvSpPr txBox="1"/>
          <p:nvPr/>
        </p:nvSpPr>
        <p:spPr>
          <a:xfrm>
            <a:off x="327871" y="1768903"/>
            <a:ext cx="18197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0000FF"/>
                </a:solidFill>
              </a:rPr>
              <a:t>850 Langmuir probes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873C21-0B0E-48D7-BA05-B82401483659}"/>
              </a:ext>
            </a:extLst>
          </p:cNvPr>
          <p:cNvSpPr txBox="1"/>
          <p:nvPr/>
        </p:nvSpPr>
        <p:spPr>
          <a:xfrm>
            <a:off x="1313205" y="1481268"/>
            <a:ext cx="9765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0000FF"/>
                </a:solidFill>
              </a:rPr>
              <a:t>Divertor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E8DB31-A1A5-4A4B-92EA-D0956B30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713" y="2045902"/>
            <a:ext cx="1290380" cy="131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A81622-9BFE-4541-97A5-1F5D17724DC5}"/>
              </a:ext>
            </a:extLst>
          </p:cNvPr>
          <p:cNvSpPr txBox="1"/>
          <p:nvPr/>
        </p:nvSpPr>
        <p:spPr>
          <a:xfrm>
            <a:off x="524102" y="4191114"/>
            <a:ext cx="12809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0000FF"/>
                </a:solidFill>
              </a:rPr>
              <a:t>Foil Bolometers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E2937-BF36-4541-A2F9-5BC46F826ED7}"/>
              </a:ext>
            </a:extLst>
          </p:cNvPr>
          <p:cNvSpPr txBox="1"/>
          <p:nvPr/>
        </p:nvSpPr>
        <p:spPr>
          <a:xfrm>
            <a:off x="2446277" y="1561154"/>
            <a:ext cx="15823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solidFill>
                  <a:srgbClr val="0000FF"/>
                </a:solidFill>
              </a:rPr>
              <a:t>Divertor</a:t>
            </a:r>
            <a:r>
              <a:rPr lang="en-GB" sz="1350" dirty="0">
                <a:solidFill>
                  <a:srgbClr val="0000FF"/>
                </a:solidFill>
              </a:rPr>
              <a:t> Science Facility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F1948F9F-6528-4C1C-BEF9-6CCFA7CF1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6" y="3201299"/>
            <a:ext cx="2751011" cy="98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AE8A85-8FAB-4371-8BDD-E0C40517A4A2}"/>
              </a:ext>
            </a:extLst>
          </p:cNvPr>
          <p:cNvSpPr txBox="1"/>
          <p:nvPr/>
        </p:nvSpPr>
        <p:spPr>
          <a:xfrm>
            <a:off x="149577" y="2900542"/>
            <a:ext cx="2188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>
                <a:solidFill>
                  <a:srgbClr val="0000FF"/>
                </a:solidFill>
              </a:rPr>
              <a:t>Divertor</a:t>
            </a:r>
            <a:r>
              <a:rPr lang="en-GB" sz="1350" dirty="0">
                <a:solidFill>
                  <a:srgbClr val="0000FF"/>
                </a:solidFill>
              </a:rPr>
              <a:t> Thomson scattering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4F7FA277-6CCF-4DC1-A022-353DFD8CA831}"/>
              </a:ext>
            </a:extLst>
          </p:cNvPr>
          <p:cNvSpPr/>
          <p:nvPr/>
        </p:nvSpPr>
        <p:spPr>
          <a:xfrm>
            <a:off x="86886" y="1502957"/>
            <a:ext cx="4137642" cy="4680000"/>
          </a:xfrm>
          <a:prstGeom prst="roundRect">
            <a:avLst>
              <a:gd name="adj" fmla="val 5304"/>
            </a:avLst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B3B95354-FBB0-4E30-B16A-EBD4B7FD857E}"/>
              </a:ext>
            </a:extLst>
          </p:cNvPr>
          <p:cNvSpPr/>
          <p:nvPr/>
        </p:nvSpPr>
        <p:spPr>
          <a:xfrm>
            <a:off x="4341114" y="1496696"/>
            <a:ext cx="2347380" cy="4680000"/>
          </a:xfrm>
          <a:prstGeom prst="roundRect">
            <a:avLst>
              <a:gd name="adj" fmla="val 5304"/>
            </a:avLst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4F4987-F807-4DB7-A8DF-8FAAE16A3611}"/>
              </a:ext>
            </a:extLst>
          </p:cNvPr>
          <p:cNvSpPr txBox="1"/>
          <p:nvPr/>
        </p:nvSpPr>
        <p:spPr>
          <a:xfrm>
            <a:off x="4903572" y="1523436"/>
            <a:ext cx="13179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Core &amp; edge</a:t>
            </a: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258A13B0-EFBB-474B-9790-ABD9278D55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6" y="4450240"/>
            <a:ext cx="1981889" cy="109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E9D0FA-B62F-41E4-847D-A66D9BD04323}"/>
              </a:ext>
            </a:extLst>
          </p:cNvPr>
          <p:cNvSpPr txBox="1"/>
          <p:nvPr/>
        </p:nvSpPr>
        <p:spPr>
          <a:xfrm>
            <a:off x="2667287" y="3962887"/>
            <a:ext cx="15823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00FF"/>
                </a:solidFill>
              </a:rPr>
              <a:t>IR &amp; visible imaging, spectroscopy</a:t>
            </a:r>
          </a:p>
        </p:txBody>
      </p:sp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08220B9A-8D8E-45A2-9894-7A473A34BCA0}"/>
              </a:ext>
            </a:extLst>
          </p:cNvPr>
          <p:cNvSpPr/>
          <p:nvPr/>
        </p:nvSpPr>
        <p:spPr>
          <a:xfrm>
            <a:off x="6796278" y="1502957"/>
            <a:ext cx="2263140" cy="4680000"/>
          </a:xfrm>
          <a:prstGeom prst="roundRect">
            <a:avLst>
              <a:gd name="adj" fmla="val 5304"/>
            </a:avLst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02239F-52FD-4D71-9A53-2005BB32F20F}"/>
              </a:ext>
            </a:extLst>
          </p:cNvPr>
          <p:cNvSpPr txBox="1"/>
          <p:nvPr/>
        </p:nvSpPr>
        <p:spPr>
          <a:xfrm>
            <a:off x="6909397" y="1541175"/>
            <a:ext cx="13708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00B050"/>
                </a:solidFill>
              </a:rPr>
              <a:t>Fast particle </a:t>
            </a:r>
          </a:p>
        </p:txBody>
      </p:sp>
      <p:pic>
        <p:nvPicPr>
          <p:cNvPr id="25" name="Picture 28">
            <a:extLst>
              <a:ext uri="{FF2B5EF4-FFF2-40B4-BE49-F238E27FC236}">
                <a16:creationId xmlns:a16="http://schemas.microsoft.com/office/drawing/2014/main" id="{040BA936-62E1-431B-BE11-FCA3E1F0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81" y="4694102"/>
            <a:ext cx="1423518" cy="142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D:\APS_2017\Final\mastu_pr_CIII_mastu_cam_render_61 (2).png">
            <a:extLst>
              <a:ext uri="{FF2B5EF4-FFF2-40B4-BE49-F238E27FC236}">
                <a16:creationId xmlns:a16="http://schemas.microsoft.com/office/drawing/2014/main" id="{8D499659-5F7D-4B98-A41C-948B1909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76" y="3278351"/>
            <a:ext cx="1159191" cy="11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BCA8E0-C310-44B0-8716-2B27895030AE}"/>
              </a:ext>
            </a:extLst>
          </p:cNvPr>
          <p:cNvSpPr txBox="1"/>
          <p:nvPr/>
        </p:nvSpPr>
        <p:spPr>
          <a:xfrm>
            <a:off x="4388737" y="2820773"/>
            <a:ext cx="11884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Visible imaging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9F5E99-C8B7-47E0-942B-4905C2B4A61D}"/>
              </a:ext>
            </a:extLst>
          </p:cNvPr>
          <p:cNvSpPr txBox="1"/>
          <p:nvPr/>
        </p:nvSpPr>
        <p:spPr>
          <a:xfrm>
            <a:off x="4420153" y="1841257"/>
            <a:ext cx="21194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130 </a:t>
            </a:r>
            <a:r>
              <a:rPr lang="en-GB" sz="1350" dirty="0" err="1">
                <a:solidFill>
                  <a:srgbClr val="FF0000"/>
                </a:solidFill>
              </a:rPr>
              <a:t>pt</a:t>
            </a:r>
            <a:r>
              <a:rPr lang="en-GB" sz="1350" dirty="0">
                <a:solidFill>
                  <a:srgbClr val="FF0000"/>
                </a:solidFill>
              </a:rPr>
              <a:t> Thomson scattering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22ED87-7227-4775-85AB-68C9A90B3840}"/>
              </a:ext>
            </a:extLst>
          </p:cNvPr>
          <p:cNvSpPr txBox="1"/>
          <p:nvPr/>
        </p:nvSpPr>
        <p:spPr>
          <a:xfrm>
            <a:off x="4420072" y="4627893"/>
            <a:ext cx="22631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Beam spectroscopy</a:t>
            </a:r>
          </a:p>
          <a:p>
            <a:r>
              <a:rPr lang="en-GB" sz="1350" dirty="0">
                <a:solidFill>
                  <a:srgbClr val="FF0000"/>
                </a:solidFill>
              </a:rPr>
              <a:t>CXRS, MSE, BES</a:t>
            </a:r>
          </a:p>
          <a:p>
            <a:endParaRPr lang="en-GB" sz="1350" dirty="0">
              <a:solidFill>
                <a:srgbClr val="FF0000"/>
              </a:solidFill>
            </a:endParaRPr>
          </a:p>
          <a:p>
            <a:r>
              <a:rPr lang="en-GB" sz="1350" dirty="0">
                <a:solidFill>
                  <a:srgbClr val="FF0000"/>
                </a:solidFill>
              </a:rPr>
              <a:t>Doppler Backscattering x2</a:t>
            </a:r>
          </a:p>
          <a:p>
            <a:endParaRPr lang="en-GB" sz="1350" dirty="0">
              <a:solidFill>
                <a:srgbClr val="FF0000"/>
              </a:solidFill>
            </a:endParaRPr>
          </a:p>
          <a:p>
            <a:r>
              <a:rPr lang="en-GB" sz="1350" dirty="0">
                <a:solidFill>
                  <a:srgbClr val="FF0000"/>
                </a:solidFill>
              </a:rPr>
              <a:t>Core SPRED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E61781-C03F-4599-A2DA-15D00760DE59}"/>
              </a:ext>
            </a:extLst>
          </p:cNvPr>
          <p:cNvSpPr txBox="1"/>
          <p:nvPr/>
        </p:nvSpPr>
        <p:spPr>
          <a:xfrm>
            <a:off x="5602693" y="2908689"/>
            <a:ext cx="9847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Magnetics</a:t>
            </a:r>
          </a:p>
        </p:txBody>
      </p:sp>
      <p:pic>
        <p:nvPicPr>
          <p:cNvPr id="31" name="Picture 4" descr="http://fusweb1.fusion.ccfe.ac.uk/fusionwiki/images/d/db/Sample-24625.jpg">
            <a:extLst>
              <a:ext uri="{FF2B5EF4-FFF2-40B4-BE49-F238E27FC236}">
                <a16:creationId xmlns:a16="http://schemas.microsoft.com/office/drawing/2014/main" id="{823D5824-08DD-4567-BAE3-07EBDA645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 b="50000"/>
          <a:stretch/>
        </p:blipFill>
        <p:spPr bwMode="auto">
          <a:xfrm>
            <a:off x="4391799" y="2118256"/>
            <a:ext cx="2246866" cy="7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ISO VIEW">
            <a:extLst>
              <a:ext uri="{FF2B5EF4-FFF2-40B4-BE49-F238E27FC236}">
                <a16:creationId xmlns:a16="http://schemas.microsoft.com/office/drawing/2014/main" id="{5A6077FF-9913-4668-89FA-3E353838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r="10922"/>
          <a:stretch>
            <a:fillRect/>
          </a:stretch>
        </p:blipFill>
        <p:spPr bwMode="auto">
          <a:xfrm>
            <a:off x="7006352" y="2134304"/>
            <a:ext cx="1383887" cy="12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7C60782-471F-4E97-80F5-52C8BCD868F3}"/>
              </a:ext>
            </a:extLst>
          </p:cNvPr>
          <p:cNvSpPr txBox="1"/>
          <p:nvPr/>
        </p:nvSpPr>
        <p:spPr>
          <a:xfrm>
            <a:off x="6770790" y="1794947"/>
            <a:ext cx="23709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B050"/>
                </a:solidFill>
              </a:rPr>
              <a:t>Neutron camera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5D440DA-805D-442B-A52D-DDBD2A11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66" y="3401212"/>
            <a:ext cx="1059320" cy="98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8A045A-8301-442D-A710-5EFA4A5BCA21}"/>
              </a:ext>
            </a:extLst>
          </p:cNvPr>
          <p:cNvSpPr txBox="1"/>
          <p:nvPr/>
        </p:nvSpPr>
        <p:spPr>
          <a:xfrm>
            <a:off x="7000005" y="3640345"/>
            <a:ext cx="18061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B050"/>
                </a:solidFill>
              </a:rPr>
              <a:t>Fast ion loss detector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D38DDD-485C-4689-9001-7F3B56EB35A3}"/>
              </a:ext>
            </a:extLst>
          </p:cNvPr>
          <p:cNvSpPr txBox="1"/>
          <p:nvPr/>
        </p:nvSpPr>
        <p:spPr>
          <a:xfrm>
            <a:off x="7000005" y="4190466"/>
            <a:ext cx="13902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B050"/>
                </a:solidFill>
              </a:rPr>
              <a:t>Fast Ion D</a:t>
            </a:r>
            <a:r>
              <a:rPr lang="el-GR" sz="1350" baseline="-25000" dirty="0">
                <a:solidFill>
                  <a:srgbClr val="00B050"/>
                </a:solidFill>
              </a:rPr>
              <a:t>α</a:t>
            </a:r>
            <a:endParaRPr lang="en-GB" sz="1350" baseline="-25000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BD6621-0CBF-45A6-8DD4-6560B2B71EDB}"/>
              </a:ext>
            </a:extLst>
          </p:cNvPr>
          <p:cNvSpPr txBox="1"/>
          <p:nvPr/>
        </p:nvSpPr>
        <p:spPr>
          <a:xfrm>
            <a:off x="72433" y="887237"/>
            <a:ext cx="711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F56"/>
                </a:solidFill>
              </a:rPr>
              <a:t>MAST-U has a comprehensive suite of state of the art diagnostics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B03202-921D-46EF-B2CD-440D3722A539}"/>
              </a:ext>
            </a:extLst>
          </p:cNvPr>
          <p:cNvSpPr txBox="1"/>
          <p:nvPr/>
        </p:nvSpPr>
        <p:spPr>
          <a:xfrm>
            <a:off x="7000005" y="4532838"/>
            <a:ext cx="13902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B050"/>
                </a:solidFill>
              </a:rPr>
              <a:t>SSNPA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55EF90-B3E6-4A3F-B488-B5605E9A5D98}"/>
              </a:ext>
            </a:extLst>
          </p:cNvPr>
          <p:cNvSpPr txBox="1"/>
          <p:nvPr/>
        </p:nvSpPr>
        <p:spPr>
          <a:xfrm>
            <a:off x="7000005" y="4875209"/>
            <a:ext cx="13902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B050"/>
                </a:solidFill>
              </a:rPr>
              <a:t>Proton detector</a:t>
            </a:r>
            <a:endParaRPr lang="en-GB" sz="1350" baseline="-25000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CEE1A-9D32-450F-84C6-1E62126C99D6}"/>
              </a:ext>
            </a:extLst>
          </p:cNvPr>
          <p:cNvSpPr txBox="1"/>
          <p:nvPr/>
        </p:nvSpPr>
        <p:spPr>
          <a:xfrm>
            <a:off x="327871" y="5637883"/>
            <a:ext cx="18197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0000FF"/>
                </a:solidFill>
              </a:rPr>
              <a:t>Divertor SPRED</a:t>
            </a:r>
          </a:p>
          <a:p>
            <a:r>
              <a:rPr lang="en-GB" sz="1350" dirty="0">
                <a:solidFill>
                  <a:srgbClr val="0000FF"/>
                </a:solidFill>
              </a:rPr>
              <a:t>FIGs, Penning gauge</a:t>
            </a:r>
          </a:p>
        </p:txBody>
      </p:sp>
      <p:sp>
        <p:nvSpPr>
          <p:cNvPr id="41" name="Footer Placeholder 1">
            <a:extLst>
              <a:ext uri="{FF2B5EF4-FFF2-40B4-BE49-F238E27FC236}">
                <a16:creationId xmlns:a16="http://schemas.microsoft.com/office/drawing/2014/main" id="{650C6E6F-512F-409A-B8FE-29A83608B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1089096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4F0C4-7048-4793-9894-BB2F02E09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130F8A-B656-4784-8AC0-D84D63C6E8DC}"/>
              </a:ext>
            </a:extLst>
          </p:cNvPr>
          <p:cNvSpPr txBox="1">
            <a:spLocks/>
          </p:cNvSpPr>
          <p:nvPr/>
        </p:nvSpPr>
        <p:spPr>
          <a:xfrm>
            <a:off x="76201" y="52463"/>
            <a:ext cx="7494638" cy="478479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Construction completed October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1450B-F622-4A70-89A7-66F91E37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79" y="674637"/>
            <a:ext cx="3544650" cy="236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76CEF-07EF-433C-B552-EBFF8550E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4" y="674637"/>
            <a:ext cx="3780258" cy="503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5B452-8E8C-44DC-98E9-CEBD94A44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7"/>
          <a:stretch/>
        </p:blipFill>
        <p:spPr>
          <a:xfrm>
            <a:off x="4223078" y="3181863"/>
            <a:ext cx="3153042" cy="3130625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2FA21BF-F28D-4678-A511-EECD5DCF40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72684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96BBB-4C3C-422C-A33D-2D7BC72B85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397C71-5502-4237-9F97-6020EAB0A22F}"/>
              </a:ext>
            </a:extLst>
          </p:cNvPr>
          <p:cNvSpPr txBox="1">
            <a:spLocks/>
          </p:cNvSpPr>
          <p:nvPr/>
        </p:nvSpPr>
        <p:spPr>
          <a:xfrm>
            <a:off x="76201" y="52463"/>
            <a:ext cx="9144000" cy="478479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Remedial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EC040-3C02-4431-BA7A-442B6F1249A5}"/>
              </a:ext>
            </a:extLst>
          </p:cNvPr>
          <p:cNvSpPr txBox="1"/>
          <p:nvPr/>
        </p:nvSpPr>
        <p:spPr>
          <a:xfrm>
            <a:off x="353265" y="581406"/>
            <a:ext cx="827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major pieces of remedial work delayed the transition to integrated commissioning: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4A8B0-3F81-4557-B52E-BB0E0E99D816}"/>
              </a:ext>
            </a:extLst>
          </p:cNvPr>
          <p:cNvSpPr txBox="1"/>
          <p:nvPr/>
        </p:nvSpPr>
        <p:spPr>
          <a:xfrm>
            <a:off x="353265" y="1280347"/>
            <a:ext cx="4012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Vacuum leak isolated and repaired</a:t>
            </a:r>
          </a:p>
          <a:p>
            <a:r>
              <a:rPr lang="en-GB" dirty="0"/>
              <a:t>During cool-down after an initial bake, an air leak became apparent </a:t>
            </a:r>
          </a:p>
          <a:p>
            <a:r>
              <a:rPr lang="en-GB" dirty="0"/>
              <a:t>(5 x 10</a:t>
            </a:r>
            <a:r>
              <a:rPr lang="en-GB" baseline="30000" dirty="0"/>
              <a:t>-3</a:t>
            </a:r>
            <a:r>
              <a:rPr lang="en-GB" dirty="0"/>
              <a:t> </a:t>
            </a:r>
            <a:r>
              <a:rPr lang="en-GB" dirty="0" err="1"/>
              <a:t>mbar.l</a:t>
            </a:r>
            <a:r>
              <a:rPr lang="en-GB" dirty="0"/>
              <a:t>/s). Located to upper P5 coil and weld repair made.</a:t>
            </a:r>
          </a:p>
        </p:txBody>
      </p:sp>
      <p:pic>
        <p:nvPicPr>
          <p:cNvPr id="7" name="Picture 5" descr="mast-u_cad.png">
            <a:extLst>
              <a:ext uri="{FF2B5EF4-FFF2-40B4-BE49-F238E27FC236}">
                <a16:creationId xmlns:a16="http://schemas.microsoft.com/office/drawing/2014/main" id="{148716E2-2262-4C5F-B232-CBCD98D04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61823" y="2755882"/>
            <a:ext cx="1541732" cy="363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E92679-3644-4F41-A97B-D8A4E4A922C1}"/>
              </a:ext>
            </a:extLst>
          </p:cNvPr>
          <p:cNvSpPr/>
          <p:nvPr/>
        </p:nvSpPr>
        <p:spPr>
          <a:xfrm>
            <a:off x="630329" y="4188479"/>
            <a:ext cx="976705" cy="3847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352626-802A-4C40-A65E-39E1C8E3D727}"/>
              </a:ext>
            </a:extLst>
          </p:cNvPr>
          <p:cNvGrpSpPr/>
          <p:nvPr/>
        </p:nvGrpSpPr>
        <p:grpSpPr>
          <a:xfrm>
            <a:off x="2112113" y="3150308"/>
            <a:ext cx="1726103" cy="2443261"/>
            <a:chOff x="4148472" y="3130062"/>
            <a:chExt cx="2297710" cy="30636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A8FBB-3A13-4563-9360-2E3975920DCA}"/>
                </a:ext>
              </a:extLst>
            </p:cNvPr>
            <p:cNvGrpSpPr/>
            <p:nvPr/>
          </p:nvGrpSpPr>
          <p:grpSpPr>
            <a:xfrm>
              <a:off x="4148472" y="3130062"/>
              <a:ext cx="2297710" cy="3063613"/>
              <a:chOff x="2819575" y="2457158"/>
              <a:chExt cx="2297710" cy="306361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35E5883-0C8C-41AD-B600-5589B1320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9575" y="2457158"/>
                <a:ext cx="2297710" cy="306361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AEBCC1-91BD-4A39-90B8-10E06C7970C3}"/>
                  </a:ext>
                </a:extLst>
              </p:cNvPr>
              <p:cNvSpPr txBox="1"/>
              <p:nvPr/>
            </p:nvSpPr>
            <p:spPr>
              <a:xfrm>
                <a:off x="2819575" y="3809783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3mm</a:t>
                </a:r>
                <a:r>
                  <a:rPr lang="en-GB" dirty="0"/>
                  <a:t>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530D43-7CAE-46AB-8BEC-8CFEEF93D60D}"/>
                  </a:ext>
                </a:extLst>
              </p:cNvPr>
              <p:cNvSpPr txBox="1"/>
              <p:nvPr/>
            </p:nvSpPr>
            <p:spPr>
              <a:xfrm>
                <a:off x="3606792" y="3351401"/>
                <a:ext cx="8402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10mm</a:t>
                </a:r>
                <a:r>
                  <a:rPr lang="en-GB" dirty="0"/>
                  <a:t> 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029F37-0698-4DC0-854B-FE68B95C8AE2}"/>
                </a:ext>
              </a:extLst>
            </p:cNvPr>
            <p:cNvSpPr/>
            <p:nvPr/>
          </p:nvSpPr>
          <p:spPr>
            <a:xfrm>
              <a:off x="4863698" y="4450277"/>
              <a:ext cx="867257" cy="516032"/>
            </a:xfrm>
            <a:prstGeom prst="rect">
              <a:avLst/>
            </a:prstGeom>
            <a:noFill/>
            <a:ln>
              <a:solidFill>
                <a:srgbClr val="EF4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FEA33F4-2EEF-4531-96B5-AA294240AB67}"/>
              </a:ext>
            </a:extLst>
          </p:cNvPr>
          <p:cNvSpPr txBox="1"/>
          <p:nvPr/>
        </p:nvSpPr>
        <p:spPr>
          <a:xfrm>
            <a:off x="4648201" y="1280347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TF busbar reassembly</a:t>
            </a:r>
          </a:p>
          <a:p>
            <a:r>
              <a:rPr lang="en-GB" dirty="0"/>
              <a:t>156 joints reworked and checked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77AF36-99F1-4D02-B3CF-FB7E2473D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11" y="4380868"/>
            <a:ext cx="2434377" cy="2081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67750-D5FE-4A15-8AC0-008A77B308E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87" y="1988468"/>
            <a:ext cx="1843347" cy="2214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FB8F19-4DD9-4DDA-A006-EA365549B15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83" y="1988468"/>
            <a:ext cx="1904982" cy="2214724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E4A8C61F-6F0D-4530-ADFF-4522FF4836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1099126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04D154-27E9-49D7-A1E2-AB0A5F151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23EDA4-4962-4B5B-8007-BEC25522A67A}"/>
              </a:ext>
            </a:extLst>
          </p:cNvPr>
          <p:cNvSpPr txBox="1">
            <a:spLocks/>
          </p:cNvSpPr>
          <p:nvPr/>
        </p:nvSpPr>
        <p:spPr>
          <a:xfrm>
            <a:off x="76201" y="52463"/>
            <a:ext cx="8379541" cy="478479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Recent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4C5CF-689D-4B1C-82B5-41B429950A87}"/>
              </a:ext>
            </a:extLst>
          </p:cNvPr>
          <p:cNvSpPr txBox="1"/>
          <p:nvPr/>
        </p:nvSpPr>
        <p:spPr>
          <a:xfrm>
            <a:off x="196552" y="530942"/>
            <a:ext cx="866222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Personnel Access Safety System commissioned (April 2019):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Emergency stops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PES – PLC based safety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MKIS – Mechanical Key Interlock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0698C-D93E-40D7-9BB0-26E03547947B}"/>
              </a:ext>
            </a:extLst>
          </p:cNvPr>
          <p:cNvSpPr txBox="1"/>
          <p:nvPr/>
        </p:nvSpPr>
        <p:spPr>
          <a:xfrm>
            <a:off x="196552" y="3218638"/>
            <a:ext cx="8573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High temperature bake complete. Helium GDC carried out in the main chamber and divertors (Aug 2019). Base pressure ~ 4 x 10</a:t>
            </a:r>
            <a:r>
              <a:rPr lang="en-GB" baseline="30000" dirty="0"/>
              <a:t>-8</a:t>
            </a:r>
            <a:r>
              <a:rPr lang="en-GB" dirty="0"/>
              <a:t> mbar</a:t>
            </a:r>
          </a:p>
        </p:txBody>
      </p:sp>
      <p:pic>
        <p:nvPicPr>
          <p:cNvPr id="9" name="Picture 8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9C69527F-C7CF-4530-8B3F-0563CB1A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87" y="3977915"/>
            <a:ext cx="3640761" cy="2068919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238A970E-EF25-413A-8F8B-FF561A4E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95" y="3977915"/>
            <a:ext cx="2505171" cy="2505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4A0EA-3686-491C-A59E-DA9D18A02ADB}"/>
              </a:ext>
            </a:extLst>
          </p:cNvPr>
          <p:cNvSpPr txBox="1"/>
          <p:nvPr/>
        </p:nvSpPr>
        <p:spPr>
          <a:xfrm>
            <a:off x="196552" y="2033850"/>
            <a:ext cx="8573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First fully integrated pulse (off coil) has been run (June 2019) integrating machine control, fast timers, PCS, real time protection system, data acquisition, power supplies.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27954B4F-04B0-4164-A03C-8D904186B3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4014323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586AC-1DAD-4BB4-AA65-1A9AA3C26A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355F2A-7E76-41DD-9F52-B83EA4B68260}"/>
              </a:ext>
            </a:extLst>
          </p:cNvPr>
          <p:cNvSpPr txBox="1">
            <a:spLocks/>
          </p:cNvSpPr>
          <p:nvPr/>
        </p:nvSpPr>
        <p:spPr>
          <a:xfrm>
            <a:off x="76201" y="52463"/>
            <a:ext cx="8379541" cy="478479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Latest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7A89F5-D427-400A-BCF9-757B22044C79}"/>
              </a:ext>
            </a:extLst>
          </p:cNvPr>
          <p:cNvGrpSpPr/>
          <p:nvPr/>
        </p:nvGrpSpPr>
        <p:grpSpPr>
          <a:xfrm>
            <a:off x="203200" y="1778824"/>
            <a:ext cx="8877300" cy="817678"/>
            <a:chOff x="203200" y="1041400"/>
            <a:chExt cx="8877300" cy="817678"/>
          </a:xfrm>
        </p:grpSpPr>
        <p:sp>
          <p:nvSpPr>
            <p:cNvPr id="6" name="Arrow: Notched Right 5">
              <a:extLst>
                <a:ext uri="{FF2B5EF4-FFF2-40B4-BE49-F238E27FC236}">
                  <a16:creationId xmlns:a16="http://schemas.microsoft.com/office/drawing/2014/main" id="{8BFA3BA0-9EB7-4E42-B217-96FB853D7A89}"/>
                </a:ext>
              </a:extLst>
            </p:cNvPr>
            <p:cNvSpPr/>
            <p:nvPr/>
          </p:nvSpPr>
          <p:spPr>
            <a:xfrm>
              <a:off x="203200" y="1334822"/>
              <a:ext cx="8877300" cy="524256"/>
            </a:xfrm>
            <a:prstGeom prst="notchedRightArrow">
              <a:avLst/>
            </a:prstGeom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6065FF7-5778-453B-A86E-AED7072C5910}"/>
                </a:ext>
              </a:extLst>
            </p:cNvPr>
            <p:cNvSpPr/>
            <p:nvPr/>
          </p:nvSpPr>
          <p:spPr>
            <a:xfrm>
              <a:off x="203516" y="1041400"/>
              <a:ext cx="956758" cy="524256"/>
            </a:xfrm>
            <a:custGeom>
              <a:avLst/>
              <a:gdLst>
                <a:gd name="connsiteX0" fmla="*/ 0 w 956758"/>
                <a:gd name="connsiteY0" fmla="*/ 0 h 524256"/>
                <a:gd name="connsiteX1" fmla="*/ 956758 w 956758"/>
                <a:gd name="connsiteY1" fmla="*/ 0 h 524256"/>
                <a:gd name="connsiteX2" fmla="*/ 956758 w 956758"/>
                <a:gd name="connsiteY2" fmla="*/ 524256 h 524256"/>
                <a:gd name="connsiteX3" fmla="*/ 0 w 956758"/>
                <a:gd name="connsiteY3" fmla="*/ 524256 h 524256"/>
                <a:gd name="connsiteX4" fmla="*/ 0 w 956758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758" h="524256">
                  <a:moveTo>
                    <a:pt x="0" y="0"/>
                  </a:moveTo>
                  <a:lnTo>
                    <a:pt x="956758" y="0"/>
                  </a:lnTo>
                  <a:lnTo>
                    <a:pt x="956758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b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Jan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AB3D722-8800-48F9-94E7-AEE6A7DC14F1}"/>
                </a:ext>
              </a:extLst>
            </p:cNvPr>
            <p:cNvSpPr/>
            <p:nvPr/>
          </p:nvSpPr>
          <p:spPr>
            <a:xfrm>
              <a:off x="616364" y="1531418"/>
              <a:ext cx="131064" cy="1310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D56D7F-737D-4756-B39B-A5CF9BEA0FEC}"/>
                </a:ext>
              </a:extLst>
            </p:cNvPr>
            <p:cNvSpPr/>
            <p:nvPr/>
          </p:nvSpPr>
          <p:spPr>
            <a:xfrm>
              <a:off x="1208113" y="1041400"/>
              <a:ext cx="956758" cy="524256"/>
            </a:xfrm>
            <a:custGeom>
              <a:avLst/>
              <a:gdLst>
                <a:gd name="connsiteX0" fmla="*/ 0 w 956758"/>
                <a:gd name="connsiteY0" fmla="*/ 0 h 524256"/>
                <a:gd name="connsiteX1" fmla="*/ 956758 w 956758"/>
                <a:gd name="connsiteY1" fmla="*/ 0 h 524256"/>
                <a:gd name="connsiteX2" fmla="*/ 956758 w 956758"/>
                <a:gd name="connsiteY2" fmla="*/ 524256 h 524256"/>
                <a:gd name="connsiteX3" fmla="*/ 0 w 956758"/>
                <a:gd name="connsiteY3" fmla="*/ 524256 h 524256"/>
                <a:gd name="connsiteX4" fmla="*/ 0 w 956758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758" h="524256">
                  <a:moveTo>
                    <a:pt x="0" y="0"/>
                  </a:moveTo>
                  <a:lnTo>
                    <a:pt x="956758" y="0"/>
                  </a:lnTo>
                  <a:lnTo>
                    <a:pt x="956758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Apr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4817E1-347A-4B0A-A2E2-6241F1424352}"/>
                </a:ext>
              </a:extLst>
            </p:cNvPr>
            <p:cNvSpPr/>
            <p:nvPr/>
          </p:nvSpPr>
          <p:spPr>
            <a:xfrm>
              <a:off x="1620961" y="1531418"/>
              <a:ext cx="131064" cy="1310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58890C-7B5B-4A26-B913-6C8FDA1976E7}"/>
                </a:ext>
              </a:extLst>
            </p:cNvPr>
            <p:cNvSpPr/>
            <p:nvPr/>
          </p:nvSpPr>
          <p:spPr>
            <a:xfrm>
              <a:off x="2212710" y="1041400"/>
              <a:ext cx="956758" cy="524256"/>
            </a:xfrm>
            <a:custGeom>
              <a:avLst/>
              <a:gdLst>
                <a:gd name="connsiteX0" fmla="*/ 0 w 956758"/>
                <a:gd name="connsiteY0" fmla="*/ 0 h 524256"/>
                <a:gd name="connsiteX1" fmla="*/ 956758 w 956758"/>
                <a:gd name="connsiteY1" fmla="*/ 0 h 524256"/>
                <a:gd name="connsiteX2" fmla="*/ 956758 w 956758"/>
                <a:gd name="connsiteY2" fmla="*/ 524256 h 524256"/>
                <a:gd name="connsiteX3" fmla="*/ 0 w 956758"/>
                <a:gd name="connsiteY3" fmla="*/ 524256 h 524256"/>
                <a:gd name="connsiteX4" fmla="*/ 0 w 956758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758" h="524256">
                  <a:moveTo>
                    <a:pt x="0" y="0"/>
                  </a:moveTo>
                  <a:lnTo>
                    <a:pt x="956758" y="0"/>
                  </a:lnTo>
                  <a:lnTo>
                    <a:pt x="956758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b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July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849250A-7939-4F03-B26A-68474330E9A6}"/>
                </a:ext>
              </a:extLst>
            </p:cNvPr>
            <p:cNvSpPr/>
            <p:nvPr/>
          </p:nvSpPr>
          <p:spPr>
            <a:xfrm>
              <a:off x="2625557" y="1531418"/>
              <a:ext cx="131064" cy="1310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1C6408-11F5-43C2-85EA-1A3EF7627387}"/>
                </a:ext>
              </a:extLst>
            </p:cNvPr>
            <p:cNvSpPr/>
            <p:nvPr/>
          </p:nvSpPr>
          <p:spPr>
            <a:xfrm>
              <a:off x="3217307" y="1041400"/>
              <a:ext cx="956758" cy="524256"/>
            </a:xfrm>
            <a:custGeom>
              <a:avLst/>
              <a:gdLst>
                <a:gd name="connsiteX0" fmla="*/ 0 w 956758"/>
                <a:gd name="connsiteY0" fmla="*/ 0 h 524256"/>
                <a:gd name="connsiteX1" fmla="*/ 956758 w 956758"/>
                <a:gd name="connsiteY1" fmla="*/ 0 h 524256"/>
                <a:gd name="connsiteX2" fmla="*/ 956758 w 956758"/>
                <a:gd name="connsiteY2" fmla="*/ 524256 h 524256"/>
                <a:gd name="connsiteX3" fmla="*/ 0 w 956758"/>
                <a:gd name="connsiteY3" fmla="*/ 524256 h 524256"/>
                <a:gd name="connsiteX4" fmla="*/ 0 w 956758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758" h="524256">
                  <a:moveTo>
                    <a:pt x="0" y="0"/>
                  </a:moveTo>
                  <a:lnTo>
                    <a:pt x="956758" y="0"/>
                  </a:lnTo>
                  <a:lnTo>
                    <a:pt x="956758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Oct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B4C0C7-69F4-44F4-A2A1-95A0542F2CA0}"/>
                </a:ext>
              </a:extLst>
            </p:cNvPr>
            <p:cNvSpPr/>
            <p:nvPr/>
          </p:nvSpPr>
          <p:spPr>
            <a:xfrm>
              <a:off x="3630154" y="1531418"/>
              <a:ext cx="131064" cy="1310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F6898A-2717-4B9E-A724-721C52C849DB}"/>
                </a:ext>
              </a:extLst>
            </p:cNvPr>
            <p:cNvSpPr/>
            <p:nvPr/>
          </p:nvSpPr>
          <p:spPr>
            <a:xfrm>
              <a:off x="4221903" y="1041400"/>
              <a:ext cx="956758" cy="524256"/>
            </a:xfrm>
            <a:custGeom>
              <a:avLst/>
              <a:gdLst>
                <a:gd name="connsiteX0" fmla="*/ 0 w 956758"/>
                <a:gd name="connsiteY0" fmla="*/ 0 h 524256"/>
                <a:gd name="connsiteX1" fmla="*/ 956758 w 956758"/>
                <a:gd name="connsiteY1" fmla="*/ 0 h 524256"/>
                <a:gd name="connsiteX2" fmla="*/ 956758 w 956758"/>
                <a:gd name="connsiteY2" fmla="*/ 524256 h 524256"/>
                <a:gd name="connsiteX3" fmla="*/ 0 w 956758"/>
                <a:gd name="connsiteY3" fmla="*/ 524256 h 524256"/>
                <a:gd name="connsiteX4" fmla="*/ 0 w 956758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758" h="524256">
                  <a:moveTo>
                    <a:pt x="0" y="0"/>
                  </a:moveTo>
                  <a:lnTo>
                    <a:pt x="956758" y="0"/>
                  </a:lnTo>
                  <a:lnTo>
                    <a:pt x="956758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b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Jan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B5DABE-5B42-4FA2-A31C-8C517264521B}"/>
                </a:ext>
              </a:extLst>
            </p:cNvPr>
            <p:cNvSpPr/>
            <p:nvPr/>
          </p:nvSpPr>
          <p:spPr>
            <a:xfrm>
              <a:off x="4634751" y="1531418"/>
              <a:ext cx="131064" cy="1310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F9E1F4-27CD-4C91-A55B-32EFC3C0CA4F}"/>
                </a:ext>
              </a:extLst>
            </p:cNvPr>
            <p:cNvSpPr/>
            <p:nvPr/>
          </p:nvSpPr>
          <p:spPr>
            <a:xfrm>
              <a:off x="5226500" y="1041400"/>
              <a:ext cx="956758" cy="524256"/>
            </a:xfrm>
            <a:custGeom>
              <a:avLst/>
              <a:gdLst>
                <a:gd name="connsiteX0" fmla="*/ 0 w 956758"/>
                <a:gd name="connsiteY0" fmla="*/ 0 h 524256"/>
                <a:gd name="connsiteX1" fmla="*/ 956758 w 956758"/>
                <a:gd name="connsiteY1" fmla="*/ 0 h 524256"/>
                <a:gd name="connsiteX2" fmla="*/ 956758 w 956758"/>
                <a:gd name="connsiteY2" fmla="*/ 524256 h 524256"/>
                <a:gd name="connsiteX3" fmla="*/ 0 w 956758"/>
                <a:gd name="connsiteY3" fmla="*/ 524256 h 524256"/>
                <a:gd name="connsiteX4" fmla="*/ 0 w 956758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758" h="524256">
                  <a:moveTo>
                    <a:pt x="0" y="0"/>
                  </a:moveTo>
                  <a:lnTo>
                    <a:pt x="956758" y="0"/>
                  </a:lnTo>
                  <a:lnTo>
                    <a:pt x="956758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Apr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23FBECB-7A65-4862-AE44-605C9C65DB83}"/>
                </a:ext>
              </a:extLst>
            </p:cNvPr>
            <p:cNvSpPr/>
            <p:nvPr/>
          </p:nvSpPr>
          <p:spPr>
            <a:xfrm>
              <a:off x="5639348" y="1531418"/>
              <a:ext cx="131064" cy="1310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D64437D-5999-41C5-AEC8-353C9B9088EA}"/>
                </a:ext>
              </a:extLst>
            </p:cNvPr>
            <p:cNvSpPr/>
            <p:nvPr/>
          </p:nvSpPr>
          <p:spPr>
            <a:xfrm>
              <a:off x="6231097" y="1041400"/>
              <a:ext cx="956758" cy="524256"/>
            </a:xfrm>
            <a:custGeom>
              <a:avLst/>
              <a:gdLst>
                <a:gd name="connsiteX0" fmla="*/ 0 w 956758"/>
                <a:gd name="connsiteY0" fmla="*/ 0 h 524256"/>
                <a:gd name="connsiteX1" fmla="*/ 956758 w 956758"/>
                <a:gd name="connsiteY1" fmla="*/ 0 h 524256"/>
                <a:gd name="connsiteX2" fmla="*/ 956758 w 956758"/>
                <a:gd name="connsiteY2" fmla="*/ 524256 h 524256"/>
                <a:gd name="connsiteX3" fmla="*/ 0 w 956758"/>
                <a:gd name="connsiteY3" fmla="*/ 524256 h 524256"/>
                <a:gd name="connsiteX4" fmla="*/ 0 w 956758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758" h="524256">
                  <a:moveTo>
                    <a:pt x="0" y="0"/>
                  </a:moveTo>
                  <a:lnTo>
                    <a:pt x="956758" y="0"/>
                  </a:lnTo>
                  <a:lnTo>
                    <a:pt x="956758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b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July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4F0389-AB88-4E58-83E5-4F5776602130}"/>
                </a:ext>
              </a:extLst>
            </p:cNvPr>
            <p:cNvSpPr/>
            <p:nvPr/>
          </p:nvSpPr>
          <p:spPr>
            <a:xfrm>
              <a:off x="6643944" y="1531418"/>
              <a:ext cx="131064" cy="1310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504D65E-16F6-401A-97B7-84EC983017C3}"/>
                </a:ext>
              </a:extLst>
            </p:cNvPr>
            <p:cNvSpPr/>
            <p:nvPr/>
          </p:nvSpPr>
          <p:spPr>
            <a:xfrm>
              <a:off x="7235694" y="1041400"/>
              <a:ext cx="956758" cy="524256"/>
            </a:xfrm>
            <a:custGeom>
              <a:avLst/>
              <a:gdLst>
                <a:gd name="connsiteX0" fmla="*/ 0 w 956758"/>
                <a:gd name="connsiteY0" fmla="*/ 0 h 524256"/>
                <a:gd name="connsiteX1" fmla="*/ 956758 w 956758"/>
                <a:gd name="connsiteY1" fmla="*/ 0 h 524256"/>
                <a:gd name="connsiteX2" fmla="*/ 956758 w 956758"/>
                <a:gd name="connsiteY2" fmla="*/ 524256 h 524256"/>
                <a:gd name="connsiteX3" fmla="*/ 0 w 956758"/>
                <a:gd name="connsiteY3" fmla="*/ 524256 h 524256"/>
                <a:gd name="connsiteX4" fmla="*/ 0 w 956758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758" h="524256">
                  <a:moveTo>
                    <a:pt x="0" y="0"/>
                  </a:moveTo>
                  <a:lnTo>
                    <a:pt x="956758" y="0"/>
                  </a:lnTo>
                  <a:lnTo>
                    <a:pt x="956758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Oct</a:t>
              </a:r>
              <a:endParaRPr lang="en-GB" sz="1900" kern="12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1AF034-9DDB-42C1-ACBF-061860BE4AB0}"/>
                </a:ext>
              </a:extLst>
            </p:cNvPr>
            <p:cNvSpPr/>
            <p:nvPr/>
          </p:nvSpPr>
          <p:spPr>
            <a:xfrm>
              <a:off x="7648541" y="1531418"/>
              <a:ext cx="131064" cy="1310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F3C90F7-3948-4933-BE51-761827170970}"/>
              </a:ext>
            </a:extLst>
          </p:cNvPr>
          <p:cNvSpPr txBox="1"/>
          <p:nvPr/>
        </p:nvSpPr>
        <p:spPr>
          <a:xfrm>
            <a:off x="725056" y="3171230"/>
            <a:ext cx="249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Off-coil commissioning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206A32-2EBA-4FBA-A67A-7A58907302BA}"/>
              </a:ext>
            </a:extLst>
          </p:cNvPr>
          <p:cNvSpPr txBox="1"/>
          <p:nvPr/>
        </p:nvSpPr>
        <p:spPr>
          <a:xfrm>
            <a:off x="1748891" y="3648476"/>
            <a:ext cx="279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On-coil commissioning</a:t>
            </a:r>
          </a:p>
        </p:txBody>
      </p:sp>
      <p:sp>
        <p:nvSpPr>
          <p:cNvPr id="25" name="Text Box 35">
            <a:extLst>
              <a:ext uri="{FF2B5EF4-FFF2-40B4-BE49-F238E27FC236}">
                <a16:creationId xmlns:a16="http://schemas.microsoft.com/office/drawing/2014/main" id="{1D7501AA-E834-4AD2-AD85-9B972EBDF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152" y="4166424"/>
            <a:ext cx="1144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1</a:t>
            </a:r>
            <a:r>
              <a:rPr lang="en-GB" altLang="en-US" baseline="30000" dirty="0"/>
              <a:t>st</a:t>
            </a:r>
            <a:r>
              <a:rPr lang="en-GB" altLang="en-US" dirty="0"/>
              <a:t> plasma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6B11D5-373F-4A37-9CA8-9D656294B9B3}"/>
              </a:ext>
            </a:extLst>
          </p:cNvPr>
          <p:cNvSpPr/>
          <p:nvPr/>
        </p:nvSpPr>
        <p:spPr>
          <a:xfrm>
            <a:off x="4222314" y="5032167"/>
            <a:ext cx="15535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dirty="0"/>
              <a:t>Plasma scenario development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6758DB-6446-4FAD-A91D-C4CC490AECC7}"/>
              </a:ext>
            </a:extLst>
          </p:cNvPr>
          <p:cNvSpPr/>
          <p:nvPr/>
        </p:nvSpPr>
        <p:spPr>
          <a:xfrm>
            <a:off x="616365" y="2614006"/>
            <a:ext cx="3013790" cy="164715"/>
          </a:xfrm>
          <a:prstGeom prst="rect">
            <a:avLst/>
          </a:prstGeom>
          <a:solidFill>
            <a:srgbClr val="0082C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4FF31C-669F-4B49-BB37-8DDE78B5300B}"/>
              </a:ext>
            </a:extLst>
          </p:cNvPr>
          <p:cNvSpPr/>
          <p:nvPr/>
        </p:nvSpPr>
        <p:spPr>
          <a:xfrm>
            <a:off x="3655302" y="2629005"/>
            <a:ext cx="702144" cy="153728"/>
          </a:xfrm>
          <a:prstGeom prst="rect">
            <a:avLst/>
          </a:prstGeom>
          <a:gradFill>
            <a:gsLst>
              <a:gs pos="50000">
                <a:srgbClr val="0082CA"/>
              </a:gs>
              <a:gs pos="0">
                <a:srgbClr val="0082CA"/>
              </a:gs>
              <a:gs pos="100000">
                <a:srgbClr val="132B4E">
                  <a:tint val="23500"/>
                  <a:satMod val="16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BFBB46-D501-4A65-80FF-BD2999FF8374}"/>
              </a:ext>
            </a:extLst>
          </p:cNvPr>
          <p:cNvSpPr/>
          <p:nvPr/>
        </p:nvSpPr>
        <p:spPr>
          <a:xfrm>
            <a:off x="4535625" y="2638733"/>
            <a:ext cx="913068" cy="144000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DBA9BC-38D3-4022-8609-177F7334B043}"/>
              </a:ext>
            </a:extLst>
          </p:cNvPr>
          <p:cNvCxnSpPr>
            <a:cxnSpLocks/>
          </p:cNvCxnSpPr>
          <p:nvPr/>
        </p:nvCxnSpPr>
        <p:spPr>
          <a:xfrm flipV="1">
            <a:off x="3008979" y="2661410"/>
            <a:ext cx="0" cy="534708"/>
          </a:xfrm>
          <a:prstGeom prst="line">
            <a:avLst/>
          </a:prstGeom>
          <a:ln w="28575">
            <a:solidFill>
              <a:srgbClr val="008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F0F034-A4A4-417F-8268-76B43977B791}"/>
              </a:ext>
            </a:extLst>
          </p:cNvPr>
          <p:cNvCxnSpPr>
            <a:cxnSpLocks/>
          </p:cNvCxnSpPr>
          <p:nvPr/>
        </p:nvCxnSpPr>
        <p:spPr>
          <a:xfrm>
            <a:off x="3948194" y="2766689"/>
            <a:ext cx="6113" cy="887105"/>
          </a:xfrm>
          <a:prstGeom prst="line">
            <a:avLst/>
          </a:prstGeom>
          <a:ln w="28575">
            <a:solidFill>
              <a:srgbClr val="008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8B86B4-4670-4C01-8EE3-50225D3BEB1A}"/>
              </a:ext>
            </a:extLst>
          </p:cNvPr>
          <p:cNvCxnSpPr>
            <a:cxnSpLocks/>
            <a:stCxn id="42" idx="4"/>
          </p:cNvCxnSpPr>
          <p:nvPr/>
        </p:nvCxnSpPr>
        <p:spPr>
          <a:xfrm>
            <a:off x="4413257" y="2397830"/>
            <a:ext cx="7099" cy="1768594"/>
          </a:xfrm>
          <a:prstGeom prst="line">
            <a:avLst/>
          </a:prstGeom>
          <a:ln w="28575">
            <a:solidFill>
              <a:srgbClr val="008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CD2F28-7FE6-4FAF-905F-0D0FCE884D98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992159" y="2782733"/>
            <a:ext cx="0" cy="2264438"/>
          </a:xfrm>
          <a:prstGeom prst="line">
            <a:avLst/>
          </a:prstGeom>
          <a:ln w="28575">
            <a:solidFill>
              <a:srgbClr val="008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F2B9BEA-BBA5-4CC3-903E-B66074246CA7}"/>
              </a:ext>
            </a:extLst>
          </p:cNvPr>
          <p:cNvSpPr/>
          <p:nvPr/>
        </p:nvSpPr>
        <p:spPr>
          <a:xfrm>
            <a:off x="5478525" y="2638733"/>
            <a:ext cx="2080039" cy="144000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AB7115-7BDB-4059-96EF-7811E5897622}"/>
              </a:ext>
            </a:extLst>
          </p:cNvPr>
          <p:cNvSpPr/>
          <p:nvPr/>
        </p:nvSpPr>
        <p:spPr>
          <a:xfrm>
            <a:off x="7620002" y="2633399"/>
            <a:ext cx="1207164" cy="149334"/>
          </a:xfrm>
          <a:prstGeom prst="rect">
            <a:avLst/>
          </a:prstGeom>
          <a:gradFill>
            <a:gsLst>
              <a:gs pos="50000">
                <a:srgbClr val="0082CA"/>
              </a:gs>
              <a:gs pos="0">
                <a:srgbClr val="0082CA"/>
              </a:gs>
              <a:gs pos="100000">
                <a:srgbClr val="132B4E">
                  <a:tint val="23500"/>
                  <a:satMod val="16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F3E3117-D9A8-46E7-850E-7E15DC37D31A}"/>
              </a:ext>
            </a:extLst>
          </p:cNvPr>
          <p:cNvCxnSpPr>
            <a:cxnSpLocks/>
          </p:cNvCxnSpPr>
          <p:nvPr/>
        </p:nvCxnSpPr>
        <p:spPr>
          <a:xfrm>
            <a:off x="6520968" y="2782733"/>
            <a:ext cx="0" cy="2264438"/>
          </a:xfrm>
          <a:prstGeom prst="line">
            <a:avLst/>
          </a:prstGeom>
          <a:ln w="28575">
            <a:solidFill>
              <a:srgbClr val="008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624C2A0-A1B2-48EB-AB44-8BC2B32B6526}"/>
              </a:ext>
            </a:extLst>
          </p:cNvPr>
          <p:cNvSpPr txBox="1"/>
          <p:nvPr/>
        </p:nvSpPr>
        <p:spPr>
          <a:xfrm>
            <a:off x="1894363" y="1467898"/>
            <a:ext cx="71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E23C9-3C39-4834-B3E0-25A3615795B5}"/>
              </a:ext>
            </a:extLst>
          </p:cNvPr>
          <p:cNvSpPr txBox="1"/>
          <p:nvPr/>
        </p:nvSpPr>
        <p:spPr>
          <a:xfrm>
            <a:off x="6061956" y="1467898"/>
            <a:ext cx="71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2020</a:t>
            </a:r>
          </a:p>
        </p:txBody>
      </p:sp>
      <p:sp>
        <p:nvSpPr>
          <p:cNvPr id="39" name="Text Box 35">
            <a:extLst>
              <a:ext uri="{FF2B5EF4-FFF2-40B4-BE49-F238E27FC236}">
                <a16:creationId xmlns:a16="http://schemas.microsoft.com/office/drawing/2014/main" id="{62823B1A-27BD-45F8-BF41-9632ADAF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843" y="5095125"/>
            <a:ext cx="13410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1</a:t>
            </a:r>
            <a:r>
              <a:rPr lang="en-GB" altLang="en-US" baseline="30000" dirty="0"/>
              <a:t>st</a:t>
            </a:r>
            <a:r>
              <a:rPr lang="en-GB" altLang="en-US" dirty="0"/>
              <a:t> physics campaign</a:t>
            </a:r>
          </a:p>
        </p:txBody>
      </p:sp>
      <p:sp>
        <p:nvSpPr>
          <p:cNvPr id="40" name="Text Box 35">
            <a:extLst>
              <a:ext uri="{FF2B5EF4-FFF2-40B4-BE49-F238E27FC236}">
                <a16:creationId xmlns:a16="http://schemas.microsoft.com/office/drawing/2014/main" id="{EDAD9153-8702-43B4-9EC5-64903377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309" y="5095125"/>
            <a:ext cx="1412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Engineering break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E2B88A-6314-482D-95CB-0C52F6F24E02}"/>
              </a:ext>
            </a:extLst>
          </p:cNvPr>
          <p:cNvCxnSpPr>
            <a:cxnSpLocks/>
          </p:cNvCxnSpPr>
          <p:nvPr/>
        </p:nvCxnSpPr>
        <p:spPr>
          <a:xfrm>
            <a:off x="8192452" y="2767729"/>
            <a:ext cx="0" cy="2264438"/>
          </a:xfrm>
          <a:prstGeom prst="line">
            <a:avLst/>
          </a:prstGeom>
          <a:ln w="28575">
            <a:solidFill>
              <a:srgbClr val="008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380344A-00C9-4FCB-87FF-502CCDFB50AD}"/>
              </a:ext>
            </a:extLst>
          </p:cNvPr>
          <p:cNvSpPr/>
          <p:nvPr/>
        </p:nvSpPr>
        <p:spPr>
          <a:xfrm>
            <a:off x="4347965" y="2270918"/>
            <a:ext cx="130583" cy="126912"/>
          </a:xfrm>
          <a:prstGeom prst="ellipse">
            <a:avLst/>
          </a:prstGeom>
          <a:noFill/>
          <a:ln w="28575">
            <a:solidFill>
              <a:srgbClr val="0082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3" name="Footer Placeholder 1">
            <a:extLst>
              <a:ext uri="{FF2B5EF4-FFF2-40B4-BE49-F238E27FC236}">
                <a16:creationId xmlns:a16="http://schemas.microsoft.com/office/drawing/2014/main" id="{4EFE6149-C75C-4757-BBF0-7D7EB243E6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1719567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8A149-758A-4F70-8263-BD3E9585A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9B3E7D-A279-40D2-AE4B-62F985CA89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97491" cy="736600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MAST-U enhancements 2018-22</a:t>
            </a:r>
          </a:p>
        </p:txBody>
      </p:sp>
      <p:pic>
        <p:nvPicPr>
          <p:cNvPr id="5" name="Picture 4" descr="\\fusnts5\users\jrh\My Documents\My Pictures\MUG.png">
            <a:extLst>
              <a:ext uri="{FF2B5EF4-FFF2-40B4-BE49-F238E27FC236}">
                <a16:creationId xmlns:a16="http://schemas.microsoft.com/office/drawing/2014/main" id="{6562AC85-BBE5-4D8A-B45D-627BFFF7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35" y="1367632"/>
            <a:ext cx="4357687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EB73934B-7282-44BB-B96A-AB9C46657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41" y="673200"/>
            <a:ext cx="73473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dirty="0"/>
              <a:t>Additional enhancements to MAST Upgrade are planned &amp; underway  over 5 years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0C059AE-FA59-4A4C-B788-20C943CE8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11" y="3924420"/>
            <a:ext cx="2370294" cy="3982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hangingPunct="1"/>
            <a:r>
              <a:rPr lang="en-GB" altLang="en-US" sz="1200" b="1" dirty="0" err="1">
                <a:solidFill>
                  <a:srgbClr val="002F56"/>
                </a:solidFill>
                <a:cs typeface="Arial" pitchFamily="34" charset="0"/>
              </a:rPr>
              <a:t>Cryoplant</a:t>
            </a:r>
            <a:r>
              <a:rPr lang="en-GB" altLang="en-US" sz="1200" b="1" dirty="0">
                <a:solidFill>
                  <a:srgbClr val="002F56"/>
                </a:solidFill>
                <a:cs typeface="Arial" pitchFamily="34" charset="0"/>
              </a:rPr>
              <a:t> 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Divertor  &amp; DBB particle control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EB54E906-D6E1-43EE-80D9-35CBF415A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11" y="4427328"/>
            <a:ext cx="2378078" cy="3982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hangingPunct="1"/>
            <a:r>
              <a:rPr lang="en-GB" altLang="en-US" sz="1200" b="1" dirty="0">
                <a:solidFill>
                  <a:srgbClr val="002F56"/>
                </a:solidFill>
                <a:cs typeface="Arial" pitchFamily="34" charset="0"/>
              </a:rPr>
              <a:t>Double NBI Box 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Additional 5MW auxiliary heating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8A075E9E-9771-4047-B097-54C753599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11" y="2663099"/>
            <a:ext cx="2370294" cy="3982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hangingPunct="1"/>
            <a:r>
              <a:rPr lang="en-GB" altLang="en-US" sz="1200" b="1" dirty="0">
                <a:solidFill>
                  <a:srgbClr val="002F56"/>
                </a:solidFill>
                <a:cs typeface="Arial" pitchFamily="34" charset="0"/>
              </a:rPr>
              <a:t>Flexible Fuelling 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HF Pellet injector + 48 gas valves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037E42FA-BBE8-4682-A321-61213C76A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11" y="5426613"/>
            <a:ext cx="2365157" cy="3982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hangingPunct="1"/>
            <a:r>
              <a:rPr lang="en-GB" altLang="en-US" sz="1200" b="1" dirty="0">
                <a:solidFill>
                  <a:srgbClr val="002F56"/>
                </a:solidFill>
                <a:cs typeface="Arial" pitchFamily="34" charset="0"/>
              </a:rPr>
              <a:t>Upgraded control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New Vertical Control and RT enhancements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97793E-9DAB-4097-98B0-6356C06CC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11" y="1749575"/>
            <a:ext cx="2370294" cy="8081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hangingPunct="1"/>
            <a:r>
              <a:rPr lang="en-GB" altLang="en-US" sz="1500" b="1" dirty="0">
                <a:solidFill>
                  <a:srgbClr val="002F56"/>
                </a:solidFill>
                <a:cs typeface="Arial" pitchFamily="34" charset="0"/>
              </a:rPr>
              <a:t>Additional diagnostics 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X-point Thomson scattering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RT Langmuir probes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Multiple extra IR cameras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2 fast visible cameras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214DF-8DAA-45E9-BF9B-08B47B63A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11" y="3180543"/>
            <a:ext cx="2368849" cy="64075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hangingPunct="1"/>
            <a:r>
              <a:rPr lang="en-GB" altLang="en-US" sz="1200" b="1" dirty="0">
                <a:solidFill>
                  <a:srgbClr val="002F56"/>
                </a:solidFill>
                <a:cs typeface="Arial" pitchFamily="34" charset="0"/>
              </a:rPr>
              <a:t>Non PEX upgrades 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NBI power supply upgrade for 5 sec pulses</a:t>
            </a:r>
          </a:p>
          <a:p>
            <a:pPr algn="ctr" defTabSz="685800" eaLnBrk="1" hangingPunct="1"/>
            <a:r>
              <a:rPr lang="en-GB" altLang="en-US" sz="788" i="1" dirty="0" err="1">
                <a:solidFill>
                  <a:srgbClr val="002F56"/>
                </a:solidFill>
                <a:cs typeface="Arial" pitchFamily="34" charset="0"/>
              </a:rPr>
              <a:t>Galden</a:t>
            </a:r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 cooling for solenoid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etc.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66001349-CDE6-4FFB-844D-22FAB758F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11" y="4923990"/>
            <a:ext cx="2378078" cy="3982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hangingPunct="1"/>
            <a:r>
              <a:rPr lang="en-GB" altLang="en-US" sz="1200" b="1" dirty="0">
                <a:solidFill>
                  <a:srgbClr val="002F56"/>
                </a:solidFill>
                <a:cs typeface="Arial" pitchFamily="34" charset="0"/>
              </a:rPr>
              <a:t>Power Supplies </a:t>
            </a:r>
          </a:p>
          <a:p>
            <a:pPr algn="ctr" defTabSz="685800" eaLnBrk="1" hangingPunct="1"/>
            <a:r>
              <a:rPr lang="en-GB" altLang="en-US" sz="788" i="1" dirty="0">
                <a:solidFill>
                  <a:srgbClr val="002F56"/>
                </a:solidFill>
                <a:cs typeface="Arial" pitchFamily="34" charset="0"/>
              </a:rPr>
              <a:t>PINI PS, HVPS-6, APC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E8BFEE7-C565-4A10-AE96-324A6DB502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156340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099E4-CAFB-4481-BBE2-8ACA4D3EF6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E89F14-42F1-4EC4-AF5C-EEC70B0023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97491" cy="511277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High frequency pellet injector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254DC23-84E4-4489-87E4-8AC8454D1F0A}"/>
              </a:ext>
            </a:extLst>
          </p:cNvPr>
          <p:cNvSpPr txBox="1">
            <a:spLocks/>
          </p:cNvSpPr>
          <p:nvPr/>
        </p:nvSpPr>
        <p:spPr>
          <a:xfrm>
            <a:off x="2947377" y="1236577"/>
            <a:ext cx="2657012" cy="1880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pellet enters plasma from HFS position close to X-point, similar to ITER. LFS injection is also possible and will be implemented initially.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93C19-F331-465B-862E-682745E3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4" y="936024"/>
            <a:ext cx="2660403" cy="5198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BB1D2-A9F7-4B90-9C1B-3965D39B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437" y="1017898"/>
            <a:ext cx="2910239" cy="2335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0EBED8-D9F0-4E47-AD77-EAEF9CD2D08C}"/>
              </a:ext>
            </a:extLst>
          </p:cNvPr>
          <p:cNvSpPr txBox="1"/>
          <p:nvPr/>
        </p:nvSpPr>
        <p:spPr>
          <a:xfrm>
            <a:off x="6578656" y="3215304"/>
            <a:ext cx="236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Simulation L Garzotti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3304CA3-CB10-476F-B215-99623536AF3B}"/>
              </a:ext>
            </a:extLst>
          </p:cNvPr>
          <p:cNvSpPr txBox="1">
            <a:spLocks/>
          </p:cNvSpPr>
          <p:nvPr/>
        </p:nvSpPr>
        <p:spPr>
          <a:xfrm>
            <a:off x="2947377" y="3408153"/>
            <a:ext cx="5837811" cy="26580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rgbClr val="C00000"/>
                </a:solidFill>
              </a:rPr>
              <a:t>Injector parameters: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Pellet train duration		3s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Injection frequency 		25 Hz upgrade to 50 Hz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Pellet material			H</a:t>
            </a:r>
            <a:r>
              <a:rPr lang="en-GB" baseline="-25000" dirty="0"/>
              <a:t>2</a:t>
            </a:r>
            <a:r>
              <a:rPr lang="en-GB" dirty="0"/>
              <a:t>, D</a:t>
            </a:r>
            <a:r>
              <a:rPr lang="en-GB" baseline="-25000" dirty="0"/>
              <a:t>2</a:t>
            </a:r>
            <a:r>
              <a:rPr lang="en-GB" dirty="0"/>
              <a:t>  or any mix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Pellet doping			Ne, </a:t>
            </a:r>
            <a:r>
              <a:rPr lang="en-GB" dirty="0" err="1"/>
              <a:t>Ar</a:t>
            </a:r>
            <a:r>
              <a:rPr lang="en-GB" dirty="0"/>
              <a:t>, N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Pellet size			diameter = 1.4mm or 1.6mm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				length     = 1.1 - 1.7mm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Propellant gas		H</a:t>
            </a:r>
            <a:r>
              <a:rPr lang="en-GB" baseline="-25000" dirty="0"/>
              <a:t>2</a:t>
            </a:r>
            <a:r>
              <a:rPr lang="en-GB" dirty="0"/>
              <a:t>, D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Pellet velocity			100 - 300 m/s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E0A10-805C-4E72-B083-9C766FFE453C}"/>
              </a:ext>
            </a:extLst>
          </p:cNvPr>
          <p:cNvSpPr txBox="1"/>
          <p:nvPr/>
        </p:nvSpPr>
        <p:spPr>
          <a:xfrm>
            <a:off x="481781" y="590420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HFPI has been delivered and is presently being installed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6759F10F-7347-4E34-97A2-34135F1DCE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4204567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AB361-C24D-44F2-8B4E-4B21C661A0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6C5524-374A-4FBE-B4F1-063FB58DD535}"/>
              </a:ext>
            </a:extLst>
          </p:cNvPr>
          <p:cNvSpPr txBox="1">
            <a:spLocks/>
          </p:cNvSpPr>
          <p:nvPr/>
        </p:nvSpPr>
        <p:spPr>
          <a:xfrm>
            <a:off x="2772697" y="93406"/>
            <a:ext cx="4139381" cy="457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sz="2800" dirty="0"/>
              <a:t>Double Beam Box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DB84DD5-7E28-4E55-9D23-560B48DF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822120"/>
            <a:ext cx="3993826" cy="343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B290FA0-22F5-4840-A669-700EC718E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14" y="3171039"/>
            <a:ext cx="5266218" cy="297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9BA4E-3BA3-4194-9432-1F300A8839C0}"/>
              </a:ext>
            </a:extLst>
          </p:cNvPr>
          <p:cNvSpPr txBox="1"/>
          <p:nvPr/>
        </p:nvSpPr>
        <p:spPr>
          <a:xfrm>
            <a:off x="4070027" y="822120"/>
            <a:ext cx="3626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Increases installed NBI power from 5MW to 10MW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90238-B31F-497A-9482-DF07B303C3AB}"/>
              </a:ext>
            </a:extLst>
          </p:cNvPr>
          <p:cNvSpPr txBox="1"/>
          <p:nvPr/>
        </p:nvSpPr>
        <p:spPr>
          <a:xfrm>
            <a:off x="436418" y="473825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Installation 2022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7E9A578-33A5-4C26-88D6-8C78382CF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362417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FD1EA7-EFBE-41B5-BA81-48461B0B0A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1DCF2-6F3C-4293-94BD-1A77B2F076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D835D1-F437-4EFA-A3DD-C53DCE996B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9998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BD393-831C-4895-8E89-CA1133F9AAD3}"/>
              </a:ext>
            </a:extLst>
          </p:cNvPr>
          <p:cNvSpPr txBox="1"/>
          <p:nvPr/>
        </p:nvSpPr>
        <p:spPr>
          <a:xfrm>
            <a:off x="2867025" y="1219200"/>
            <a:ext cx="3875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Key features of MAST-U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EFC48-1E8C-429D-8FA7-5FC53A7466AD}"/>
              </a:ext>
            </a:extLst>
          </p:cNvPr>
          <p:cNvSpPr txBox="1"/>
          <p:nvPr/>
        </p:nvSpPr>
        <p:spPr>
          <a:xfrm>
            <a:off x="2867025" y="2176463"/>
            <a:ext cx="2626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MAST-U status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0A03A-6A50-46B7-9949-A5C72888A2A4}"/>
              </a:ext>
            </a:extLst>
          </p:cNvPr>
          <p:cNvSpPr txBox="1"/>
          <p:nvPr/>
        </p:nvSpPr>
        <p:spPr>
          <a:xfrm>
            <a:off x="2867025" y="4090989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STEP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0A749-9CF9-4566-A8D1-320E9FFEE00E}"/>
              </a:ext>
            </a:extLst>
          </p:cNvPr>
          <p:cNvSpPr txBox="1"/>
          <p:nvPr/>
        </p:nvSpPr>
        <p:spPr>
          <a:xfrm>
            <a:off x="2867025" y="3133726"/>
            <a:ext cx="4835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MAST- U Enhancement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C04BC-5388-487E-AF1F-297733C29776}"/>
              </a:ext>
            </a:extLst>
          </p:cNvPr>
          <p:cNvSpPr txBox="1"/>
          <p:nvPr/>
        </p:nvSpPr>
        <p:spPr>
          <a:xfrm>
            <a:off x="2867025" y="5048250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4285747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E21FD8-84BC-4D15-8880-42B22C6B9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D97B0D-3B02-4EEC-8C04-22C7942A9627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7904163" cy="457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sz="2800" dirty="0"/>
              <a:t>MAST Upgrade enhancements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E9CC4-7771-4E36-9AE4-B603F17C7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907"/>
            <a:ext cx="8839200" cy="4822073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5B4950A-0D5C-4396-8A84-657CD36967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619164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80C27-9146-403D-9171-6D6CDB55F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03B2DB-65F6-408F-877D-EF46F403B343}"/>
              </a:ext>
            </a:extLst>
          </p:cNvPr>
          <p:cNvSpPr txBox="1">
            <a:spLocks/>
          </p:cNvSpPr>
          <p:nvPr/>
        </p:nvSpPr>
        <p:spPr>
          <a:xfrm>
            <a:off x="0" y="106254"/>
            <a:ext cx="8797491" cy="514130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STEP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940C0-4CFF-4B48-B3F8-772810EB7DB5}"/>
              </a:ext>
            </a:extLst>
          </p:cNvPr>
          <p:cNvSpPr txBox="1"/>
          <p:nvPr/>
        </p:nvSpPr>
        <p:spPr>
          <a:xfrm>
            <a:off x="173254" y="620384"/>
            <a:ext cx="8059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Following visits to </a:t>
            </a:r>
            <a:r>
              <a:rPr lang="en-GB" dirty="0" err="1"/>
              <a:t>Culham</a:t>
            </a:r>
            <a:r>
              <a:rPr lang="en-GB" dirty="0"/>
              <a:t> by Boris Johnson, Prime Minister, on 8</a:t>
            </a:r>
            <a:r>
              <a:rPr lang="en-GB" baseline="30000" dirty="0"/>
              <a:t>th</a:t>
            </a:r>
            <a:r>
              <a:rPr lang="en-GB" dirty="0"/>
              <a:t> August and Andrea Leadsom, Secretary of State for Business, Energy and Industrial Strategy (BEIS) on 27</a:t>
            </a:r>
            <a:r>
              <a:rPr lang="en-GB" baseline="30000" dirty="0"/>
              <a:t>th</a:t>
            </a:r>
            <a:r>
              <a:rPr lang="en-GB" dirty="0"/>
              <a:t> September the government announced funding of £220M to design a fusion power plant – the </a:t>
            </a:r>
            <a:r>
              <a:rPr lang="en-GB" dirty="0">
                <a:solidFill>
                  <a:srgbClr val="C00000"/>
                </a:solidFill>
              </a:rPr>
              <a:t>Spherical Tokamak for Energy Production (STEP)</a:t>
            </a:r>
            <a:r>
              <a:rPr lang="en-GB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AA169-4889-4032-A807-A20CA63A526B}"/>
              </a:ext>
            </a:extLst>
          </p:cNvPr>
          <p:cNvSpPr txBox="1"/>
          <p:nvPr/>
        </p:nvSpPr>
        <p:spPr>
          <a:xfrm>
            <a:off x="173254" y="4879387"/>
            <a:ext cx="816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parallel the government will provide £184M over the next 5 years to develop new fusion facilities, infrastructure and apprenticeships at </a:t>
            </a:r>
            <a:r>
              <a:rPr lang="en-GB" dirty="0" err="1"/>
              <a:t>Culham</a:t>
            </a:r>
            <a:r>
              <a:rPr lang="en-GB" dirty="0"/>
              <a:t>, to establish a </a:t>
            </a:r>
            <a:r>
              <a:rPr lang="en-GB" dirty="0">
                <a:solidFill>
                  <a:srgbClr val="C00000"/>
                </a:solidFill>
              </a:rPr>
              <a:t>global hub for fusion innovation</a:t>
            </a:r>
            <a:r>
              <a:rPr lang="en-GB" dirty="0"/>
              <a:t>, support the delivery of STEP and attract private sector fusion companies.</a:t>
            </a:r>
          </a:p>
        </p:txBody>
      </p:sp>
      <p:pic>
        <p:nvPicPr>
          <p:cNvPr id="10" name="Picture 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50EDC18-069C-4134-B84B-2E80649A9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81" y="2242761"/>
            <a:ext cx="3338319" cy="2209967"/>
          </a:xfrm>
          <a:prstGeom prst="rect">
            <a:avLst/>
          </a:prstGeom>
        </p:spPr>
      </p:pic>
      <p:pic>
        <p:nvPicPr>
          <p:cNvPr id="12" name="Picture 11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D50B23D-90EA-4197-8C7D-5700D4F8A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42762"/>
            <a:ext cx="3310813" cy="2209968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1C3A5C8-9A67-4095-B7F4-BEBC7B484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4185074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0D5B0-0223-4004-A88D-7B1D4B585D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8795A9-3A1E-4AA8-9B79-96AC110FC15A}"/>
              </a:ext>
            </a:extLst>
          </p:cNvPr>
          <p:cNvSpPr txBox="1">
            <a:spLocks/>
          </p:cNvSpPr>
          <p:nvPr/>
        </p:nvSpPr>
        <p:spPr>
          <a:xfrm>
            <a:off x="0" y="106254"/>
            <a:ext cx="8797491" cy="514130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STEP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BD502-5812-48DA-9455-029A049AA83C}"/>
              </a:ext>
            </a:extLst>
          </p:cNvPr>
          <p:cNvSpPr txBox="1"/>
          <p:nvPr/>
        </p:nvSpPr>
        <p:spPr>
          <a:xfrm>
            <a:off x="173254" y="2907865"/>
            <a:ext cx="8797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funding announcements follow on from recent investments in MRF (Materials Research Facility), RACE (Remote Applications in Challenging Environments) and the £86M investment in a National Fusion Technology Facility (NFTF) announced in December 2017. A new Oxfordshire Advanced Skills (OAS) apprentice training centre opened at </a:t>
            </a:r>
            <a:r>
              <a:rPr lang="en-GB" dirty="0" err="1"/>
              <a:t>Culham</a:t>
            </a:r>
            <a:r>
              <a:rPr lang="en-GB" dirty="0"/>
              <a:t> Science Centre in September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3D411-97DE-4745-9BB2-2209590300FC}"/>
              </a:ext>
            </a:extLst>
          </p:cNvPr>
          <p:cNvSpPr txBox="1"/>
          <p:nvPr/>
        </p:nvSpPr>
        <p:spPr>
          <a:xfrm>
            <a:off x="173254" y="4602580"/>
            <a:ext cx="8586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NFTF comprises two new centres of excellence:</a:t>
            </a:r>
          </a:p>
          <a:p>
            <a:r>
              <a:rPr lang="en-GB" dirty="0"/>
              <a:t>	- Hydrogen-3 Advanced Technology (H3AT)</a:t>
            </a:r>
          </a:p>
          <a:p>
            <a:r>
              <a:rPr lang="en-GB" dirty="0"/>
              <a:t>	- Fusion Technology Facilities (FTF)</a:t>
            </a:r>
          </a:p>
          <a:p>
            <a:r>
              <a:rPr lang="en-GB" dirty="0"/>
              <a:t>Fusion technology facilities will be located at a new UKAEA site in the north of England as well as at </a:t>
            </a:r>
            <a:r>
              <a:rPr lang="en-GB" dirty="0" err="1"/>
              <a:t>Culham</a:t>
            </a:r>
            <a:r>
              <a:rPr lang="en-GB" dirty="0"/>
              <a:t> Science Centre.</a:t>
            </a:r>
          </a:p>
        </p:txBody>
      </p:sp>
      <p:pic>
        <p:nvPicPr>
          <p:cNvPr id="7" name="Picture 6" descr="RACE 3">
            <a:extLst>
              <a:ext uri="{FF2B5EF4-FFF2-40B4-BE49-F238E27FC236}">
                <a16:creationId xmlns:a16="http://schemas.microsoft.com/office/drawing/2014/main" id="{B12B423E-2775-4245-A48C-13B44270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82" y="919784"/>
            <a:ext cx="25241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large white building&#10;&#10;Description automatically generated">
            <a:extLst>
              <a:ext uri="{FF2B5EF4-FFF2-40B4-BE49-F238E27FC236}">
                <a16:creationId xmlns:a16="http://schemas.microsoft.com/office/drawing/2014/main" id="{ED03D8A8-7B5B-47C3-A23B-B28D0F654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169" y="919784"/>
            <a:ext cx="2445830" cy="1619250"/>
          </a:xfrm>
          <a:prstGeom prst="rect">
            <a:avLst/>
          </a:prstGeom>
        </p:spPr>
      </p:pic>
      <p:pic>
        <p:nvPicPr>
          <p:cNvPr id="11" name="Picture 10" descr="A picture containing outdoor, building, train, bus&#10;&#10;Description automatically generated">
            <a:extLst>
              <a:ext uri="{FF2B5EF4-FFF2-40B4-BE49-F238E27FC236}">
                <a16:creationId xmlns:a16="http://schemas.microsoft.com/office/drawing/2014/main" id="{0B9E3902-CF72-4A9F-9526-F1501E1FB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93" y="919784"/>
            <a:ext cx="2878667" cy="1619250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6EFC24-D43C-4340-8E19-E03768A603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3109745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10196-E68D-4D9A-8C07-C18ADCC28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7A87AD-DEB8-4B84-B20C-D950F243C96F}"/>
              </a:ext>
            </a:extLst>
          </p:cNvPr>
          <p:cNvSpPr txBox="1">
            <a:spLocks/>
          </p:cNvSpPr>
          <p:nvPr/>
        </p:nvSpPr>
        <p:spPr>
          <a:xfrm>
            <a:off x="0" y="106254"/>
            <a:ext cx="8797491" cy="543986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STEP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3DE50-D13C-4B95-B117-447EF83013F5}"/>
              </a:ext>
            </a:extLst>
          </p:cNvPr>
          <p:cNvSpPr txBox="1"/>
          <p:nvPr/>
        </p:nvSpPr>
        <p:spPr>
          <a:xfrm>
            <a:off x="353265" y="818984"/>
            <a:ext cx="7916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Spherical Tokamak for Energy Production is an ambitious programme to accelerate the delivery of sustainable fusion energy, benefiting from UKAEA’s </a:t>
            </a:r>
            <a:r>
              <a:rPr lang="en-GB" dirty="0">
                <a:solidFill>
                  <a:srgbClr val="C00000"/>
                </a:solidFill>
              </a:rPr>
              <a:t>breadth of expertise and research facilities </a:t>
            </a:r>
            <a:r>
              <a:rPr lang="en-GB" dirty="0"/>
              <a:t>(H3AT, FTF, RACE, MRF, MAST-U etc)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CD4B2-ED2B-4F85-B46A-985615431176}"/>
              </a:ext>
            </a:extLst>
          </p:cNvPr>
          <p:cNvSpPr txBox="1"/>
          <p:nvPr/>
        </p:nvSpPr>
        <p:spPr>
          <a:xfrm>
            <a:off x="353265" y="4474057"/>
            <a:ext cx="8444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£220M investment over the next four years to develop the </a:t>
            </a:r>
            <a:r>
              <a:rPr lang="en-GB" dirty="0">
                <a:solidFill>
                  <a:srgbClr val="C00000"/>
                </a:solidFill>
              </a:rPr>
              <a:t>conceptual design of a fusion power plant by 2024 </a:t>
            </a:r>
            <a:r>
              <a:rPr lang="en-GB" dirty="0"/>
              <a:t>offering the prospect of constructing a fusion power station to provide energy to the grid by 2040.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9ADCB-9385-4B33-860E-9A57EE3C56DF}"/>
              </a:ext>
            </a:extLst>
          </p:cNvPr>
          <p:cNvSpPr txBox="1"/>
          <p:nvPr/>
        </p:nvSpPr>
        <p:spPr>
          <a:xfrm>
            <a:off x="353265" y="5658464"/>
            <a:ext cx="685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Industrial and academic partners will be engaged from the outset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C41331-BD88-42E0-A21B-2EB7343D42D4}"/>
              </a:ext>
            </a:extLst>
          </p:cNvPr>
          <p:cNvSpPr/>
          <p:nvPr/>
        </p:nvSpPr>
        <p:spPr>
          <a:xfrm>
            <a:off x="495506" y="2626360"/>
            <a:ext cx="1587294" cy="8026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F56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48309C-A531-431C-8DBB-AA308A7EF7C0}"/>
              </a:ext>
            </a:extLst>
          </p:cNvPr>
          <p:cNvSpPr/>
          <p:nvPr/>
        </p:nvSpPr>
        <p:spPr>
          <a:xfrm>
            <a:off x="2174179" y="2626360"/>
            <a:ext cx="1587294" cy="8026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B9442A-F145-466A-84F0-87870E785905}"/>
              </a:ext>
            </a:extLst>
          </p:cNvPr>
          <p:cNvSpPr/>
          <p:nvPr/>
        </p:nvSpPr>
        <p:spPr>
          <a:xfrm>
            <a:off x="5531525" y="2626360"/>
            <a:ext cx="1587294" cy="8026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D4BFB5-B0C0-477C-8134-48E980F27560}"/>
              </a:ext>
            </a:extLst>
          </p:cNvPr>
          <p:cNvSpPr/>
          <p:nvPr/>
        </p:nvSpPr>
        <p:spPr>
          <a:xfrm>
            <a:off x="7210197" y="2626360"/>
            <a:ext cx="1587294" cy="8026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FEF172-1387-4C97-9B35-087CE9F18FB5}"/>
              </a:ext>
            </a:extLst>
          </p:cNvPr>
          <p:cNvSpPr/>
          <p:nvPr/>
        </p:nvSpPr>
        <p:spPr>
          <a:xfrm>
            <a:off x="3852852" y="2626360"/>
            <a:ext cx="1587294" cy="8026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4623E-0B9A-4309-AEFB-A0216513E308}"/>
              </a:ext>
            </a:extLst>
          </p:cNvPr>
          <p:cNvSpPr txBox="1"/>
          <p:nvPr/>
        </p:nvSpPr>
        <p:spPr>
          <a:xfrm>
            <a:off x="2663896" y="283285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FTF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022A3F-29C1-4A09-B771-FC01C92892D4}"/>
              </a:ext>
            </a:extLst>
          </p:cNvPr>
          <p:cNvSpPr txBox="1"/>
          <p:nvPr/>
        </p:nvSpPr>
        <p:spPr>
          <a:xfrm>
            <a:off x="4233565" y="283285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C0E01F-21ED-4461-9153-63F8D31A4D48}"/>
              </a:ext>
            </a:extLst>
          </p:cNvPr>
          <p:cNvSpPr txBox="1"/>
          <p:nvPr/>
        </p:nvSpPr>
        <p:spPr>
          <a:xfrm>
            <a:off x="5982770" y="283285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MRF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53F905-4231-44B9-98BB-3C8293AA9BB5}"/>
              </a:ext>
            </a:extLst>
          </p:cNvPr>
          <p:cNvSpPr txBox="1"/>
          <p:nvPr/>
        </p:nvSpPr>
        <p:spPr>
          <a:xfrm>
            <a:off x="7475462" y="2832854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MAST-U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332492-63DD-4317-855D-289F122792AF}"/>
              </a:ext>
            </a:extLst>
          </p:cNvPr>
          <p:cNvSpPr txBox="1"/>
          <p:nvPr/>
        </p:nvSpPr>
        <p:spPr>
          <a:xfrm>
            <a:off x="847646" y="2832854"/>
            <a:ext cx="75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H3AT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F0CFB0-6DC3-4C9B-9649-40155D039BD8}"/>
              </a:ext>
            </a:extLst>
          </p:cNvPr>
          <p:cNvSpPr txBox="1"/>
          <p:nvPr/>
        </p:nvSpPr>
        <p:spPr>
          <a:xfrm>
            <a:off x="630330" y="3541795"/>
            <a:ext cx="154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Tritium science &amp; technology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2709FA-D9BD-45AE-93FC-A62D332F3B8B}"/>
              </a:ext>
            </a:extLst>
          </p:cNvPr>
          <p:cNvSpPr txBox="1"/>
          <p:nvPr/>
        </p:nvSpPr>
        <p:spPr>
          <a:xfrm>
            <a:off x="2393446" y="3541795"/>
            <a:ext cx="136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Fusion technology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171EE8-0AFE-476F-83D2-234166A47342}"/>
              </a:ext>
            </a:extLst>
          </p:cNvPr>
          <p:cNvSpPr txBox="1"/>
          <p:nvPr/>
        </p:nvSpPr>
        <p:spPr>
          <a:xfrm>
            <a:off x="4206099" y="3541795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Robotics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D91A41-0893-47BE-B820-DB1734D89659}"/>
              </a:ext>
            </a:extLst>
          </p:cNvPr>
          <p:cNvSpPr txBox="1"/>
          <p:nvPr/>
        </p:nvSpPr>
        <p:spPr>
          <a:xfrm>
            <a:off x="5783356" y="3541795"/>
            <a:ext cx="1335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Materials science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BFFE7C-EE4D-413B-9E3A-D1989A7E69AB}"/>
              </a:ext>
            </a:extLst>
          </p:cNvPr>
          <p:cNvSpPr txBox="1"/>
          <p:nvPr/>
        </p:nvSpPr>
        <p:spPr>
          <a:xfrm>
            <a:off x="7607542" y="3541795"/>
            <a:ext cx="103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Plasma science</a:t>
            </a:r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7C4612F5-8EE8-4499-9798-85668278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280724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9F262B-C6A4-4C12-8B78-50A14359D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08BB4D-97D7-4061-821B-9DB511AE8554}"/>
              </a:ext>
            </a:extLst>
          </p:cNvPr>
          <p:cNvSpPr txBox="1">
            <a:spLocks/>
          </p:cNvSpPr>
          <p:nvPr/>
        </p:nvSpPr>
        <p:spPr>
          <a:xfrm>
            <a:off x="0" y="106254"/>
            <a:ext cx="8797491" cy="543986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STEP</a:t>
            </a:r>
          </a:p>
        </p:txBody>
      </p:sp>
      <p:pic>
        <p:nvPicPr>
          <p:cNvPr id="6" name="Picture 5" descr="A picture containing grass, toy, indoor, table&#10;&#10;Description automatically generated">
            <a:extLst>
              <a:ext uri="{FF2B5EF4-FFF2-40B4-BE49-F238E27FC236}">
                <a16:creationId xmlns:a16="http://schemas.microsoft.com/office/drawing/2014/main" id="{0F3B40FE-56DF-46DC-A7FA-DFC658443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617" y="3759037"/>
            <a:ext cx="3290262" cy="2323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721B3F-1E76-4BAB-AB4B-D455E12C4679}"/>
              </a:ext>
            </a:extLst>
          </p:cNvPr>
          <p:cNvSpPr txBox="1"/>
          <p:nvPr/>
        </p:nvSpPr>
        <p:spPr>
          <a:xfrm>
            <a:off x="346509" y="839708"/>
            <a:ext cx="402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C00000"/>
                </a:solidFill>
              </a:rPr>
              <a:t>technical objectives </a:t>
            </a:r>
            <a:r>
              <a:rPr lang="en-GB" dirty="0"/>
              <a:t>of STEP are: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8F052-08C9-43C4-937A-44787E5D43E0}"/>
              </a:ext>
            </a:extLst>
          </p:cNvPr>
          <p:cNvSpPr txBox="1"/>
          <p:nvPr/>
        </p:nvSpPr>
        <p:spPr>
          <a:xfrm>
            <a:off x="792480" y="1398508"/>
            <a:ext cx="812914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/>
              <a:t>Deliver predictable net electricity &gt; 100MW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/>
              <a:t>Innovate to exploit fusion energy beyond electricity production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/>
              <a:t>Ensure tritium self-sufficiency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/>
              <a:t>Materials and components qualification under appropriate fusion conditions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/>
              <a:t>Viable path to affordable lifecycle costs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14D51-7DA7-431B-9109-505D43CC23F3}"/>
              </a:ext>
            </a:extLst>
          </p:cNvPr>
          <p:cNvSpPr txBox="1"/>
          <p:nvPr/>
        </p:nvSpPr>
        <p:spPr>
          <a:xfrm>
            <a:off x="346509" y="3674389"/>
            <a:ext cx="459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UKAEA will continue to play a full role in the international fusion programme, e.g. JET, ITER, EU-DEMO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A096E2D-7702-4B1D-A15C-359213F89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3641602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8A149-758A-4F70-8263-BD3E9585A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9B3E7D-A279-40D2-AE4B-62F985CA89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9998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4B628-B4A9-4912-BD6D-D36255EF111A}"/>
              </a:ext>
            </a:extLst>
          </p:cNvPr>
          <p:cNvSpPr txBox="1"/>
          <p:nvPr/>
        </p:nvSpPr>
        <p:spPr>
          <a:xfrm>
            <a:off x="749031" y="1887167"/>
            <a:ext cx="730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MAST-U is in the final stage of commissioning &amp; plasma operation is imminent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D66D5-5DFB-48B6-9F8A-B3519A66FEE3}"/>
              </a:ext>
            </a:extLst>
          </p:cNvPr>
          <p:cNvSpPr txBox="1"/>
          <p:nvPr/>
        </p:nvSpPr>
        <p:spPr>
          <a:xfrm>
            <a:off x="749031" y="2901001"/>
            <a:ext cx="8054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Additional enhancements underway will further extend the capabilities of the device, most notably a doubling of the installed NBI heating power, by 2022.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35804-585F-47AC-839B-90886913E6E5}"/>
              </a:ext>
            </a:extLst>
          </p:cNvPr>
          <p:cNvSpPr txBox="1"/>
          <p:nvPr/>
        </p:nvSpPr>
        <p:spPr>
          <a:xfrm>
            <a:off x="749031" y="3914834"/>
            <a:ext cx="778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The UK government has announced major new investments to accelerate the delivery of fusion energy. The STEP programme aims to develop the conceptual design of a fusion power plant by 2024.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4D0ABF9-EA01-4927-B537-D08CD71851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320374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1DFD4-5C41-4F19-874C-FA4BEB61D9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36085B-10DD-4A98-A8AD-2C2D08C4C5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48650" cy="719998"/>
          </a:xfrm>
          <a:prstGeom prst="rect">
            <a:avLst/>
          </a:prstGeom>
        </p:spPr>
        <p:txBody>
          <a:bodyPr/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GB" dirty="0"/>
              <a:t>MAST-U Mission &amp; Goals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798D0443-CCF0-479B-94FB-E32CF3B46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25" y="1136484"/>
            <a:ext cx="5083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q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The original mission of MAST was: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98744-4F60-43A3-AFF0-27F545BCEBC2}"/>
              </a:ext>
            </a:extLst>
          </p:cNvPr>
          <p:cNvSpPr txBox="1"/>
          <p:nvPr/>
        </p:nvSpPr>
        <p:spPr>
          <a:xfrm>
            <a:off x="330625" y="3654514"/>
            <a:ext cx="84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Building on this mission, the specific goals of MAST-U are to: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1C0EC-C006-4AD0-85A9-05AC43EACE3E}"/>
              </a:ext>
            </a:extLst>
          </p:cNvPr>
          <p:cNvSpPr txBox="1"/>
          <p:nvPr/>
        </p:nvSpPr>
        <p:spPr>
          <a:xfrm>
            <a:off x="1123122" y="1614775"/>
            <a:ext cx="73057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explore the long-term potential of the spherical tokamak as a future fusion device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 key tokamak physics for optimal exploitation of ITER and DEMO design optimization </a:t>
            </a:r>
          </a:p>
          <a:p>
            <a:pPr marL="285750" indent="-285750"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provide unique insight into underlying tokamak physics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66BE1-03AF-442F-AC39-E75228EAF4D0}"/>
              </a:ext>
            </a:extLst>
          </p:cNvPr>
          <p:cNvSpPr txBox="1"/>
          <p:nvPr/>
        </p:nvSpPr>
        <p:spPr>
          <a:xfrm>
            <a:off x="1123122" y="4207630"/>
            <a:ext cx="7125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Clr>
                <a:srgbClr val="002F56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test a range of novel exhaust concepts including the Super-X divertor</a:t>
            </a:r>
          </a:p>
          <a:p>
            <a:pPr marL="285750" lvl="2" indent="-285750">
              <a:buClr>
                <a:srgbClr val="002F56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contribute to the ITER/DEMO physics base to improve predictive capability</a:t>
            </a:r>
          </a:p>
          <a:p>
            <a:pPr marL="285750" lvl="2" indent="-285750">
              <a:buClr>
                <a:srgbClr val="002F56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explore the feasibility of the spherical tokamak as a future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fusion device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DBBB42B1-D6E7-4474-9A86-A614C7D303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95903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4634C-F737-4320-ABB9-4CCD08B6A9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D4217B-B176-47A9-B75E-C5376F0038B0}"/>
              </a:ext>
            </a:extLst>
          </p:cNvPr>
          <p:cNvSpPr txBox="1">
            <a:spLocks/>
          </p:cNvSpPr>
          <p:nvPr/>
        </p:nvSpPr>
        <p:spPr>
          <a:xfrm>
            <a:off x="125413" y="204788"/>
            <a:ext cx="7513637" cy="676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MAST to MAST-U</a:t>
            </a:r>
            <a:endParaRPr lang="en-GB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6A73FF9-B06C-4177-9501-A2236D749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85" y="1431132"/>
            <a:ext cx="7184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73022FB-5462-4A6C-A8DB-3FA41F018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>
            <a:fillRect/>
          </a:stretch>
        </p:blipFill>
        <p:spPr bwMode="auto">
          <a:xfrm>
            <a:off x="80963" y="1793081"/>
            <a:ext cx="1797844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ast-u_cad.png">
            <a:extLst>
              <a:ext uri="{FF2B5EF4-FFF2-40B4-BE49-F238E27FC236}">
                <a16:creationId xmlns:a16="http://schemas.microsoft.com/office/drawing/2014/main" id="{95D63C62-443F-43AD-BD5D-29D5355AC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63328" y="1462087"/>
            <a:ext cx="1757363" cy="41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96190F-4F99-4B98-A52C-1196A9743DBE}"/>
              </a:ext>
            </a:extLst>
          </p:cNvPr>
          <p:cNvCxnSpPr/>
          <p:nvPr/>
        </p:nvCxnSpPr>
        <p:spPr>
          <a:xfrm flipH="1">
            <a:off x="1856185" y="1376362"/>
            <a:ext cx="0" cy="4320779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7">
            <a:extLst>
              <a:ext uri="{FF2B5EF4-FFF2-40B4-BE49-F238E27FC236}">
                <a16:creationId xmlns:a16="http://schemas.microsoft.com/office/drawing/2014/main" id="{9719641C-82C6-4EC3-918B-6065B9CB3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335" y="1431132"/>
            <a:ext cx="9114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MAST-U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01A63A4-2F66-43B6-9D1E-BCA68590FEAA}"/>
              </a:ext>
            </a:extLst>
          </p:cNvPr>
          <p:cNvSpPr txBox="1">
            <a:spLocks/>
          </p:cNvSpPr>
          <p:nvPr/>
        </p:nvSpPr>
        <p:spPr>
          <a:xfrm>
            <a:off x="3699273" y="1808560"/>
            <a:ext cx="5202412" cy="348138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kern="0" dirty="0"/>
              <a:t>MAST-U is a substantial upgrade to the MAST spherical </a:t>
            </a:r>
            <a:r>
              <a:rPr lang="en-GB" kern="0" dirty="0" err="1"/>
              <a:t>tokamak</a:t>
            </a:r>
            <a:endParaRPr lang="en-GB" kern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F480164-19D2-469B-8C23-0EC4038DAC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175184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DA278-315F-479F-8BD1-0AA20E1D9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FC702BE-26A7-4A9D-BB4B-45D1B871C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85" y="1431132"/>
            <a:ext cx="7184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AAF53-5513-40E5-845A-24FC0FCE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>
            <a:fillRect/>
          </a:stretch>
        </p:blipFill>
        <p:spPr bwMode="auto">
          <a:xfrm>
            <a:off x="80963" y="1793081"/>
            <a:ext cx="1797844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st-u_cad.png">
            <a:extLst>
              <a:ext uri="{FF2B5EF4-FFF2-40B4-BE49-F238E27FC236}">
                <a16:creationId xmlns:a16="http://schemas.microsoft.com/office/drawing/2014/main" id="{7446D2BB-FC60-442C-8DEB-B925A9F0F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63328" y="1462087"/>
            <a:ext cx="1757363" cy="41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B6C65-5641-43D7-B4E6-A0C86FEBA914}"/>
              </a:ext>
            </a:extLst>
          </p:cNvPr>
          <p:cNvCxnSpPr/>
          <p:nvPr/>
        </p:nvCxnSpPr>
        <p:spPr>
          <a:xfrm flipH="1">
            <a:off x="1856185" y="1376362"/>
            <a:ext cx="0" cy="4320779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">
            <a:extLst>
              <a:ext uri="{FF2B5EF4-FFF2-40B4-BE49-F238E27FC236}">
                <a16:creationId xmlns:a16="http://schemas.microsoft.com/office/drawing/2014/main" id="{9957F239-296A-4B7B-A82B-E3C9F4ED7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335" y="1431132"/>
            <a:ext cx="9114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MAST-U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A1A899D-D45E-4AD3-92BA-279C1CE355CC}"/>
              </a:ext>
            </a:extLst>
          </p:cNvPr>
          <p:cNvSpPr txBox="1">
            <a:spLocks/>
          </p:cNvSpPr>
          <p:nvPr/>
        </p:nvSpPr>
        <p:spPr>
          <a:xfrm>
            <a:off x="3699273" y="1808560"/>
            <a:ext cx="5202412" cy="348138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kern="0" dirty="0"/>
              <a:t>MAST-U is a substantial upgrade to the MAST spherical </a:t>
            </a:r>
            <a:r>
              <a:rPr lang="en-GB" kern="0" dirty="0" err="1"/>
              <a:t>tokamak</a:t>
            </a:r>
            <a:r>
              <a:rPr lang="en-GB" kern="0" dirty="0"/>
              <a:t> comprising: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Closed </a:t>
            </a:r>
            <a:r>
              <a:rPr lang="en-GB" b="1" kern="0" dirty="0" err="1"/>
              <a:t>divertors</a:t>
            </a:r>
            <a:r>
              <a:rPr lang="en-GB" b="1" kern="0" dirty="0"/>
              <a:t> with Super-X capability </a:t>
            </a:r>
            <a:r>
              <a:rPr lang="en-GB" kern="0" dirty="0"/>
              <a:t>for improved power handling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B98491-1411-4AB5-A365-066B54CD650C}"/>
              </a:ext>
            </a:extLst>
          </p:cNvPr>
          <p:cNvSpPr/>
          <p:nvPr/>
        </p:nvSpPr>
        <p:spPr>
          <a:xfrm>
            <a:off x="2078832" y="2078832"/>
            <a:ext cx="1079897" cy="8643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5BED1-D4CB-4159-977D-84334492C2A5}"/>
              </a:ext>
            </a:extLst>
          </p:cNvPr>
          <p:cNvSpPr/>
          <p:nvPr/>
        </p:nvSpPr>
        <p:spPr>
          <a:xfrm>
            <a:off x="2078832" y="4238625"/>
            <a:ext cx="1079897" cy="8643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B5FDA4-2A60-462A-81BD-E7C4A09D8AF2}"/>
              </a:ext>
            </a:extLst>
          </p:cNvPr>
          <p:cNvSpPr txBox="1">
            <a:spLocks/>
          </p:cNvSpPr>
          <p:nvPr/>
        </p:nvSpPr>
        <p:spPr>
          <a:xfrm>
            <a:off x="125413" y="204788"/>
            <a:ext cx="7513637" cy="676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dirty="0"/>
              <a:t>MAST to MAST-U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DC396A3-04DA-4649-9B3C-34972FDEC9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250202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B3454-7FBD-4EB0-8FBC-91E7162B04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DFD043-4501-4595-912E-F616A5541E7A}"/>
              </a:ext>
            </a:extLst>
          </p:cNvPr>
          <p:cNvSpPr txBox="1">
            <a:spLocks/>
          </p:cNvSpPr>
          <p:nvPr/>
        </p:nvSpPr>
        <p:spPr>
          <a:xfrm>
            <a:off x="125413" y="204788"/>
            <a:ext cx="7513637" cy="676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MAST to MAST-U</a:t>
            </a:r>
            <a:endParaRPr lang="en-GB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E1C8094-62EA-4701-AC97-C31189485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85" y="1431132"/>
            <a:ext cx="7184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B3388-AF5B-49CB-AC11-F3378807F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>
            <a:fillRect/>
          </a:stretch>
        </p:blipFill>
        <p:spPr bwMode="auto">
          <a:xfrm>
            <a:off x="80963" y="1793081"/>
            <a:ext cx="1797844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st-u_cad.png">
            <a:extLst>
              <a:ext uri="{FF2B5EF4-FFF2-40B4-BE49-F238E27FC236}">
                <a16:creationId xmlns:a16="http://schemas.microsoft.com/office/drawing/2014/main" id="{D96D8BB4-C745-4032-A9F3-D43B654C5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63328" y="1462087"/>
            <a:ext cx="1757363" cy="41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9862D7-8878-46FB-89DE-0A6F401DEF5C}"/>
              </a:ext>
            </a:extLst>
          </p:cNvPr>
          <p:cNvCxnSpPr/>
          <p:nvPr/>
        </p:nvCxnSpPr>
        <p:spPr>
          <a:xfrm flipH="1">
            <a:off x="1856185" y="1376362"/>
            <a:ext cx="0" cy="4320779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9DD43F-03B1-45A9-96FC-C47359433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335" y="1431132"/>
            <a:ext cx="9114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MAST-U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C2338DE-584B-4E0B-9099-EB003DC6AB61}"/>
              </a:ext>
            </a:extLst>
          </p:cNvPr>
          <p:cNvSpPr txBox="1">
            <a:spLocks/>
          </p:cNvSpPr>
          <p:nvPr/>
        </p:nvSpPr>
        <p:spPr>
          <a:xfrm>
            <a:off x="3699273" y="1808560"/>
            <a:ext cx="5243560" cy="348138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kern="0" dirty="0"/>
              <a:t>MAST-U is a substantial upgrade to the MAST spherical </a:t>
            </a:r>
            <a:r>
              <a:rPr lang="en-GB" kern="0" dirty="0" err="1"/>
              <a:t>tokamak</a:t>
            </a:r>
            <a:r>
              <a:rPr lang="en-GB" kern="0" dirty="0"/>
              <a:t> comprising: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Closed </a:t>
            </a:r>
            <a:r>
              <a:rPr lang="en-GB" b="1" kern="0" dirty="0" err="1"/>
              <a:t>divertors</a:t>
            </a:r>
            <a:r>
              <a:rPr lang="en-GB" b="1" kern="0" dirty="0"/>
              <a:t> with Super-X capability </a:t>
            </a:r>
            <a:r>
              <a:rPr lang="en-GB" kern="0" dirty="0"/>
              <a:t>for improved power handling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On and off-axis neutral beam heating </a:t>
            </a:r>
            <a:r>
              <a:rPr lang="en-GB" kern="0" dirty="0"/>
              <a:t>for improved profile control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D27388C0-34D3-4FE6-9DE9-7617C965405D}"/>
              </a:ext>
            </a:extLst>
          </p:cNvPr>
          <p:cNvSpPr/>
          <p:nvPr/>
        </p:nvSpPr>
        <p:spPr>
          <a:xfrm flipH="1">
            <a:off x="2153841" y="3436144"/>
            <a:ext cx="1081088" cy="270272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858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F8C414FE-C36A-4899-BBBC-E692801ADFBE}"/>
              </a:ext>
            </a:extLst>
          </p:cNvPr>
          <p:cNvSpPr/>
          <p:nvPr/>
        </p:nvSpPr>
        <p:spPr>
          <a:xfrm flipH="1">
            <a:off x="2150269" y="2943226"/>
            <a:ext cx="1079897" cy="270272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858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595BA5B-85C7-43A8-AFB5-A928501458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3548466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5A10DD-3145-472F-946A-43D26FE890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EB1911-4723-49CA-8887-D5107048D035}"/>
              </a:ext>
            </a:extLst>
          </p:cNvPr>
          <p:cNvSpPr txBox="1">
            <a:spLocks/>
          </p:cNvSpPr>
          <p:nvPr/>
        </p:nvSpPr>
        <p:spPr>
          <a:xfrm>
            <a:off x="125413" y="204788"/>
            <a:ext cx="7513637" cy="676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MAST to MAST-U</a:t>
            </a:r>
            <a:endParaRPr lang="en-GB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DC786E5-0FCD-4528-8690-E576A9BCB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85" y="1431132"/>
            <a:ext cx="7184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60D6B-344C-4550-A7E4-7EA13BC4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>
            <a:fillRect/>
          </a:stretch>
        </p:blipFill>
        <p:spPr bwMode="auto">
          <a:xfrm>
            <a:off x="80963" y="1793081"/>
            <a:ext cx="1797844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st-u_cad.png">
            <a:extLst>
              <a:ext uri="{FF2B5EF4-FFF2-40B4-BE49-F238E27FC236}">
                <a16:creationId xmlns:a16="http://schemas.microsoft.com/office/drawing/2014/main" id="{66095319-4ED9-43F3-8EB1-F39A55BF8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63328" y="1462087"/>
            <a:ext cx="1757363" cy="41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B0AE03-E1B1-4E9B-ADF4-014934853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335" y="1431132"/>
            <a:ext cx="9114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MAST-U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65D333D-C0FE-429A-82CB-F0C83CE7DDA1}"/>
              </a:ext>
            </a:extLst>
          </p:cNvPr>
          <p:cNvSpPr txBox="1">
            <a:spLocks/>
          </p:cNvSpPr>
          <p:nvPr/>
        </p:nvSpPr>
        <p:spPr>
          <a:xfrm>
            <a:off x="3699273" y="1808560"/>
            <a:ext cx="5168122" cy="348138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kern="0" dirty="0"/>
              <a:t>MAST-U is a substantial upgrade to the MAST spherical </a:t>
            </a:r>
            <a:r>
              <a:rPr lang="en-GB" kern="0" dirty="0" err="1"/>
              <a:t>tokamak</a:t>
            </a:r>
            <a:r>
              <a:rPr lang="en-GB" kern="0" dirty="0"/>
              <a:t> comprising: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Closed </a:t>
            </a:r>
            <a:r>
              <a:rPr lang="en-GB" b="1" kern="0" dirty="0" err="1"/>
              <a:t>divertors</a:t>
            </a:r>
            <a:r>
              <a:rPr lang="en-GB" b="1" kern="0" dirty="0"/>
              <a:t> with Super-X capability </a:t>
            </a:r>
            <a:r>
              <a:rPr lang="en-GB" kern="0" dirty="0"/>
              <a:t>for improved power handling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On and off-axis neutral beam heating </a:t>
            </a:r>
            <a:r>
              <a:rPr lang="en-GB" kern="0" dirty="0"/>
              <a:t>for improved profile control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Increased toroidal field (0.5 → 0.8T at 0.8m) </a:t>
            </a:r>
            <a:r>
              <a:rPr lang="en-GB" kern="0" dirty="0"/>
              <a:t>for improved confinement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11B4B7F-A374-4659-B944-8DC9577EEE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317385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F58F4-0C0D-4277-8920-D94DC365D5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7ECFFD-3D39-459F-B821-33B23923A1A9}"/>
              </a:ext>
            </a:extLst>
          </p:cNvPr>
          <p:cNvSpPr txBox="1">
            <a:spLocks/>
          </p:cNvSpPr>
          <p:nvPr/>
        </p:nvSpPr>
        <p:spPr>
          <a:xfrm>
            <a:off x="125413" y="204788"/>
            <a:ext cx="7513637" cy="676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MAST to MAST-U</a:t>
            </a:r>
            <a:endParaRPr lang="en-GB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3B73163-1228-4703-A57D-565ACAD30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85" y="1431132"/>
            <a:ext cx="7184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B6FC3-49C4-44F5-B0EE-5B08B9DEC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>
            <a:fillRect/>
          </a:stretch>
        </p:blipFill>
        <p:spPr bwMode="auto">
          <a:xfrm>
            <a:off x="80963" y="1793081"/>
            <a:ext cx="1797844" cy="36052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st-u_cad.png">
            <a:extLst>
              <a:ext uri="{FF2B5EF4-FFF2-40B4-BE49-F238E27FC236}">
                <a16:creationId xmlns:a16="http://schemas.microsoft.com/office/drawing/2014/main" id="{FF554A89-E54C-4BB8-8F26-36C299BD8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63328" y="1462087"/>
            <a:ext cx="1757363" cy="41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8005A-D28A-4A0F-BECB-F2E06B0C26E7}"/>
              </a:ext>
            </a:extLst>
          </p:cNvPr>
          <p:cNvCxnSpPr/>
          <p:nvPr/>
        </p:nvCxnSpPr>
        <p:spPr>
          <a:xfrm flipH="1">
            <a:off x="1856185" y="1376362"/>
            <a:ext cx="0" cy="4320779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9F0DBC1-659E-4AF8-BD42-A5CACB2F7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335" y="1431132"/>
            <a:ext cx="9114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MAST-U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296D8E0-CD23-4153-BD1F-039F7B65FB0A}"/>
              </a:ext>
            </a:extLst>
          </p:cNvPr>
          <p:cNvSpPr txBox="1">
            <a:spLocks/>
          </p:cNvSpPr>
          <p:nvPr/>
        </p:nvSpPr>
        <p:spPr>
          <a:xfrm>
            <a:off x="3699273" y="1808560"/>
            <a:ext cx="5174980" cy="348138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kern="0" dirty="0"/>
              <a:t>MAST-U is a substantial upgrade to the MAST spherical </a:t>
            </a:r>
            <a:r>
              <a:rPr lang="en-GB" kern="0" dirty="0" err="1"/>
              <a:t>tokamak</a:t>
            </a:r>
            <a:r>
              <a:rPr lang="en-GB" kern="0" dirty="0"/>
              <a:t> comprising: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Closed </a:t>
            </a:r>
            <a:r>
              <a:rPr lang="en-GB" b="1" kern="0" dirty="0" err="1"/>
              <a:t>divertors</a:t>
            </a:r>
            <a:r>
              <a:rPr lang="en-GB" b="1" kern="0" dirty="0"/>
              <a:t> with Super-X capability </a:t>
            </a:r>
            <a:r>
              <a:rPr lang="en-GB" kern="0" dirty="0"/>
              <a:t>for improved power handling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On and off-axis neutral beam heating</a:t>
            </a:r>
            <a:r>
              <a:rPr lang="en-GB" kern="0" dirty="0"/>
              <a:t> for improved profile control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Increased toroidal field (0.5 → 0.8T at 0.8m)</a:t>
            </a:r>
            <a:r>
              <a:rPr lang="en-GB" kern="0" dirty="0"/>
              <a:t> for improved confinement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19 new </a:t>
            </a:r>
            <a:r>
              <a:rPr lang="en-GB" b="1" kern="0" dirty="0" err="1"/>
              <a:t>poloidal</a:t>
            </a:r>
            <a:r>
              <a:rPr lang="en-GB" b="1" kern="0" dirty="0"/>
              <a:t> field coils</a:t>
            </a:r>
            <a:r>
              <a:rPr lang="en-GB" kern="0" dirty="0"/>
              <a:t> for improved shaping capabilities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57CBC4-CA72-49C9-BD90-D1B0A305AD06}"/>
              </a:ext>
            </a:extLst>
          </p:cNvPr>
          <p:cNvSpPr/>
          <p:nvPr/>
        </p:nvSpPr>
        <p:spPr>
          <a:xfrm>
            <a:off x="2047875" y="2394347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1BCB48-4AD5-4376-AF0E-4C1A6046E0E3}"/>
              </a:ext>
            </a:extLst>
          </p:cNvPr>
          <p:cNvSpPr/>
          <p:nvPr/>
        </p:nvSpPr>
        <p:spPr>
          <a:xfrm>
            <a:off x="2177654" y="2280047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EEA654-4039-4D7F-9344-97F7252AA166}"/>
              </a:ext>
            </a:extLst>
          </p:cNvPr>
          <p:cNvSpPr/>
          <p:nvPr/>
        </p:nvSpPr>
        <p:spPr>
          <a:xfrm>
            <a:off x="2352675" y="2112169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A3B9B8-AF05-45E2-8700-5FC4EF6C9A6A}"/>
              </a:ext>
            </a:extLst>
          </p:cNvPr>
          <p:cNvSpPr/>
          <p:nvPr/>
        </p:nvSpPr>
        <p:spPr>
          <a:xfrm>
            <a:off x="3105150" y="2132410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AA6473-3880-4EB2-8E14-D467CD1687F9}"/>
              </a:ext>
            </a:extLst>
          </p:cNvPr>
          <p:cNvSpPr/>
          <p:nvPr/>
        </p:nvSpPr>
        <p:spPr>
          <a:xfrm>
            <a:off x="2426494" y="2457450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59C5BF-F34F-4700-AA42-40B022595148}"/>
              </a:ext>
            </a:extLst>
          </p:cNvPr>
          <p:cNvSpPr/>
          <p:nvPr/>
        </p:nvSpPr>
        <p:spPr>
          <a:xfrm>
            <a:off x="2672954" y="2470547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9FFE6A-D920-45B7-AF21-1DECFDB1DEDE}"/>
              </a:ext>
            </a:extLst>
          </p:cNvPr>
          <p:cNvSpPr/>
          <p:nvPr/>
        </p:nvSpPr>
        <p:spPr>
          <a:xfrm>
            <a:off x="2850356" y="2471738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664619-567A-44A0-ABF4-168535693D53}"/>
              </a:ext>
            </a:extLst>
          </p:cNvPr>
          <p:cNvSpPr/>
          <p:nvPr/>
        </p:nvSpPr>
        <p:spPr>
          <a:xfrm>
            <a:off x="2047875" y="4586288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D6C46E-AA28-4B38-8A7A-61AB26FA0078}"/>
              </a:ext>
            </a:extLst>
          </p:cNvPr>
          <p:cNvSpPr/>
          <p:nvPr/>
        </p:nvSpPr>
        <p:spPr>
          <a:xfrm>
            <a:off x="2169319" y="4701779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BF2EA8-618A-49F0-A947-246A2C6A237F}"/>
              </a:ext>
            </a:extLst>
          </p:cNvPr>
          <p:cNvSpPr/>
          <p:nvPr/>
        </p:nvSpPr>
        <p:spPr>
          <a:xfrm>
            <a:off x="2349104" y="4872038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C590CF1-A0B9-4182-A6C9-C519DA2A01B6}"/>
              </a:ext>
            </a:extLst>
          </p:cNvPr>
          <p:cNvSpPr/>
          <p:nvPr/>
        </p:nvSpPr>
        <p:spPr>
          <a:xfrm>
            <a:off x="3112294" y="4848225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622137-E625-4B50-BFB8-C3B98C1E6DE1}"/>
              </a:ext>
            </a:extLst>
          </p:cNvPr>
          <p:cNvSpPr/>
          <p:nvPr/>
        </p:nvSpPr>
        <p:spPr>
          <a:xfrm>
            <a:off x="2426494" y="4531519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0C78320-FC6E-4882-8C14-3D4A4152B858}"/>
              </a:ext>
            </a:extLst>
          </p:cNvPr>
          <p:cNvSpPr/>
          <p:nvPr/>
        </p:nvSpPr>
        <p:spPr>
          <a:xfrm>
            <a:off x="2672954" y="4508897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A6A1B6-13D2-4DDE-8A73-8383717792EE}"/>
              </a:ext>
            </a:extLst>
          </p:cNvPr>
          <p:cNvSpPr/>
          <p:nvPr/>
        </p:nvSpPr>
        <p:spPr>
          <a:xfrm>
            <a:off x="2834879" y="4508897"/>
            <a:ext cx="16192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5CE077-084D-439F-B711-57F06710811B}"/>
              </a:ext>
            </a:extLst>
          </p:cNvPr>
          <p:cNvSpPr/>
          <p:nvPr/>
        </p:nvSpPr>
        <p:spPr>
          <a:xfrm rot="2718399">
            <a:off x="2679502" y="4241602"/>
            <a:ext cx="94059" cy="185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E215B2-3EB5-4A15-B05B-0C916547AD4D}"/>
              </a:ext>
            </a:extLst>
          </p:cNvPr>
          <p:cNvSpPr/>
          <p:nvPr/>
        </p:nvSpPr>
        <p:spPr>
          <a:xfrm rot="18881601" flipH="1">
            <a:off x="2678311" y="2711649"/>
            <a:ext cx="94060" cy="185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758D22-A12C-4E13-8A91-A1A7F2738C3F}"/>
              </a:ext>
            </a:extLst>
          </p:cNvPr>
          <p:cNvSpPr/>
          <p:nvPr/>
        </p:nvSpPr>
        <p:spPr>
          <a:xfrm flipH="1">
            <a:off x="1999060" y="2537222"/>
            <a:ext cx="79772" cy="3512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0DB9B6-0F53-4AA6-BD0F-836D3DF2F9B5}"/>
              </a:ext>
            </a:extLst>
          </p:cNvPr>
          <p:cNvSpPr/>
          <p:nvPr/>
        </p:nvSpPr>
        <p:spPr>
          <a:xfrm flipH="1">
            <a:off x="1996678" y="4264819"/>
            <a:ext cx="79772" cy="352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A9FB99-EB44-40CD-9DA7-714454E57FA0}"/>
              </a:ext>
            </a:extLst>
          </p:cNvPr>
          <p:cNvSpPr/>
          <p:nvPr/>
        </p:nvSpPr>
        <p:spPr>
          <a:xfrm flipH="1">
            <a:off x="1878806" y="2996804"/>
            <a:ext cx="53579" cy="1134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30" name="Footer Placeholder 1">
            <a:extLst>
              <a:ext uri="{FF2B5EF4-FFF2-40B4-BE49-F238E27FC236}">
                <a16:creationId xmlns:a16="http://schemas.microsoft.com/office/drawing/2014/main" id="{2F35E944-70AD-4ABF-BD62-2E0FB937C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394183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FC510-9244-4892-A663-28EF71752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4A58BC-093C-4670-985D-F5257059163F}"/>
              </a:ext>
            </a:extLst>
          </p:cNvPr>
          <p:cNvSpPr txBox="1">
            <a:spLocks/>
          </p:cNvSpPr>
          <p:nvPr/>
        </p:nvSpPr>
        <p:spPr>
          <a:xfrm>
            <a:off x="125413" y="204788"/>
            <a:ext cx="7513637" cy="676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dirty="0"/>
              <a:t>MAST to MAST-U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1B6EF3F-3849-434F-AA20-81AD6AED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85" y="1431132"/>
            <a:ext cx="7184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62D13-AEC2-48E0-AF1C-47DBE7AD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>
            <a:fillRect/>
          </a:stretch>
        </p:blipFill>
        <p:spPr bwMode="auto">
          <a:xfrm>
            <a:off x="80963" y="1793081"/>
            <a:ext cx="1797844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st-u_cad.png">
            <a:extLst>
              <a:ext uri="{FF2B5EF4-FFF2-40B4-BE49-F238E27FC236}">
                <a16:creationId xmlns:a16="http://schemas.microsoft.com/office/drawing/2014/main" id="{C11ABBC2-1AD9-41B2-9269-4412EAC53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63328" y="1462087"/>
            <a:ext cx="1757363" cy="41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E7FF-9AFA-4D6C-B841-34FDB15A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335" y="1431132"/>
            <a:ext cx="9114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500"/>
              <a:t>MAST-U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853D620-03E1-4428-8DE8-364950A8DFE1}"/>
              </a:ext>
            </a:extLst>
          </p:cNvPr>
          <p:cNvSpPr txBox="1">
            <a:spLocks/>
          </p:cNvSpPr>
          <p:nvPr/>
        </p:nvSpPr>
        <p:spPr>
          <a:xfrm>
            <a:off x="3699273" y="1808560"/>
            <a:ext cx="5216128" cy="348138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kern="0" dirty="0"/>
              <a:t>MAST-U is a substantial upgrade to the MAST spherical </a:t>
            </a:r>
            <a:r>
              <a:rPr lang="en-GB" kern="0" dirty="0" err="1"/>
              <a:t>tokamak</a:t>
            </a:r>
            <a:r>
              <a:rPr lang="en-GB" kern="0" dirty="0"/>
              <a:t> comprising: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Closed </a:t>
            </a:r>
            <a:r>
              <a:rPr lang="en-GB" b="1" kern="0" dirty="0" err="1"/>
              <a:t>divertors</a:t>
            </a:r>
            <a:r>
              <a:rPr lang="en-GB" b="1" kern="0" dirty="0"/>
              <a:t> with Super-X capability</a:t>
            </a:r>
            <a:r>
              <a:rPr lang="en-GB" kern="0" dirty="0"/>
              <a:t> for improved power handling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On and off-axis neutral beam heating</a:t>
            </a:r>
            <a:r>
              <a:rPr lang="en-GB" kern="0" dirty="0"/>
              <a:t> for improved profile control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Increased toroidal field (0.5 → 0.8T at 0.8m)</a:t>
            </a:r>
            <a:r>
              <a:rPr lang="en-GB" kern="0" dirty="0"/>
              <a:t> for improved confinement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19 new </a:t>
            </a:r>
            <a:r>
              <a:rPr lang="en-GB" b="1" kern="0" dirty="0" err="1"/>
              <a:t>poloidal</a:t>
            </a:r>
            <a:r>
              <a:rPr lang="en-GB" b="1" kern="0" dirty="0"/>
              <a:t> field coils</a:t>
            </a:r>
            <a:r>
              <a:rPr lang="en-GB" kern="0" dirty="0"/>
              <a:t> for improved shaping capabilities</a:t>
            </a:r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b="1" kern="0" dirty="0"/>
              <a:t>New solenoid</a:t>
            </a:r>
            <a:r>
              <a:rPr lang="en-GB" kern="0" dirty="0"/>
              <a:t> to increase </a:t>
            </a:r>
            <a:r>
              <a:rPr lang="en-GB" kern="0" dirty="0" err="1"/>
              <a:t>I</a:t>
            </a:r>
            <a:r>
              <a:rPr lang="en-GB" kern="0" baseline="-25000" dirty="0" err="1"/>
              <a:t>p</a:t>
            </a:r>
            <a:r>
              <a:rPr lang="en-GB" kern="0" dirty="0"/>
              <a:t> (1MA → 2MA) and pulse duration (0.7s → 5.0s)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23BD97-AA80-470B-B087-F62094E339F6}"/>
              </a:ext>
            </a:extLst>
          </p:cNvPr>
          <p:cNvSpPr/>
          <p:nvPr/>
        </p:nvSpPr>
        <p:spPr>
          <a:xfrm flipH="1">
            <a:off x="1938338" y="2443163"/>
            <a:ext cx="108347" cy="22681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9CA2737F-7990-48E6-928B-15E2D19B3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939" y="6387723"/>
            <a:ext cx="6616583" cy="365125"/>
          </a:xfrm>
        </p:spPr>
        <p:txBody>
          <a:bodyPr/>
          <a:lstStyle/>
          <a:p>
            <a:r>
              <a:rPr lang="en-US" sz="900" dirty="0"/>
              <a:t> B Lloyd	International Spherical Torus Workshop, Frascati, Italy	                   October 2019	</a:t>
            </a:r>
          </a:p>
        </p:txBody>
      </p:sp>
    </p:spTree>
    <p:extLst>
      <p:ext uri="{BB962C8B-B14F-4D97-AF65-F5344CB8AC3E}">
        <p14:creationId xmlns:p14="http://schemas.microsoft.com/office/powerpoint/2010/main" val="1122755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FE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F8971D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6D43A1B-2639-7E4D-948B-E5FA4F84BD31}" vid="{49D25404-E4E2-834B-9BAB-4D3830DC0C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CCFE presentation - RCUK - EUROfusion (standard)</Template>
  <TotalTime>576</TotalTime>
  <Words>1452</Words>
  <Application>Microsoft Office PowerPoint</Application>
  <PresentationFormat>On-screen Show (4:3)</PresentationFormat>
  <Paragraphs>274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Wingdings</vt:lpstr>
      <vt:lpstr>Office Theme</vt:lpstr>
      <vt:lpstr>20th International Spherical Torus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 Upgrade: Diagnostics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Lloyd, Brian</dc:creator>
  <cp:lastModifiedBy>Lloyd, Brian</cp:lastModifiedBy>
  <cp:revision>3</cp:revision>
  <cp:lastPrinted>2019-10-16T09:53:33Z</cp:lastPrinted>
  <dcterms:created xsi:type="dcterms:W3CDTF">2018-06-26T14:17:46Z</dcterms:created>
  <dcterms:modified xsi:type="dcterms:W3CDTF">2019-10-17T12:35:43Z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cb255a-fd3f-4c0f-857e-201fa46304da_Enabled">
    <vt:lpwstr>True</vt:lpwstr>
  </property>
  <property fmtid="{D5CDD505-2E9C-101B-9397-08002B2CF9AE}" pid="3" name="MSIP_Label_0dcb255a-fd3f-4c0f-857e-201fa46304da_SiteId">
    <vt:lpwstr>c6ac664b-ae27-4d5d-b4e6-bb5717196fc7</vt:lpwstr>
  </property>
  <property fmtid="{D5CDD505-2E9C-101B-9397-08002B2CF9AE}" pid="4" name="MSIP_Label_0dcb255a-fd3f-4c0f-857e-201fa46304da_Owner">
    <vt:lpwstr>brian.lloyd@ukaea.uk</vt:lpwstr>
  </property>
  <property fmtid="{D5CDD505-2E9C-101B-9397-08002B2CF9AE}" pid="5" name="MSIP_Label_0dcb255a-fd3f-4c0f-857e-201fa46304da_SetDate">
    <vt:lpwstr>2019-10-11T10:13:50.0549338Z</vt:lpwstr>
  </property>
  <property fmtid="{D5CDD505-2E9C-101B-9397-08002B2CF9AE}" pid="6" name="MSIP_Label_0dcb255a-fd3f-4c0f-857e-201fa46304da_Name">
    <vt:lpwstr>Official</vt:lpwstr>
  </property>
  <property fmtid="{D5CDD505-2E9C-101B-9397-08002B2CF9AE}" pid="7" name="MSIP_Label_0dcb255a-fd3f-4c0f-857e-201fa46304da_Application">
    <vt:lpwstr>Microsoft Azure Information Protection</vt:lpwstr>
  </property>
  <property fmtid="{D5CDD505-2E9C-101B-9397-08002B2CF9AE}" pid="8" name="MSIP_Label_0dcb255a-fd3f-4c0f-857e-201fa46304da_ActionId">
    <vt:lpwstr>2c5e2ccf-7076-487f-9150-4a3074af97ae</vt:lpwstr>
  </property>
  <property fmtid="{D5CDD505-2E9C-101B-9397-08002B2CF9AE}" pid="9" name="MSIP_Label_0dcb255a-fd3f-4c0f-857e-201fa46304da_Extended_MSFT_Method">
    <vt:lpwstr>Automatic</vt:lpwstr>
  </property>
  <property fmtid="{D5CDD505-2E9C-101B-9397-08002B2CF9AE}" pid="10" name="MSIP_Label_22759de7-3255-46b5-8dfe-736652f9c6c1_Enabled">
    <vt:lpwstr>True</vt:lpwstr>
  </property>
  <property fmtid="{D5CDD505-2E9C-101B-9397-08002B2CF9AE}" pid="11" name="MSIP_Label_22759de7-3255-46b5-8dfe-736652f9c6c1_SiteId">
    <vt:lpwstr>c6ac664b-ae27-4d5d-b4e6-bb5717196fc7</vt:lpwstr>
  </property>
  <property fmtid="{D5CDD505-2E9C-101B-9397-08002B2CF9AE}" pid="12" name="MSIP_Label_22759de7-3255-46b5-8dfe-736652f9c6c1_Owner">
    <vt:lpwstr>brian.lloyd@ukaea.uk</vt:lpwstr>
  </property>
  <property fmtid="{D5CDD505-2E9C-101B-9397-08002B2CF9AE}" pid="13" name="MSIP_Label_22759de7-3255-46b5-8dfe-736652f9c6c1_SetDate">
    <vt:lpwstr>2019-10-11T10:13:50.0549338Z</vt:lpwstr>
  </property>
  <property fmtid="{D5CDD505-2E9C-101B-9397-08002B2CF9AE}" pid="14" name="MSIP_Label_22759de7-3255-46b5-8dfe-736652f9c6c1_Name">
    <vt:lpwstr>Public</vt:lpwstr>
  </property>
  <property fmtid="{D5CDD505-2E9C-101B-9397-08002B2CF9AE}" pid="15" name="MSIP_Label_22759de7-3255-46b5-8dfe-736652f9c6c1_Application">
    <vt:lpwstr>Microsoft Azure Information Protection</vt:lpwstr>
  </property>
  <property fmtid="{D5CDD505-2E9C-101B-9397-08002B2CF9AE}" pid="16" name="MSIP_Label_22759de7-3255-46b5-8dfe-736652f9c6c1_ActionId">
    <vt:lpwstr>2c5e2ccf-7076-487f-9150-4a3074af97ae</vt:lpwstr>
  </property>
  <property fmtid="{D5CDD505-2E9C-101B-9397-08002B2CF9AE}" pid="17" name="MSIP_Label_22759de7-3255-46b5-8dfe-736652f9c6c1_Parent">
    <vt:lpwstr>0dcb255a-fd3f-4c0f-857e-201fa46304da</vt:lpwstr>
  </property>
  <property fmtid="{D5CDD505-2E9C-101B-9397-08002B2CF9AE}" pid="18" name="MSIP_Label_22759de7-3255-46b5-8dfe-736652f9c6c1_Extended_MSFT_Method">
    <vt:lpwstr>Automatic</vt:lpwstr>
  </property>
  <property fmtid="{D5CDD505-2E9C-101B-9397-08002B2CF9AE}" pid="19" name="Sensitivity">
    <vt:lpwstr>Official Public</vt:lpwstr>
  </property>
</Properties>
</file>