
<file path=[Content_Types].xml><?xml version="1.0" encoding="utf-8"?>
<Types xmlns="http://schemas.openxmlformats.org/package/2006/content-types">
  <Default Extension="avi" ContentType="video/x-msvideo"/>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 id="2147483719" r:id="rId3"/>
  </p:sldMasterIdLst>
  <p:notesMasterIdLst>
    <p:notesMasterId r:id="rId20"/>
  </p:notesMasterIdLst>
  <p:sldIdLst>
    <p:sldId id="297" r:id="rId4"/>
    <p:sldId id="348" r:id="rId5"/>
    <p:sldId id="424" r:id="rId6"/>
    <p:sldId id="335" r:id="rId7"/>
    <p:sldId id="422" r:id="rId8"/>
    <p:sldId id="417" r:id="rId9"/>
    <p:sldId id="415" r:id="rId10"/>
    <p:sldId id="419" r:id="rId11"/>
    <p:sldId id="420" r:id="rId12"/>
    <p:sldId id="421" r:id="rId13"/>
    <p:sldId id="418" r:id="rId14"/>
    <p:sldId id="1296" r:id="rId15"/>
    <p:sldId id="1304" r:id="rId16"/>
    <p:sldId id="405" r:id="rId17"/>
    <p:sldId id="312" r:id="rId18"/>
    <p:sldId id="407" r:id="rId1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A52B2"/>
    <a:srgbClr val="2B100F"/>
    <a:srgbClr val="4D1C1B"/>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956" autoAdjust="0"/>
    <p:restoredTop sz="94660"/>
  </p:normalViewPr>
  <p:slideViewPr>
    <p:cSldViewPr snapToGrid="0">
      <p:cViewPr varScale="1">
        <p:scale>
          <a:sx n="84" d="100"/>
          <a:sy n="84" d="100"/>
        </p:scale>
        <p:origin x="1061" y="2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dg-nas2\FSCESANOX\nas_dati\Traffico%20&amp;%20Rumore\RICERCA%20E%20SVILUPPO\RAFAEL\MOTO%20MAGNIFICATO\AIPnD\spettro%20acc.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671300977704875E-2"/>
          <c:y val="2.7836224569506768E-2"/>
          <c:w val="0.87712581826641034"/>
          <c:h val="0.84016426492739804"/>
        </c:manualLayout>
      </c:layout>
      <c:scatterChart>
        <c:scatterStyle val="lineMarker"/>
        <c:varyColors val="0"/>
        <c:ser>
          <c:idx val="1"/>
          <c:order val="0"/>
          <c:tx>
            <c:v>OMA</c:v>
          </c:tx>
          <c:spPr>
            <a:ln w="12700" cap="rnd">
              <a:solidFill>
                <a:srgbClr val="C00000"/>
              </a:solidFill>
              <a:round/>
            </a:ln>
            <a:effectLst/>
          </c:spPr>
          <c:marker>
            <c:symbol val="none"/>
          </c:marker>
          <c:xVal>
            <c:numRef>
              <c:f>'[spettro acc.xlsx]Foglio1'!$F$3:$F$2051</c:f>
              <c:numCache>
                <c:formatCode>0.000</c:formatCode>
                <c:ptCount val="2049"/>
                <c:pt idx="0">
                  <c:v>0</c:v>
                </c:pt>
                <c:pt idx="1">
                  <c:v>6.2500000000000003E-3</c:v>
                </c:pt>
                <c:pt idx="2">
                  <c:v>1.2500000000000001E-2</c:v>
                </c:pt>
                <c:pt idx="3">
                  <c:v>1.8750000000000003E-2</c:v>
                </c:pt>
                <c:pt idx="4">
                  <c:v>2.5000000000000001E-2</c:v>
                </c:pt>
                <c:pt idx="5">
                  <c:v>3.125E-2</c:v>
                </c:pt>
                <c:pt idx="6">
                  <c:v>3.7499999999999999E-2</c:v>
                </c:pt>
                <c:pt idx="7">
                  <c:v>4.3749999999999997E-2</c:v>
                </c:pt>
                <c:pt idx="8">
                  <c:v>4.9999999999999996E-2</c:v>
                </c:pt>
                <c:pt idx="9">
                  <c:v>5.6249999999999994E-2</c:v>
                </c:pt>
                <c:pt idx="10">
                  <c:v>6.2499999999999993E-2</c:v>
                </c:pt>
                <c:pt idx="11">
                  <c:v>6.8749999999999992E-2</c:v>
                </c:pt>
                <c:pt idx="12">
                  <c:v>7.4999999999999997E-2</c:v>
                </c:pt>
                <c:pt idx="13">
                  <c:v>8.1250000000000003E-2</c:v>
                </c:pt>
                <c:pt idx="14">
                  <c:v>8.7500000000000008E-2</c:v>
                </c:pt>
                <c:pt idx="15">
                  <c:v>9.3750000000000014E-2</c:v>
                </c:pt>
                <c:pt idx="16">
                  <c:v>0.10000000000000002</c:v>
                </c:pt>
                <c:pt idx="17">
                  <c:v>0.10625000000000002</c:v>
                </c:pt>
                <c:pt idx="18">
                  <c:v>0.11250000000000003</c:v>
                </c:pt>
                <c:pt idx="19">
                  <c:v>0.11875000000000004</c:v>
                </c:pt>
                <c:pt idx="20">
                  <c:v>0.12500000000000003</c:v>
                </c:pt>
                <c:pt idx="21">
                  <c:v>0.13125000000000003</c:v>
                </c:pt>
                <c:pt idx="22">
                  <c:v>0.13750000000000004</c:v>
                </c:pt>
                <c:pt idx="23">
                  <c:v>0.14375000000000004</c:v>
                </c:pt>
                <c:pt idx="24">
                  <c:v>0.15000000000000005</c:v>
                </c:pt>
                <c:pt idx="25">
                  <c:v>0.15625000000000006</c:v>
                </c:pt>
                <c:pt idx="26">
                  <c:v>0.16250000000000006</c:v>
                </c:pt>
                <c:pt idx="27">
                  <c:v>0.16875000000000007</c:v>
                </c:pt>
                <c:pt idx="28">
                  <c:v>0.17500000000000007</c:v>
                </c:pt>
                <c:pt idx="29">
                  <c:v>0.18125000000000008</c:v>
                </c:pt>
                <c:pt idx="30">
                  <c:v>0.18750000000000008</c:v>
                </c:pt>
                <c:pt idx="31">
                  <c:v>0.19375000000000009</c:v>
                </c:pt>
                <c:pt idx="32">
                  <c:v>0.20000000000000009</c:v>
                </c:pt>
                <c:pt idx="33">
                  <c:v>0.2062500000000001</c:v>
                </c:pt>
                <c:pt idx="34">
                  <c:v>0.21250000000000011</c:v>
                </c:pt>
                <c:pt idx="35">
                  <c:v>0.21875000000000011</c:v>
                </c:pt>
                <c:pt idx="36">
                  <c:v>0.22500000000000012</c:v>
                </c:pt>
                <c:pt idx="37">
                  <c:v>0.23125000000000012</c:v>
                </c:pt>
                <c:pt idx="38">
                  <c:v>0.23750000000000013</c:v>
                </c:pt>
                <c:pt idx="39">
                  <c:v>0.24375000000000013</c:v>
                </c:pt>
                <c:pt idx="40">
                  <c:v>0.25000000000000011</c:v>
                </c:pt>
                <c:pt idx="41">
                  <c:v>0.25625000000000009</c:v>
                </c:pt>
                <c:pt idx="42">
                  <c:v>0.26250000000000007</c:v>
                </c:pt>
                <c:pt idx="43">
                  <c:v>0.26875000000000004</c:v>
                </c:pt>
                <c:pt idx="44">
                  <c:v>0.27500000000000002</c:v>
                </c:pt>
                <c:pt idx="45">
                  <c:v>0.28125</c:v>
                </c:pt>
                <c:pt idx="46">
                  <c:v>0.28749999999999998</c:v>
                </c:pt>
                <c:pt idx="47">
                  <c:v>0.29374999999999996</c:v>
                </c:pt>
                <c:pt idx="48">
                  <c:v>0.29999999999999993</c:v>
                </c:pt>
                <c:pt idx="49">
                  <c:v>0.30624999999999991</c:v>
                </c:pt>
                <c:pt idx="50">
                  <c:v>0.31249999999999989</c:v>
                </c:pt>
                <c:pt idx="51">
                  <c:v>0.31874999999999987</c:v>
                </c:pt>
                <c:pt idx="52">
                  <c:v>0.32499999999999984</c:v>
                </c:pt>
                <c:pt idx="53">
                  <c:v>0.33124999999999982</c:v>
                </c:pt>
                <c:pt idx="54">
                  <c:v>0.3374999999999998</c:v>
                </c:pt>
                <c:pt idx="55">
                  <c:v>0.34374999999999978</c:v>
                </c:pt>
                <c:pt idx="56">
                  <c:v>0.34999999999999976</c:v>
                </c:pt>
                <c:pt idx="57">
                  <c:v>0.35624999999999973</c:v>
                </c:pt>
                <c:pt idx="58">
                  <c:v>0.36249999999999971</c:v>
                </c:pt>
                <c:pt idx="59">
                  <c:v>0.36874999999999969</c:v>
                </c:pt>
                <c:pt idx="60">
                  <c:v>0.37499999999999967</c:v>
                </c:pt>
                <c:pt idx="61">
                  <c:v>0.38124999999999964</c:v>
                </c:pt>
                <c:pt idx="62">
                  <c:v>0.38749999999999962</c:v>
                </c:pt>
                <c:pt idx="63">
                  <c:v>0.3937499999999996</c:v>
                </c:pt>
                <c:pt idx="64">
                  <c:v>0.39999999999999958</c:v>
                </c:pt>
                <c:pt idx="65">
                  <c:v>0.40624999999999956</c:v>
                </c:pt>
                <c:pt idx="66">
                  <c:v>0.41249999999999953</c:v>
                </c:pt>
                <c:pt idx="67">
                  <c:v>0.41874999999999951</c:v>
                </c:pt>
                <c:pt idx="68">
                  <c:v>0.42499999999999949</c:v>
                </c:pt>
                <c:pt idx="69">
                  <c:v>0.43124999999999947</c:v>
                </c:pt>
                <c:pt idx="70">
                  <c:v>0.43749999999999944</c:v>
                </c:pt>
                <c:pt idx="71">
                  <c:v>0.44374999999999942</c:v>
                </c:pt>
                <c:pt idx="72">
                  <c:v>0.4499999999999994</c:v>
                </c:pt>
                <c:pt idx="73">
                  <c:v>0.45624999999999938</c:v>
                </c:pt>
                <c:pt idx="74">
                  <c:v>0.46249999999999936</c:v>
                </c:pt>
                <c:pt idx="75">
                  <c:v>0.46874999999999933</c:v>
                </c:pt>
                <c:pt idx="76">
                  <c:v>0.47499999999999931</c:v>
                </c:pt>
                <c:pt idx="77">
                  <c:v>0.48124999999999929</c:v>
                </c:pt>
                <c:pt idx="78">
                  <c:v>0.48749999999999927</c:v>
                </c:pt>
                <c:pt idx="79">
                  <c:v>0.49374999999999925</c:v>
                </c:pt>
                <c:pt idx="80">
                  <c:v>0.49999999999999922</c:v>
                </c:pt>
                <c:pt idx="81">
                  <c:v>0.5062499999999992</c:v>
                </c:pt>
                <c:pt idx="82">
                  <c:v>0.51249999999999918</c:v>
                </c:pt>
                <c:pt idx="83">
                  <c:v>0.51874999999999916</c:v>
                </c:pt>
                <c:pt idx="84">
                  <c:v>0.52499999999999913</c:v>
                </c:pt>
                <c:pt idx="85">
                  <c:v>0.53124999999999911</c:v>
                </c:pt>
                <c:pt idx="86">
                  <c:v>0.53749999999999909</c:v>
                </c:pt>
                <c:pt idx="87">
                  <c:v>0.54374999999999907</c:v>
                </c:pt>
                <c:pt idx="88">
                  <c:v>0.54999999999999905</c:v>
                </c:pt>
                <c:pt idx="89">
                  <c:v>0.55624999999999902</c:v>
                </c:pt>
                <c:pt idx="90">
                  <c:v>0.562499999999999</c:v>
                </c:pt>
                <c:pt idx="91">
                  <c:v>0.56874999999999898</c:v>
                </c:pt>
                <c:pt idx="92">
                  <c:v>0.57499999999999896</c:v>
                </c:pt>
                <c:pt idx="93">
                  <c:v>0.58124999999999893</c:v>
                </c:pt>
                <c:pt idx="94">
                  <c:v>0.58749999999999891</c:v>
                </c:pt>
                <c:pt idx="95">
                  <c:v>0.59374999999999889</c:v>
                </c:pt>
                <c:pt idx="96">
                  <c:v>0.59999999999999887</c:v>
                </c:pt>
                <c:pt idx="97">
                  <c:v>0.60624999999999885</c:v>
                </c:pt>
                <c:pt idx="98">
                  <c:v>0.61249999999999882</c:v>
                </c:pt>
                <c:pt idx="99">
                  <c:v>0.6187499999999988</c:v>
                </c:pt>
                <c:pt idx="100">
                  <c:v>0.62499999999999878</c:v>
                </c:pt>
                <c:pt idx="101">
                  <c:v>0.63124999999999876</c:v>
                </c:pt>
                <c:pt idx="102">
                  <c:v>0.63749999999999873</c:v>
                </c:pt>
                <c:pt idx="103">
                  <c:v>0.64374999999999871</c:v>
                </c:pt>
                <c:pt idx="104">
                  <c:v>0.64999999999999869</c:v>
                </c:pt>
                <c:pt idx="105">
                  <c:v>0.65624999999999867</c:v>
                </c:pt>
                <c:pt idx="106">
                  <c:v>0.66249999999999865</c:v>
                </c:pt>
                <c:pt idx="107">
                  <c:v>0.66874999999999862</c:v>
                </c:pt>
                <c:pt idx="108">
                  <c:v>0.6749999999999986</c:v>
                </c:pt>
                <c:pt idx="109">
                  <c:v>0.68124999999999858</c:v>
                </c:pt>
                <c:pt idx="110">
                  <c:v>0.68749999999999856</c:v>
                </c:pt>
                <c:pt idx="111">
                  <c:v>0.69374999999999853</c:v>
                </c:pt>
                <c:pt idx="112">
                  <c:v>0.69999999999999851</c:v>
                </c:pt>
                <c:pt idx="113">
                  <c:v>0.70624999999999849</c:v>
                </c:pt>
                <c:pt idx="114">
                  <c:v>0.71249999999999847</c:v>
                </c:pt>
                <c:pt idx="115">
                  <c:v>0.71874999999999845</c:v>
                </c:pt>
                <c:pt idx="116">
                  <c:v>0.72499999999999842</c:v>
                </c:pt>
                <c:pt idx="117">
                  <c:v>0.7312499999999984</c:v>
                </c:pt>
                <c:pt idx="118">
                  <c:v>0.73749999999999838</c:v>
                </c:pt>
                <c:pt idx="119">
                  <c:v>0.74374999999999836</c:v>
                </c:pt>
                <c:pt idx="120">
                  <c:v>0.74999999999999833</c:v>
                </c:pt>
                <c:pt idx="121">
                  <c:v>0.75624999999999831</c:v>
                </c:pt>
                <c:pt idx="122">
                  <c:v>0.76249999999999829</c:v>
                </c:pt>
                <c:pt idx="123">
                  <c:v>0.76874999999999827</c:v>
                </c:pt>
                <c:pt idx="124">
                  <c:v>0.77499999999999825</c:v>
                </c:pt>
                <c:pt idx="125">
                  <c:v>0.78124999999999822</c:v>
                </c:pt>
                <c:pt idx="126">
                  <c:v>0.7874999999999982</c:v>
                </c:pt>
                <c:pt idx="127">
                  <c:v>0.79374999999999818</c:v>
                </c:pt>
                <c:pt idx="128">
                  <c:v>0.79999999999999816</c:v>
                </c:pt>
                <c:pt idx="129">
                  <c:v>0.80624999999999813</c:v>
                </c:pt>
                <c:pt idx="130">
                  <c:v>0.81249999999999811</c:v>
                </c:pt>
                <c:pt idx="131">
                  <c:v>0.81874999999999809</c:v>
                </c:pt>
                <c:pt idx="132">
                  <c:v>0.82499999999999807</c:v>
                </c:pt>
                <c:pt idx="133">
                  <c:v>0.83124999999999805</c:v>
                </c:pt>
                <c:pt idx="134">
                  <c:v>0.83749999999999802</c:v>
                </c:pt>
                <c:pt idx="135">
                  <c:v>0.843749999999998</c:v>
                </c:pt>
                <c:pt idx="136">
                  <c:v>0.84999999999999798</c:v>
                </c:pt>
                <c:pt idx="137">
                  <c:v>0.85624999999999796</c:v>
                </c:pt>
                <c:pt idx="138">
                  <c:v>0.86249999999999793</c:v>
                </c:pt>
                <c:pt idx="139">
                  <c:v>0.86874999999999791</c:v>
                </c:pt>
                <c:pt idx="140">
                  <c:v>0.87499999999999789</c:v>
                </c:pt>
                <c:pt idx="141">
                  <c:v>0.88124999999999787</c:v>
                </c:pt>
                <c:pt idx="142">
                  <c:v>0.88749999999999785</c:v>
                </c:pt>
                <c:pt idx="143">
                  <c:v>0.89374999999999782</c:v>
                </c:pt>
                <c:pt idx="144">
                  <c:v>0.8999999999999978</c:v>
                </c:pt>
                <c:pt idx="145">
                  <c:v>0.90624999999999778</c:v>
                </c:pt>
                <c:pt idx="146">
                  <c:v>0.91249999999999776</c:v>
                </c:pt>
                <c:pt idx="147">
                  <c:v>0.91874999999999774</c:v>
                </c:pt>
                <c:pt idx="148">
                  <c:v>0.92499999999999771</c:v>
                </c:pt>
                <c:pt idx="149">
                  <c:v>0.93124999999999769</c:v>
                </c:pt>
                <c:pt idx="150">
                  <c:v>0.93749999999999767</c:v>
                </c:pt>
                <c:pt idx="151">
                  <c:v>0.94374999999999765</c:v>
                </c:pt>
                <c:pt idx="152">
                  <c:v>0.94999999999999762</c:v>
                </c:pt>
                <c:pt idx="153">
                  <c:v>0.9562499999999976</c:v>
                </c:pt>
                <c:pt idx="154">
                  <c:v>0.96249999999999758</c:v>
                </c:pt>
                <c:pt idx="155">
                  <c:v>0.96874999999999756</c:v>
                </c:pt>
                <c:pt idx="156">
                  <c:v>0.97499999999999754</c:v>
                </c:pt>
                <c:pt idx="157">
                  <c:v>0.98124999999999751</c:v>
                </c:pt>
                <c:pt idx="158">
                  <c:v>0.98749999999999749</c:v>
                </c:pt>
                <c:pt idx="159">
                  <c:v>0.99374999999999747</c:v>
                </c:pt>
                <c:pt idx="160">
                  <c:v>0.99999999999999745</c:v>
                </c:pt>
                <c:pt idx="161">
                  <c:v>1.0062499999999974</c:v>
                </c:pt>
                <c:pt idx="162">
                  <c:v>1.0124999999999975</c:v>
                </c:pt>
                <c:pt idx="163">
                  <c:v>1.0187499999999976</c:v>
                </c:pt>
                <c:pt idx="164">
                  <c:v>1.0249999999999977</c:v>
                </c:pt>
                <c:pt idx="165">
                  <c:v>1.0312499999999978</c:v>
                </c:pt>
                <c:pt idx="166">
                  <c:v>1.0374999999999979</c:v>
                </c:pt>
                <c:pt idx="167">
                  <c:v>1.043749999999998</c:v>
                </c:pt>
                <c:pt idx="168">
                  <c:v>1.049999999999998</c:v>
                </c:pt>
                <c:pt idx="169">
                  <c:v>1.0562499999999981</c:v>
                </c:pt>
                <c:pt idx="170">
                  <c:v>1.0624999999999982</c:v>
                </c:pt>
                <c:pt idx="171">
                  <c:v>1.0687499999999983</c:v>
                </c:pt>
                <c:pt idx="172">
                  <c:v>1.0749999999999984</c:v>
                </c:pt>
                <c:pt idx="173">
                  <c:v>1.0812499999999985</c:v>
                </c:pt>
                <c:pt idx="174">
                  <c:v>1.0874999999999986</c:v>
                </c:pt>
                <c:pt idx="175">
                  <c:v>1.0937499999999987</c:v>
                </c:pt>
                <c:pt idx="176">
                  <c:v>1.0999999999999988</c:v>
                </c:pt>
                <c:pt idx="177">
                  <c:v>1.1062499999999988</c:v>
                </c:pt>
                <c:pt idx="178">
                  <c:v>1.1124999999999989</c:v>
                </c:pt>
                <c:pt idx="179">
                  <c:v>1.118749999999999</c:v>
                </c:pt>
                <c:pt idx="180">
                  <c:v>1.1249999999999991</c:v>
                </c:pt>
                <c:pt idx="181">
                  <c:v>1.1312499999999992</c:v>
                </c:pt>
                <c:pt idx="182">
                  <c:v>1.1374999999999993</c:v>
                </c:pt>
                <c:pt idx="183">
                  <c:v>1.1437499999999994</c:v>
                </c:pt>
                <c:pt idx="184">
                  <c:v>1.1499999999999995</c:v>
                </c:pt>
                <c:pt idx="185">
                  <c:v>1.1562499999999996</c:v>
                </c:pt>
                <c:pt idx="186">
                  <c:v>1.1624999999999996</c:v>
                </c:pt>
                <c:pt idx="187">
                  <c:v>1.1687499999999997</c:v>
                </c:pt>
                <c:pt idx="188">
                  <c:v>1.1749999999999998</c:v>
                </c:pt>
                <c:pt idx="189">
                  <c:v>1.1812499999999999</c:v>
                </c:pt>
                <c:pt idx="190">
                  <c:v>1.1875</c:v>
                </c:pt>
                <c:pt idx="191">
                  <c:v>1.1937500000000001</c:v>
                </c:pt>
                <c:pt idx="192">
                  <c:v>1.2000000000000002</c:v>
                </c:pt>
                <c:pt idx="193">
                  <c:v>1.2062500000000003</c:v>
                </c:pt>
                <c:pt idx="194">
                  <c:v>1.2125000000000004</c:v>
                </c:pt>
                <c:pt idx="195">
                  <c:v>1.2187500000000004</c:v>
                </c:pt>
                <c:pt idx="196">
                  <c:v>1.2250000000000005</c:v>
                </c:pt>
                <c:pt idx="197">
                  <c:v>1.2312500000000006</c:v>
                </c:pt>
                <c:pt idx="198">
                  <c:v>1.2375000000000007</c:v>
                </c:pt>
                <c:pt idx="199">
                  <c:v>1.2437500000000008</c:v>
                </c:pt>
                <c:pt idx="200">
                  <c:v>1.2500000000000009</c:v>
                </c:pt>
                <c:pt idx="201">
                  <c:v>1.256250000000001</c:v>
                </c:pt>
                <c:pt idx="202">
                  <c:v>1.2625000000000011</c:v>
                </c:pt>
                <c:pt idx="203">
                  <c:v>1.2687500000000012</c:v>
                </c:pt>
                <c:pt idx="204">
                  <c:v>1.2750000000000012</c:v>
                </c:pt>
                <c:pt idx="205">
                  <c:v>1.2812500000000013</c:v>
                </c:pt>
                <c:pt idx="206">
                  <c:v>1.2875000000000014</c:v>
                </c:pt>
                <c:pt idx="207">
                  <c:v>1.2937500000000015</c:v>
                </c:pt>
                <c:pt idx="208">
                  <c:v>1.3000000000000016</c:v>
                </c:pt>
                <c:pt idx="209">
                  <c:v>1.3062500000000017</c:v>
                </c:pt>
                <c:pt idx="210">
                  <c:v>1.3125000000000018</c:v>
                </c:pt>
                <c:pt idx="211">
                  <c:v>1.3187500000000019</c:v>
                </c:pt>
                <c:pt idx="212">
                  <c:v>1.325000000000002</c:v>
                </c:pt>
                <c:pt idx="213">
                  <c:v>1.331250000000002</c:v>
                </c:pt>
                <c:pt idx="214">
                  <c:v>1.3375000000000021</c:v>
                </c:pt>
                <c:pt idx="215">
                  <c:v>1.3437500000000022</c:v>
                </c:pt>
                <c:pt idx="216">
                  <c:v>1.3500000000000023</c:v>
                </c:pt>
                <c:pt idx="217">
                  <c:v>1.3562500000000024</c:v>
                </c:pt>
                <c:pt idx="218">
                  <c:v>1.3625000000000025</c:v>
                </c:pt>
                <c:pt idx="219">
                  <c:v>1.3687500000000026</c:v>
                </c:pt>
                <c:pt idx="220">
                  <c:v>1.3750000000000027</c:v>
                </c:pt>
                <c:pt idx="221">
                  <c:v>1.3812500000000028</c:v>
                </c:pt>
                <c:pt idx="222">
                  <c:v>1.3875000000000028</c:v>
                </c:pt>
                <c:pt idx="223">
                  <c:v>1.3937500000000029</c:v>
                </c:pt>
                <c:pt idx="224">
                  <c:v>1.400000000000003</c:v>
                </c:pt>
                <c:pt idx="225">
                  <c:v>1.4062500000000031</c:v>
                </c:pt>
                <c:pt idx="226">
                  <c:v>1.4125000000000032</c:v>
                </c:pt>
                <c:pt idx="227">
                  <c:v>1.4187500000000033</c:v>
                </c:pt>
                <c:pt idx="228">
                  <c:v>1.4250000000000034</c:v>
                </c:pt>
                <c:pt idx="229">
                  <c:v>1.4312500000000035</c:v>
                </c:pt>
                <c:pt idx="230">
                  <c:v>1.4375000000000036</c:v>
                </c:pt>
                <c:pt idx="231">
                  <c:v>1.4437500000000036</c:v>
                </c:pt>
                <c:pt idx="232">
                  <c:v>1.4500000000000037</c:v>
                </c:pt>
                <c:pt idx="233">
                  <c:v>1.4562500000000038</c:v>
                </c:pt>
                <c:pt idx="234">
                  <c:v>1.4625000000000039</c:v>
                </c:pt>
                <c:pt idx="235">
                  <c:v>1.468750000000004</c:v>
                </c:pt>
                <c:pt idx="236">
                  <c:v>1.4750000000000041</c:v>
                </c:pt>
                <c:pt idx="237">
                  <c:v>1.4812500000000042</c:v>
                </c:pt>
                <c:pt idx="238">
                  <c:v>1.4875000000000043</c:v>
                </c:pt>
                <c:pt idx="239">
                  <c:v>1.4937500000000044</c:v>
                </c:pt>
                <c:pt idx="240">
                  <c:v>1.5000000000000044</c:v>
                </c:pt>
                <c:pt idx="241">
                  <c:v>1.5062500000000045</c:v>
                </c:pt>
                <c:pt idx="242">
                  <c:v>1.5125000000000046</c:v>
                </c:pt>
                <c:pt idx="243">
                  <c:v>1.5187500000000047</c:v>
                </c:pt>
                <c:pt idx="244">
                  <c:v>1.5250000000000048</c:v>
                </c:pt>
                <c:pt idx="245">
                  <c:v>1.5312500000000049</c:v>
                </c:pt>
                <c:pt idx="246">
                  <c:v>1.537500000000005</c:v>
                </c:pt>
                <c:pt idx="247">
                  <c:v>1.5437500000000051</c:v>
                </c:pt>
                <c:pt idx="248">
                  <c:v>1.5500000000000052</c:v>
                </c:pt>
                <c:pt idx="249">
                  <c:v>1.5562500000000052</c:v>
                </c:pt>
                <c:pt idx="250">
                  <c:v>1.5625000000000053</c:v>
                </c:pt>
                <c:pt idx="251">
                  <c:v>1.5687500000000054</c:v>
                </c:pt>
                <c:pt idx="252">
                  <c:v>1.5750000000000055</c:v>
                </c:pt>
                <c:pt idx="253">
                  <c:v>1.5812500000000056</c:v>
                </c:pt>
                <c:pt idx="254">
                  <c:v>1.5875000000000057</c:v>
                </c:pt>
                <c:pt idx="255">
                  <c:v>1.5937500000000058</c:v>
                </c:pt>
                <c:pt idx="256">
                  <c:v>1.6000000000000059</c:v>
                </c:pt>
                <c:pt idx="257">
                  <c:v>1.606250000000006</c:v>
                </c:pt>
                <c:pt idx="258">
                  <c:v>1.612500000000006</c:v>
                </c:pt>
                <c:pt idx="259">
                  <c:v>1.6187500000000061</c:v>
                </c:pt>
                <c:pt idx="260">
                  <c:v>1.6250000000000062</c:v>
                </c:pt>
                <c:pt idx="261">
                  <c:v>1.6312500000000063</c:v>
                </c:pt>
                <c:pt idx="262">
                  <c:v>1.6375000000000064</c:v>
                </c:pt>
                <c:pt idx="263">
                  <c:v>1.6437500000000065</c:v>
                </c:pt>
                <c:pt idx="264">
                  <c:v>1.6500000000000066</c:v>
                </c:pt>
                <c:pt idx="265">
                  <c:v>1.6562500000000067</c:v>
                </c:pt>
                <c:pt idx="266">
                  <c:v>1.6625000000000068</c:v>
                </c:pt>
                <c:pt idx="267">
                  <c:v>1.6687500000000068</c:v>
                </c:pt>
                <c:pt idx="268">
                  <c:v>1.6750000000000069</c:v>
                </c:pt>
                <c:pt idx="269">
                  <c:v>1.681250000000007</c:v>
                </c:pt>
                <c:pt idx="270">
                  <c:v>1.6875000000000071</c:v>
                </c:pt>
                <c:pt idx="271">
                  <c:v>1.6937500000000072</c:v>
                </c:pt>
                <c:pt idx="272">
                  <c:v>1.7000000000000073</c:v>
                </c:pt>
                <c:pt idx="273">
                  <c:v>1.7062500000000074</c:v>
                </c:pt>
                <c:pt idx="274">
                  <c:v>1.7125000000000075</c:v>
                </c:pt>
                <c:pt idx="275">
                  <c:v>1.7187500000000075</c:v>
                </c:pt>
                <c:pt idx="276">
                  <c:v>1.7250000000000076</c:v>
                </c:pt>
                <c:pt idx="277">
                  <c:v>1.7312500000000077</c:v>
                </c:pt>
                <c:pt idx="278">
                  <c:v>1.7375000000000078</c:v>
                </c:pt>
                <c:pt idx="279">
                  <c:v>1.7437500000000079</c:v>
                </c:pt>
                <c:pt idx="280">
                  <c:v>1.750000000000008</c:v>
                </c:pt>
                <c:pt idx="281">
                  <c:v>1.7562500000000081</c:v>
                </c:pt>
                <c:pt idx="282">
                  <c:v>1.7625000000000082</c:v>
                </c:pt>
                <c:pt idx="283">
                  <c:v>1.7687500000000083</c:v>
                </c:pt>
                <c:pt idx="284">
                  <c:v>1.7750000000000083</c:v>
                </c:pt>
                <c:pt idx="285">
                  <c:v>1.7812500000000084</c:v>
                </c:pt>
                <c:pt idx="286">
                  <c:v>1.7875000000000085</c:v>
                </c:pt>
                <c:pt idx="287">
                  <c:v>1.7937500000000086</c:v>
                </c:pt>
                <c:pt idx="288">
                  <c:v>1.8000000000000087</c:v>
                </c:pt>
                <c:pt idx="289">
                  <c:v>1.8062500000000088</c:v>
                </c:pt>
                <c:pt idx="290">
                  <c:v>1.8125000000000089</c:v>
                </c:pt>
                <c:pt idx="291">
                  <c:v>1.818750000000009</c:v>
                </c:pt>
                <c:pt idx="292">
                  <c:v>1.8250000000000091</c:v>
                </c:pt>
                <c:pt idx="293">
                  <c:v>1.8312500000000091</c:v>
                </c:pt>
                <c:pt idx="294">
                  <c:v>1.8375000000000092</c:v>
                </c:pt>
                <c:pt idx="295">
                  <c:v>1.8437500000000093</c:v>
                </c:pt>
                <c:pt idx="296">
                  <c:v>1.8500000000000094</c:v>
                </c:pt>
                <c:pt idx="297">
                  <c:v>1.8562500000000095</c:v>
                </c:pt>
                <c:pt idx="298">
                  <c:v>1.8625000000000096</c:v>
                </c:pt>
                <c:pt idx="299">
                  <c:v>1.8687500000000097</c:v>
                </c:pt>
                <c:pt idx="300">
                  <c:v>1.8750000000000098</c:v>
                </c:pt>
                <c:pt idx="301">
                  <c:v>1.8812500000000099</c:v>
                </c:pt>
                <c:pt idx="302">
                  <c:v>1.8875000000000099</c:v>
                </c:pt>
                <c:pt idx="303">
                  <c:v>1.89375000000001</c:v>
                </c:pt>
                <c:pt idx="304">
                  <c:v>1.9000000000000101</c:v>
                </c:pt>
                <c:pt idx="305">
                  <c:v>1.9062500000000102</c:v>
                </c:pt>
                <c:pt idx="306">
                  <c:v>1.9125000000000103</c:v>
                </c:pt>
                <c:pt idx="307">
                  <c:v>1.9187500000000104</c:v>
                </c:pt>
                <c:pt idx="308">
                  <c:v>1.9250000000000105</c:v>
                </c:pt>
                <c:pt idx="309">
                  <c:v>1.9312500000000106</c:v>
                </c:pt>
                <c:pt idx="310">
                  <c:v>1.9375000000000107</c:v>
                </c:pt>
                <c:pt idx="311">
                  <c:v>1.9437500000000107</c:v>
                </c:pt>
                <c:pt idx="312">
                  <c:v>1.9500000000000108</c:v>
                </c:pt>
                <c:pt idx="313">
                  <c:v>1.9562500000000109</c:v>
                </c:pt>
                <c:pt idx="314">
                  <c:v>1.962500000000011</c:v>
                </c:pt>
                <c:pt idx="315">
                  <c:v>1.9687500000000111</c:v>
                </c:pt>
                <c:pt idx="316">
                  <c:v>1.9750000000000112</c:v>
                </c:pt>
                <c:pt idx="317">
                  <c:v>1.9812500000000113</c:v>
                </c:pt>
                <c:pt idx="318">
                  <c:v>1.9875000000000114</c:v>
                </c:pt>
                <c:pt idx="319">
                  <c:v>1.9937500000000115</c:v>
                </c:pt>
                <c:pt idx="320">
                  <c:v>2.0000000000000115</c:v>
                </c:pt>
                <c:pt idx="321">
                  <c:v>2.0062500000000116</c:v>
                </c:pt>
                <c:pt idx="322">
                  <c:v>2.0125000000000117</c:v>
                </c:pt>
                <c:pt idx="323">
                  <c:v>2.0187500000000118</c:v>
                </c:pt>
                <c:pt idx="324">
                  <c:v>2.0250000000000119</c:v>
                </c:pt>
                <c:pt idx="325">
                  <c:v>2.031250000000012</c:v>
                </c:pt>
                <c:pt idx="326">
                  <c:v>2.0375000000000121</c:v>
                </c:pt>
                <c:pt idx="327">
                  <c:v>2.0437500000000122</c:v>
                </c:pt>
                <c:pt idx="328">
                  <c:v>2.0500000000000123</c:v>
                </c:pt>
                <c:pt idx="329">
                  <c:v>2.0562500000000123</c:v>
                </c:pt>
                <c:pt idx="330">
                  <c:v>2.0625000000000124</c:v>
                </c:pt>
                <c:pt idx="331">
                  <c:v>2.0687500000000125</c:v>
                </c:pt>
                <c:pt idx="332">
                  <c:v>2.0750000000000126</c:v>
                </c:pt>
                <c:pt idx="333">
                  <c:v>2.0812500000000127</c:v>
                </c:pt>
                <c:pt idx="334">
                  <c:v>2.0875000000000128</c:v>
                </c:pt>
                <c:pt idx="335">
                  <c:v>2.0937500000000129</c:v>
                </c:pt>
                <c:pt idx="336">
                  <c:v>2.100000000000013</c:v>
                </c:pt>
                <c:pt idx="337">
                  <c:v>2.1062500000000131</c:v>
                </c:pt>
                <c:pt idx="338">
                  <c:v>2.1125000000000131</c:v>
                </c:pt>
                <c:pt idx="339">
                  <c:v>2.1187500000000132</c:v>
                </c:pt>
                <c:pt idx="340">
                  <c:v>2.1250000000000133</c:v>
                </c:pt>
                <c:pt idx="341">
                  <c:v>2.1312500000000134</c:v>
                </c:pt>
                <c:pt idx="342">
                  <c:v>2.1375000000000135</c:v>
                </c:pt>
                <c:pt idx="343">
                  <c:v>2.1437500000000136</c:v>
                </c:pt>
                <c:pt idx="344">
                  <c:v>2.1500000000000137</c:v>
                </c:pt>
                <c:pt idx="345">
                  <c:v>2.1562500000000138</c:v>
                </c:pt>
                <c:pt idx="346">
                  <c:v>2.1625000000000139</c:v>
                </c:pt>
                <c:pt idx="347">
                  <c:v>2.1687500000000139</c:v>
                </c:pt>
                <c:pt idx="348">
                  <c:v>2.175000000000014</c:v>
                </c:pt>
                <c:pt idx="349">
                  <c:v>2.1812500000000141</c:v>
                </c:pt>
                <c:pt idx="350">
                  <c:v>2.1875000000000142</c:v>
                </c:pt>
                <c:pt idx="351">
                  <c:v>2.1937500000000143</c:v>
                </c:pt>
                <c:pt idx="352">
                  <c:v>2.2000000000000144</c:v>
                </c:pt>
                <c:pt idx="353">
                  <c:v>2.2062500000000145</c:v>
                </c:pt>
                <c:pt idx="354">
                  <c:v>2.2125000000000146</c:v>
                </c:pt>
                <c:pt idx="355">
                  <c:v>2.2187500000000147</c:v>
                </c:pt>
                <c:pt idx="356">
                  <c:v>2.2250000000000147</c:v>
                </c:pt>
                <c:pt idx="357">
                  <c:v>2.2312500000000148</c:v>
                </c:pt>
                <c:pt idx="358">
                  <c:v>2.2375000000000149</c:v>
                </c:pt>
                <c:pt idx="359">
                  <c:v>2.243750000000015</c:v>
                </c:pt>
                <c:pt idx="360">
                  <c:v>2.2500000000000151</c:v>
                </c:pt>
                <c:pt idx="361">
                  <c:v>2.2562500000000152</c:v>
                </c:pt>
                <c:pt idx="362">
                  <c:v>2.2625000000000153</c:v>
                </c:pt>
                <c:pt idx="363">
                  <c:v>2.2687500000000154</c:v>
                </c:pt>
                <c:pt idx="364">
                  <c:v>2.2750000000000155</c:v>
                </c:pt>
                <c:pt idx="365">
                  <c:v>2.2812500000000155</c:v>
                </c:pt>
                <c:pt idx="366">
                  <c:v>2.2875000000000156</c:v>
                </c:pt>
                <c:pt idx="367">
                  <c:v>2.2937500000000157</c:v>
                </c:pt>
                <c:pt idx="368">
                  <c:v>2.3000000000000158</c:v>
                </c:pt>
                <c:pt idx="369">
                  <c:v>2.3062500000000159</c:v>
                </c:pt>
                <c:pt idx="370">
                  <c:v>2.312500000000016</c:v>
                </c:pt>
                <c:pt idx="371">
                  <c:v>2.3187500000000161</c:v>
                </c:pt>
                <c:pt idx="372">
                  <c:v>2.3250000000000162</c:v>
                </c:pt>
                <c:pt idx="373">
                  <c:v>2.3312500000000163</c:v>
                </c:pt>
                <c:pt idx="374">
                  <c:v>2.3375000000000163</c:v>
                </c:pt>
                <c:pt idx="375">
                  <c:v>2.3437500000000164</c:v>
                </c:pt>
                <c:pt idx="376">
                  <c:v>2.3500000000000165</c:v>
                </c:pt>
                <c:pt idx="377">
                  <c:v>2.3562500000000166</c:v>
                </c:pt>
                <c:pt idx="378">
                  <c:v>2.3625000000000167</c:v>
                </c:pt>
                <c:pt idx="379">
                  <c:v>2.3687500000000168</c:v>
                </c:pt>
                <c:pt idx="380">
                  <c:v>2.3750000000000169</c:v>
                </c:pt>
                <c:pt idx="381">
                  <c:v>2.381250000000017</c:v>
                </c:pt>
                <c:pt idx="382">
                  <c:v>2.3875000000000171</c:v>
                </c:pt>
                <c:pt idx="383">
                  <c:v>2.3937500000000171</c:v>
                </c:pt>
                <c:pt idx="384">
                  <c:v>2.4000000000000172</c:v>
                </c:pt>
                <c:pt idx="385">
                  <c:v>2.4062500000000173</c:v>
                </c:pt>
                <c:pt idx="386">
                  <c:v>2.4125000000000174</c:v>
                </c:pt>
                <c:pt idx="387">
                  <c:v>2.4187500000000175</c:v>
                </c:pt>
                <c:pt idx="388">
                  <c:v>2.4250000000000176</c:v>
                </c:pt>
                <c:pt idx="389">
                  <c:v>2.4312500000000177</c:v>
                </c:pt>
                <c:pt idx="390">
                  <c:v>2.4375000000000178</c:v>
                </c:pt>
                <c:pt idx="391">
                  <c:v>2.4437500000000179</c:v>
                </c:pt>
                <c:pt idx="392">
                  <c:v>2.4500000000000179</c:v>
                </c:pt>
                <c:pt idx="393">
                  <c:v>2.456250000000018</c:v>
                </c:pt>
                <c:pt idx="394">
                  <c:v>2.4625000000000181</c:v>
                </c:pt>
                <c:pt idx="395">
                  <c:v>2.4687500000000182</c:v>
                </c:pt>
                <c:pt idx="396">
                  <c:v>2.4750000000000183</c:v>
                </c:pt>
                <c:pt idx="397">
                  <c:v>2.4812500000000184</c:v>
                </c:pt>
                <c:pt idx="398">
                  <c:v>2.4875000000000185</c:v>
                </c:pt>
                <c:pt idx="399">
                  <c:v>2.4937500000000186</c:v>
                </c:pt>
                <c:pt idx="400">
                  <c:v>2.5000000000000187</c:v>
                </c:pt>
                <c:pt idx="401">
                  <c:v>2.5062500000000187</c:v>
                </c:pt>
                <c:pt idx="402">
                  <c:v>2.5125000000000188</c:v>
                </c:pt>
                <c:pt idx="403">
                  <c:v>2.5187500000000189</c:v>
                </c:pt>
                <c:pt idx="404">
                  <c:v>2.525000000000019</c:v>
                </c:pt>
                <c:pt idx="405">
                  <c:v>2.5312500000000191</c:v>
                </c:pt>
                <c:pt idx="406">
                  <c:v>2.5375000000000192</c:v>
                </c:pt>
                <c:pt idx="407">
                  <c:v>2.5437500000000193</c:v>
                </c:pt>
                <c:pt idx="408">
                  <c:v>2.5500000000000194</c:v>
                </c:pt>
                <c:pt idx="409">
                  <c:v>2.5562500000000195</c:v>
                </c:pt>
                <c:pt idx="410">
                  <c:v>2.5625000000000195</c:v>
                </c:pt>
                <c:pt idx="411">
                  <c:v>2.5687500000000196</c:v>
                </c:pt>
                <c:pt idx="412">
                  <c:v>2.5750000000000197</c:v>
                </c:pt>
                <c:pt idx="413">
                  <c:v>2.5812500000000198</c:v>
                </c:pt>
                <c:pt idx="414">
                  <c:v>2.5875000000000199</c:v>
                </c:pt>
                <c:pt idx="415">
                  <c:v>2.59375000000002</c:v>
                </c:pt>
                <c:pt idx="416">
                  <c:v>2.6000000000000201</c:v>
                </c:pt>
                <c:pt idx="417">
                  <c:v>2.6062500000000202</c:v>
                </c:pt>
                <c:pt idx="418">
                  <c:v>2.6125000000000203</c:v>
                </c:pt>
                <c:pt idx="419">
                  <c:v>2.6187500000000203</c:v>
                </c:pt>
                <c:pt idx="420">
                  <c:v>2.6250000000000204</c:v>
                </c:pt>
                <c:pt idx="421">
                  <c:v>2.6312500000000205</c:v>
                </c:pt>
                <c:pt idx="422">
                  <c:v>2.6375000000000206</c:v>
                </c:pt>
                <c:pt idx="423">
                  <c:v>2.6437500000000207</c:v>
                </c:pt>
                <c:pt idx="424">
                  <c:v>2.6500000000000208</c:v>
                </c:pt>
                <c:pt idx="425">
                  <c:v>2.6562500000000209</c:v>
                </c:pt>
                <c:pt idx="426">
                  <c:v>2.662500000000021</c:v>
                </c:pt>
                <c:pt idx="427">
                  <c:v>2.668750000000021</c:v>
                </c:pt>
                <c:pt idx="428">
                  <c:v>2.6750000000000211</c:v>
                </c:pt>
                <c:pt idx="429">
                  <c:v>2.6812500000000212</c:v>
                </c:pt>
                <c:pt idx="430">
                  <c:v>2.6875000000000213</c:v>
                </c:pt>
                <c:pt idx="431">
                  <c:v>2.6937500000000214</c:v>
                </c:pt>
                <c:pt idx="432">
                  <c:v>2.7000000000000215</c:v>
                </c:pt>
                <c:pt idx="433">
                  <c:v>2.7062500000000216</c:v>
                </c:pt>
                <c:pt idx="434">
                  <c:v>2.7125000000000217</c:v>
                </c:pt>
                <c:pt idx="435">
                  <c:v>2.7187500000000218</c:v>
                </c:pt>
                <c:pt idx="436">
                  <c:v>2.7250000000000218</c:v>
                </c:pt>
                <c:pt idx="437">
                  <c:v>2.7312500000000219</c:v>
                </c:pt>
                <c:pt idx="438">
                  <c:v>2.737500000000022</c:v>
                </c:pt>
                <c:pt idx="439">
                  <c:v>2.7437500000000221</c:v>
                </c:pt>
                <c:pt idx="440">
                  <c:v>2.7500000000000222</c:v>
                </c:pt>
                <c:pt idx="441">
                  <c:v>2.7562500000000223</c:v>
                </c:pt>
                <c:pt idx="442">
                  <c:v>2.7625000000000224</c:v>
                </c:pt>
                <c:pt idx="443">
                  <c:v>2.7687500000000225</c:v>
                </c:pt>
                <c:pt idx="444">
                  <c:v>2.7750000000000226</c:v>
                </c:pt>
                <c:pt idx="445">
                  <c:v>2.7812500000000226</c:v>
                </c:pt>
                <c:pt idx="446">
                  <c:v>2.7875000000000227</c:v>
                </c:pt>
                <c:pt idx="447">
                  <c:v>2.7937500000000228</c:v>
                </c:pt>
                <c:pt idx="448">
                  <c:v>2.8000000000000229</c:v>
                </c:pt>
                <c:pt idx="449">
                  <c:v>2.806250000000023</c:v>
                </c:pt>
                <c:pt idx="450">
                  <c:v>2.8125000000000231</c:v>
                </c:pt>
                <c:pt idx="451">
                  <c:v>2.8187500000000232</c:v>
                </c:pt>
                <c:pt idx="452">
                  <c:v>2.8250000000000233</c:v>
                </c:pt>
                <c:pt idx="453">
                  <c:v>2.8312500000000234</c:v>
                </c:pt>
                <c:pt idx="454">
                  <c:v>2.8375000000000234</c:v>
                </c:pt>
                <c:pt idx="455">
                  <c:v>2.8437500000000235</c:v>
                </c:pt>
                <c:pt idx="456">
                  <c:v>2.8500000000000236</c:v>
                </c:pt>
                <c:pt idx="457">
                  <c:v>2.8562500000000237</c:v>
                </c:pt>
                <c:pt idx="458">
                  <c:v>2.8625000000000238</c:v>
                </c:pt>
                <c:pt idx="459">
                  <c:v>2.8687500000000239</c:v>
                </c:pt>
                <c:pt idx="460">
                  <c:v>2.875000000000024</c:v>
                </c:pt>
                <c:pt idx="461">
                  <c:v>2.8812500000000241</c:v>
                </c:pt>
                <c:pt idx="462">
                  <c:v>2.8875000000000242</c:v>
                </c:pt>
                <c:pt idx="463">
                  <c:v>2.8937500000000242</c:v>
                </c:pt>
                <c:pt idx="464">
                  <c:v>2.9000000000000243</c:v>
                </c:pt>
                <c:pt idx="465">
                  <c:v>2.9062500000000244</c:v>
                </c:pt>
                <c:pt idx="466">
                  <c:v>2.9125000000000245</c:v>
                </c:pt>
                <c:pt idx="467">
                  <c:v>2.9187500000000246</c:v>
                </c:pt>
                <c:pt idx="468">
                  <c:v>2.9250000000000247</c:v>
                </c:pt>
                <c:pt idx="469">
                  <c:v>2.9312500000000248</c:v>
                </c:pt>
                <c:pt idx="470">
                  <c:v>2.9375000000000249</c:v>
                </c:pt>
                <c:pt idx="471">
                  <c:v>2.943750000000025</c:v>
                </c:pt>
                <c:pt idx="472">
                  <c:v>2.950000000000025</c:v>
                </c:pt>
                <c:pt idx="473">
                  <c:v>2.9562500000000251</c:v>
                </c:pt>
                <c:pt idx="474">
                  <c:v>2.9625000000000252</c:v>
                </c:pt>
                <c:pt idx="475">
                  <c:v>2.9687500000000253</c:v>
                </c:pt>
                <c:pt idx="476">
                  <c:v>2.9750000000000254</c:v>
                </c:pt>
                <c:pt idx="477">
                  <c:v>2.9812500000000255</c:v>
                </c:pt>
                <c:pt idx="478">
                  <c:v>2.9875000000000256</c:v>
                </c:pt>
                <c:pt idx="479">
                  <c:v>2.9937500000000257</c:v>
                </c:pt>
                <c:pt idx="480">
                  <c:v>3.0000000000000258</c:v>
                </c:pt>
                <c:pt idx="481">
                  <c:v>3.0062500000000258</c:v>
                </c:pt>
                <c:pt idx="482">
                  <c:v>3.0125000000000259</c:v>
                </c:pt>
                <c:pt idx="483">
                  <c:v>3.018750000000026</c:v>
                </c:pt>
                <c:pt idx="484">
                  <c:v>3.0250000000000261</c:v>
                </c:pt>
                <c:pt idx="485">
                  <c:v>3.0312500000000262</c:v>
                </c:pt>
                <c:pt idx="486">
                  <c:v>3.0375000000000263</c:v>
                </c:pt>
                <c:pt idx="487">
                  <c:v>3.0437500000000264</c:v>
                </c:pt>
                <c:pt idx="488">
                  <c:v>3.0500000000000265</c:v>
                </c:pt>
                <c:pt idx="489">
                  <c:v>3.0562500000000266</c:v>
                </c:pt>
                <c:pt idx="490">
                  <c:v>3.0625000000000266</c:v>
                </c:pt>
                <c:pt idx="491">
                  <c:v>3.0687500000000267</c:v>
                </c:pt>
                <c:pt idx="492">
                  <c:v>3.0750000000000268</c:v>
                </c:pt>
                <c:pt idx="493">
                  <c:v>3.0812500000000269</c:v>
                </c:pt>
                <c:pt idx="494">
                  <c:v>3.087500000000027</c:v>
                </c:pt>
                <c:pt idx="495">
                  <c:v>3.0937500000000271</c:v>
                </c:pt>
                <c:pt idx="496">
                  <c:v>3.1000000000000272</c:v>
                </c:pt>
                <c:pt idx="497">
                  <c:v>3.1062500000000273</c:v>
                </c:pt>
                <c:pt idx="498">
                  <c:v>3.1125000000000274</c:v>
                </c:pt>
                <c:pt idx="499">
                  <c:v>3.1187500000000274</c:v>
                </c:pt>
                <c:pt idx="500">
                  <c:v>3.1250000000000275</c:v>
                </c:pt>
                <c:pt idx="501">
                  <c:v>3.1312500000000276</c:v>
                </c:pt>
                <c:pt idx="502">
                  <c:v>3.1375000000000277</c:v>
                </c:pt>
                <c:pt idx="503">
                  <c:v>3.1437500000000278</c:v>
                </c:pt>
                <c:pt idx="504">
                  <c:v>3.1500000000000279</c:v>
                </c:pt>
                <c:pt idx="505">
                  <c:v>3.156250000000028</c:v>
                </c:pt>
                <c:pt idx="506">
                  <c:v>3.1625000000000281</c:v>
                </c:pt>
                <c:pt idx="507">
                  <c:v>3.1687500000000282</c:v>
                </c:pt>
                <c:pt idx="508">
                  <c:v>3.1750000000000282</c:v>
                </c:pt>
                <c:pt idx="509">
                  <c:v>3.1812500000000283</c:v>
                </c:pt>
                <c:pt idx="510">
                  <c:v>3.1875000000000284</c:v>
                </c:pt>
                <c:pt idx="511">
                  <c:v>3.1937500000000285</c:v>
                </c:pt>
                <c:pt idx="512">
                  <c:v>3.2000000000000286</c:v>
                </c:pt>
                <c:pt idx="513">
                  <c:v>3.2062500000000287</c:v>
                </c:pt>
                <c:pt idx="514">
                  <c:v>3.2125000000000288</c:v>
                </c:pt>
                <c:pt idx="515">
                  <c:v>3.2187500000000289</c:v>
                </c:pt>
                <c:pt idx="516">
                  <c:v>3.225000000000029</c:v>
                </c:pt>
                <c:pt idx="517">
                  <c:v>3.231250000000029</c:v>
                </c:pt>
                <c:pt idx="518">
                  <c:v>3.2375000000000291</c:v>
                </c:pt>
                <c:pt idx="519">
                  <c:v>3.2437500000000292</c:v>
                </c:pt>
                <c:pt idx="520">
                  <c:v>3.2500000000000293</c:v>
                </c:pt>
                <c:pt idx="521">
                  <c:v>3.2562500000000294</c:v>
                </c:pt>
                <c:pt idx="522">
                  <c:v>3.2625000000000295</c:v>
                </c:pt>
                <c:pt idx="523">
                  <c:v>3.2687500000000296</c:v>
                </c:pt>
                <c:pt idx="524">
                  <c:v>3.2750000000000297</c:v>
                </c:pt>
                <c:pt idx="525">
                  <c:v>3.2812500000000298</c:v>
                </c:pt>
                <c:pt idx="526">
                  <c:v>3.2875000000000298</c:v>
                </c:pt>
                <c:pt idx="527">
                  <c:v>3.2937500000000299</c:v>
                </c:pt>
                <c:pt idx="528">
                  <c:v>3.30000000000003</c:v>
                </c:pt>
                <c:pt idx="529">
                  <c:v>3.3062500000000301</c:v>
                </c:pt>
                <c:pt idx="530">
                  <c:v>3.3125000000000302</c:v>
                </c:pt>
                <c:pt idx="531">
                  <c:v>3.3187500000000303</c:v>
                </c:pt>
                <c:pt idx="532">
                  <c:v>3.3250000000000304</c:v>
                </c:pt>
                <c:pt idx="533">
                  <c:v>3.3312500000000305</c:v>
                </c:pt>
                <c:pt idx="534">
                  <c:v>3.3375000000000306</c:v>
                </c:pt>
                <c:pt idx="535">
                  <c:v>3.3437500000000306</c:v>
                </c:pt>
                <c:pt idx="536">
                  <c:v>3.3500000000000307</c:v>
                </c:pt>
                <c:pt idx="537">
                  <c:v>3.3562500000000308</c:v>
                </c:pt>
                <c:pt idx="538">
                  <c:v>3.3625000000000309</c:v>
                </c:pt>
                <c:pt idx="539">
                  <c:v>3.368750000000031</c:v>
                </c:pt>
                <c:pt idx="540">
                  <c:v>3.3750000000000311</c:v>
                </c:pt>
                <c:pt idx="541">
                  <c:v>3.3812500000000312</c:v>
                </c:pt>
                <c:pt idx="542">
                  <c:v>3.3875000000000313</c:v>
                </c:pt>
                <c:pt idx="543">
                  <c:v>3.3937500000000314</c:v>
                </c:pt>
                <c:pt idx="544">
                  <c:v>3.4000000000000314</c:v>
                </c:pt>
                <c:pt idx="545">
                  <c:v>3.4062500000000315</c:v>
                </c:pt>
                <c:pt idx="546">
                  <c:v>3.4125000000000316</c:v>
                </c:pt>
                <c:pt idx="547">
                  <c:v>3.4187500000000317</c:v>
                </c:pt>
                <c:pt idx="548">
                  <c:v>3.4250000000000318</c:v>
                </c:pt>
                <c:pt idx="549">
                  <c:v>3.4312500000000319</c:v>
                </c:pt>
                <c:pt idx="550">
                  <c:v>3.437500000000032</c:v>
                </c:pt>
                <c:pt idx="551">
                  <c:v>3.4437500000000321</c:v>
                </c:pt>
                <c:pt idx="552">
                  <c:v>3.4500000000000322</c:v>
                </c:pt>
                <c:pt idx="553">
                  <c:v>3.4562500000000322</c:v>
                </c:pt>
                <c:pt idx="554">
                  <c:v>3.4625000000000323</c:v>
                </c:pt>
                <c:pt idx="555">
                  <c:v>3.4687500000000324</c:v>
                </c:pt>
                <c:pt idx="556">
                  <c:v>3.4750000000000325</c:v>
                </c:pt>
                <c:pt idx="557">
                  <c:v>3.4812500000000326</c:v>
                </c:pt>
                <c:pt idx="558">
                  <c:v>3.4875000000000327</c:v>
                </c:pt>
                <c:pt idx="559">
                  <c:v>3.4937500000000328</c:v>
                </c:pt>
                <c:pt idx="560">
                  <c:v>3.5000000000000329</c:v>
                </c:pt>
                <c:pt idx="561">
                  <c:v>3.506250000000033</c:v>
                </c:pt>
                <c:pt idx="562">
                  <c:v>3.512500000000033</c:v>
                </c:pt>
                <c:pt idx="563">
                  <c:v>3.5187500000000331</c:v>
                </c:pt>
                <c:pt idx="564">
                  <c:v>3.5250000000000332</c:v>
                </c:pt>
                <c:pt idx="565">
                  <c:v>3.5312500000000333</c:v>
                </c:pt>
                <c:pt idx="566">
                  <c:v>3.5375000000000334</c:v>
                </c:pt>
                <c:pt idx="567">
                  <c:v>3.5437500000000335</c:v>
                </c:pt>
                <c:pt idx="568">
                  <c:v>3.5500000000000336</c:v>
                </c:pt>
                <c:pt idx="569">
                  <c:v>3.5562500000000337</c:v>
                </c:pt>
                <c:pt idx="570">
                  <c:v>3.5625000000000338</c:v>
                </c:pt>
                <c:pt idx="571">
                  <c:v>3.5687500000000338</c:v>
                </c:pt>
                <c:pt idx="572">
                  <c:v>3.5750000000000339</c:v>
                </c:pt>
                <c:pt idx="573">
                  <c:v>3.581250000000034</c:v>
                </c:pt>
                <c:pt idx="574">
                  <c:v>3.5875000000000341</c:v>
                </c:pt>
                <c:pt idx="575">
                  <c:v>3.5937500000000342</c:v>
                </c:pt>
                <c:pt idx="576">
                  <c:v>3.6000000000000343</c:v>
                </c:pt>
                <c:pt idx="577">
                  <c:v>3.6062500000000344</c:v>
                </c:pt>
                <c:pt idx="578">
                  <c:v>3.6125000000000345</c:v>
                </c:pt>
                <c:pt idx="579">
                  <c:v>3.6187500000000346</c:v>
                </c:pt>
                <c:pt idx="580">
                  <c:v>3.6250000000000346</c:v>
                </c:pt>
                <c:pt idx="581">
                  <c:v>3.6312500000000347</c:v>
                </c:pt>
                <c:pt idx="582">
                  <c:v>3.6375000000000348</c:v>
                </c:pt>
                <c:pt idx="583">
                  <c:v>3.6437500000000349</c:v>
                </c:pt>
                <c:pt idx="584">
                  <c:v>3.650000000000035</c:v>
                </c:pt>
                <c:pt idx="585">
                  <c:v>3.6562500000000351</c:v>
                </c:pt>
                <c:pt idx="586">
                  <c:v>3.6625000000000352</c:v>
                </c:pt>
                <c:pt idx="587">
                  <c:v>3.6687500000000353</c:v>
                </c:pt>
                <c:pt idx="588">
                  <c:v>3.6750000000000353</c:v>
                </c:pt>
                <c:pt idx="589">
                  <c:v>3.6812500000000354</c:v>
                </c:pt>
                <c:pt idx="590">
                  <c:v>3.6875000000000355</c:v>
                </c:pt>
                <c:pt idx="591">
                  <c:v>3.6937500000000356</c:v>
                </c:pt>
                <c:pt idx="592">
                  <c:v>3.7000000000000357</c:v>
                </c:pt>
                <c:pt idx="593">
                  <c:v>3.7062500000000358</c:v>
                </c:pt>
                <c:pt idx="594">
                  <c:v>3.7125000000000359</c:v>
                </c:pt>
                <c:pt idx="595">
                  <c:v>3.718750000000036</c:v>
                </c:pt>
                <c:pt idx="596">
                  <c:v>3.7250000000000361</c:v>
                </c:pt>
                <c:pt idx="597">
                  <c:v>3.7312500000000361</c:v>
                </c:pt>
                <c:pt idx="598">
                  <c:v>3.7375000000000362</c:v>
                </c:pt>
                <c:pt idx="599">
                  <c:v>3.7437500000000363</c:v>
                </c:pt>
                <c:pt idx="600">
                  <c:v>3.7500000000000364</c:v>
                </c:pt>
                <c:pt idx="601">
                  <c:v>3.7562500000000365</c:v>
                </c:pt>
                <c:pt idx="602">
                  <c:v>3.7625000000000366</c:v>
                </c:pt>
                <c:pt idx="603">
                  <c:v>3.7687500000000367</c:v>
                </c:pt>
                <c:pt idx="604">
                  <c:v>3.7750000000000368</c:v>
                </c:pt>
                <c:pt idx="605">
                  <c:v>3.7812500000000369</c:v>
                </c:pt>
                <c:pt idx="606">
                  <c:v>3.7875000000000369</c:v>
                </c:pt>
                <c:pt idx="607">
                  <c:v>3.793750000000037</c:v>
                </c:pt>
                <c:pt idx="608">
                  <c:v>3.8000000000000371</c:v>
                </c:pt>
                <c:pt idx="609">
                  <c:v>3.8062500000000372</c:v>
                </c:pt>
                <c:pt idx="610">
                  <c:v>3.8125000000000373</c:v>
                </c:pt>
                <c:pt idx="611">
                  <c:v>3.8187500000000374</c:v>
                </c:pt>
                <c:pt idx="612">
                  <c:v>3.8250000000000375</c:v>
                </c:pt>
                <c:pt idx="613">
                  <c:v>3.8312500000000376</c:v>
                </c:pt>
                <c:pt idx="614">
                  <c:v>3.8375000000000377</c:v>
                </c:pt>
                <c:pt idx="615">
                  <c:v>3.8437500000000377</c:v>
                </c:pt>
                <c:pt idx="616">
                  <c:v>3.8500000000000378</c:v>
                </c:pt>
                <c:pt idx="617">
                  <c:v>3.8562500000000379</c:v>
                </c:pt>
                <c:pt idx="618">
                  <c:v>3.862500000000038</c:v>
                </c:pt>
                <c:pt idx="619">
                  <c:v>3.8687500000000381</c:v>
                </c:pt>
                <c:pt idx="620">
                  <c:v>3.8750000000000382</c:v>
                </c:pt>
                <c:pt idx="621">
                  <c:v>3.8812500000000383</c:v>
                </c:pt>
                <c:pt idx="622">
                  <c:v>3.8875000000000384</c:v>
                </c:pt>
                <c:pt idx="623">
                  <c:v>3.8937500000000385</c:v>
                </c:pt>
                <c:pt idx="624">
                  <c:v>3.9000000000000385</c:v>
                </c:pt>
                <c:pt idx="625">
                  <c:v>3.9062500000000386</c:v>
                </c:pt>
                <c:pt idx="626">
                  <c:v>3.9125000000000387</c:v>
                </c:pt>
                <c:pt idx="627">
                  <c:v>3.9187500000000388</c:v>
                </c:pt>
                <c:pt idx="628">
                  <c:v>3.9250000000000389</c:v>
                </c:pt>
                <c:pt idx="629">
                  <c:v>3.931250000000039</c:v>
                </c:pt>
                <c:pt idx="630">
                  <c:v>3.9375000000000391</c:v>
                </c:pt>
                <c:pt idx="631">
                  <c:v>3.9437500000000392</c:v>
                </c:pt>
                <c:pt idx="632">
                  <c:v>3.9500000000000393</c:v>
                </c:pt>
                <c:pt idx="633">
                  <c:v>3.9562500000000393</c:v>
                </c:pt>
                <c:pt idx="634">
                  <c:v>3.9625000000000394</c:v>
                </c:pt>
                <c:pt idx="635">
                  <c:v>3.9687500000000395</c:v>
                </c:pt>
                <c:pt idx="636">
                  <c:v>3.9750000000000396</c:v>
                </c:pt>
                <c:pt idx="637">
                  <c:v>3.9812500000000397</c:v>
                </c:pt>
                <c:pt idx="638">
                  <c:v>3.9875000000000398</c:v>
                </c:pt>
                <c:pt idx="639">
                  <c:v>3.9937500000000399</c:v>
                </c:pt>
                <c:pt idx="640">
                  <c:v>4.00000000000004</c:v>
                </c:pt>
                <c:pt idx="641">
                  <c:v>4.0062500000000396</c:v>
                </c:pt>
                <c:pt idx="642">
                  <c:v>4.0125000000000393</c:v>
                </c:pt>
                <c:pt idx="643">
                  <c:v>4.0187500000000389</c:v>
                </c:pt>
                <c:pt idx="644">
                  <c:v>4.0250000000000385</c:v>
                </c:pt>
                <c:pt idx="645">
                  <c:v>4.0312500000000382</c:v>
                </c:pt>
                <c:pt idx="646">
                  <c:v>4.0375000000000378</c:v>
                </c:pt>
                <c:pt idx="647">
                  <c:v>4.0437500000000375</c:v>
                </c:pt>
                <c:pt idx="648">
                  <c:v>4.0500000000000371</c:v>
                </c:pt>
                <c:pt idx="649">
                  <c:v>4.0562500000000368</c:v>
                </c:pt>
                <c:pt idx="650">
                  <c:v>4.0625000000000364</c:v>
                </c:pt>
                <c:pt idx="651">
                  <c:v>4.0687500000000361</c:v>
                </c:pt>
                <c:pt idx="652">
                  <c:v>4.0750000000000357</c:v>
                </c:pt>
                <c:pt idx="653">
                  <c:v>4.0812500000000353</c:v>
                </c:pt>
                <c:pt idx="654">
                  <c:v>4.087500000000035</c:v>
                </c:pt>
                <c:pt idx="655">
                  <c:v>4.0937500000000346</c:v>
                </c:pt>
                <c:pt idx="656">
                  <c:v>4.1000000000000343</c:v>
                </c:pt>
                <c:pt idx="657">
                  <c:v>4.1062500000000339</c:v>
                </c:pt>
                <c:pt idx="658">
                  <c:v>4.1125000000000336</c:v>
                </c:pt>
                <c:pt idx="659">
                  <c:v>4.1187500000000332</c:v>
                </c:pt>
                <c:pt idx="660">
                  <c:v>4.1250000000000329</c:v>
                </c:pt>
                <c:pt idx="661">
                  <c:v>4.1312500000000325</c:v>
                </c:pt>
                <c:pt idx="662">
                  <c:v>4.1375000000000322</c:v>
                </c:pt>
                <c:pt idx="663">
                  <c:v>4.1437500000000318</c:v>
                </c:pt>
                <c:pt idx="664">
                  <c:v>4.1500000000000314</c:v>
                </c:pt>
                <c:pt idx="665">
                  <c:v>4.1562500000000311</c:v>
                </c:pt>
                <c:pt idx="666">
                  <c:v>4.1625000000000307</c:v>
                </c:pt>
                <c:pt idx="667">
                  <c:v>4.1687500000000304</c:v>
                </c:pt>
                <c:pt idx="668">
                  <c:v>4.17500000000003</c:v>
                </c:pt>
                <c:pt idx="669">
                  <c:v>4.1812500000000297</c:v>
                </c:pt>
                <c:pt idx="670">
                  <c:v>4.1875000000000293</c:v>
                </c:pt>
                <c:pt idx="671">
                  <c:v>4.193750000000029</c:v>
                </c:pt>
                <c:pt idx="672">
                  <c:v>4.2000000000000286</c:v>
                </c:pt>
                <c:pt idx="673">
                  <c:v>4.2062500000000282</c:v>
                </c:pt>
                <c:pt idx="674">
                  <c:v>4.2125000000000279</c:v>
                </c:pt>
                <c:pt idx="675">
                  <c:v>4.2187500000000275</c:v>
                </c:pt>
                <c:pt idx="676">
                  <c:v>4.2250000000000272</c:v>
                </c:pt>
                <c:pt idx="677">
                  <c:v>4.2312500000000268</c:v>
                </c:pt>
                <c:pt idx="678">
                  <c:v>4.2375000000000265</c:v>
                </c:pt>
                <c:pt idx="679">
                  <c:v>4.2437500000000261</c:v>
                </c:pt>
                <c:pt idx="680">
                  <c:v>4.2500000000000258</c:v>
                </c:pt>
                <c:pt idx="681">
                  <c:v>4.2562500000000254</c:v>
                </c:pt>
                <c:pt idx="682">
                  <c:v>4.262500000000025</c:v>
                </c:pt>
                <c:pt idx="683">
                  <c:v>4.2687500000000247</c:v>
                </c:pt>
                <c:pt idx="684">
                  <c:v>4.2750000000000243</c:v>
                </c:pt>
                <c:pt idx="685">
                  <c:v>4.281250000000024</c:v>
                </c:pt>
                <c:pt idx="686">
                  <c:v>4.2875000000000236</c:v>
                </c:pt>
                <c:pt idx="687">
                  <c:v>4.2937500000000233</c:v>
                </c:pt>
                <c:pt idx="688">
                  <c:v>4.3000000000000229</c:v>
                </c:pt>
                <c:pt idx="689">
                  <c:v>4.3062500000000226</c:v>
                </c:pt>
                <c:pt idx="690">
                  <c:v>4.3125000000000222</c:v>
                </c:pt>
                <c:pt idx="691">
                  <c:v>4.3187500000000218</c:v>
                </c:pt>
                <c:pt idx="692">
                  <c:v>4.3250000000000215</c:v>
                </c:pt>
                <c:pt idx="693">
                  <c:v>4.3312500000000211</c:v>
                </c:pt>
                <c:pt idx="694">
                  <c:v>4.3375000000000208</c:v>
                </c:pt>
                <c:pt idx="695">
                  <c:v>4.3437500000000204</c:v>
                </c:pt>
                <c:pt idx="696">
                  <c:v>4.3500000000000201</c:v>
                </c:pt>
                <c:pt idx="697">
                  <c:v>4.3562500000000197</c:v>
                </c:pt>
                <c:pt idx="698">
                  <c:v>4.3625000000000194</c:v>
                </c:pt>
                <c:pt idx="699">
                  <c:v>4.368750000000019</c:v>
                </c:pt>
                <c:pt idx="700">
                  <c:v>4.3750000000000187</c:v>
                </c:pt>
                <c:pt idx="701">
                  <c:v>4.3812500000000183</c:v>
                </c:pt>
                <c:pt idx="702">
                  <c:v>4.3875000000000179</c:v>
                </c:pt>
                <c:pt idx="703">
                  <c:v>4.3937500000000176</c:v>
                </c:pt>
                <c:pt idx="704">
                  <c:v>4.4000000000000172</c:v>
                </c:pt>
                <c:pt idx="705">
                  <c:v>4.4062500000000169</c:v>
                </c:pt>
                <c:pt idx="706">
                  <c:v>4.4125000000000165</c:v>
                </c:pt>
                <c:pt idx="707">
                  <c:v>4.4187500000000162</c:v>
                </c:pt>
                <c:pt idx="708">
                  <c:v>4.4250000000000158</c:v>
                </c:pt>
                <c:pt idx="709">
                  <c:v>4.4312500000000155</c:v>
                </c:pt>
                <c:pt idx="710">
                  <c:v>4.4375000000000151</c:v>
                </c:pt>
                <c:pt idx="711">
                  <c:v>4.4437500000000147</c:v>
                </c:pt>
                <c:pt idx="712">
                  <c:v>4.4500000000000144</c:v>
                </c:pt>
                <c:pt idx="713">
                  <c:v>4.456250000000014</c:v>
                </c:pt>
                <c:pt idx="714">
                  <c:v>4.4625000000000137</c:v>
                </c:pt>
                <c:pt idx="715">
                  <c:v>4.4687500000000133</c:v>
                </c:pt>
                <c:pt idx="716">
                  <c:v>4.475000000000013</c:v>
                </c:pt>
                <c:pt idx="717">
                  <c:v>4.4812500000000126</c:v>
                </c:pt>
                <c:pt idx="718">
                  <c:v>4.4875000000000123</c:v>
                </c:pt>
                <c:pt idx="719">
                  <c:v>4.4937500000000119</c:v>
                </c:pt>
                <c:pt idx="720">
                  <c:v>4.5000000000000115</c:v>
                </c:pt>
                <c:pt idx="721">
                  <c:v>4.5062500000000112</c:v>
                </c:pt>
                <c:pt idx="722">
                  <c:v>4.5125000000000108</c:v>
                </c:pt>
                <c:pt idx="723">
                  <c:v>4.5187500000000105</c:v>
                </c:pt>
                <c:pt idx="724">
                  <c:v>4.5250000000000101</c:v>
                </c:pt>
                <c:pt idx="725">
                  <c:v>4.5312500000000098</c:v>
                </c:pt>
                <c:pt idx="726">
                  <c:v>4.5375000000000094</c:v>
                </c:pt>
                <c:pt idx="727">
                  <c:v>4.5437500000000091</c:v>
                </c:pt>
                <c:pt idx="728">
                  <c:v>4.5500000000000087</c:v>
                </c:pt>
                <c:pt idx="729">
                  <c:v>4.5562500000000083</c:v>
                </c:pt>
                <c:pt idx="730">
                  <c:v>4.562500000000008</c:v>
                </c:pt>
                <c:pt idx="731">
                  <c:v>4.5687500000000076</c:v>
                </c:pt>
                <c:pt idx="732">
                  <c:v>4.5750000000000073</c:v>
                </c:pt>
                <c:pt idx="733">
                  <c:v>4.5812500000000069</c:v>
                </c:pt>
                <c:pt idx="734">
                  <c:v>4.5875000000000066</c:v>
                </c:pt>
                <c:pt idx="735">
                  <c:v>4.5937500000000062</c:v>
                </c:pt>
                <c:pt idx="736">
                  <c:v>4.6000000000000059</c:v>
                </c:pt>
                <c:pt idx="737">
                  <c:v>4.6062500000000055</c:v>
                </c:pt>
                <c:pt idx="738">
                  <c:v>4.6125000000000052</c:v>
                </c:pt>
                <c:pt idx="739">
                  <c:v>4.6187500000000048</c:v>
                </c:pt>
                <c:pt idx="740">
                  <c:v>4.6250000000000044</c:v>
                </c:pt>
                <c:pt idx="741">
                  <c:v>4.6312500000000041</c:v>
                </c:pt>
                <c:pt idx="742">
                  <c:v>4.6375000000000037</c:v>
                </c:pt>
                <c:pt idx="743">
                  <c:v>4.6437500000000034</c:v>
                </c:pt>
                <c:pt idx="744">
                  <c:v>4.650000000000003</c:v>
                </c:pt>
                <c:pt idx="745">
                  <c:v>4.6562500000000027</c:v>
                </c:pt>
                <c:pt idx="746">
                  <c:v>4.6625000000000023</c:v>
                </c:pt>
                <c:pt idx="747">
                  <c:v>4.668750000000002</c:v>
                </c:pt>
                <c:pt idx="748">
                  <c:v>4.6750000000000016</c:v>
                </c:pt>
                <c:pt idx="749">
                  <c:v>4.6812500000000012</c:v>
                </c:pt>
                <c:pt idx="750">
                  <c:v>4.6875000000000009</c:v>
                </c:pt>
                <c:pt idx="751">
                  <c:v>4.6937500000000005</c:v>
                </c:pt>
                <c:pt idx="752">
                  <c:v>4.7</c:v>
                </c:pt>
                <c:pt idx="753">
                  <c:v>4.7062499999999998</c:v>
                </c:pt>
                <c:pt idx="754">
                  <c:v>4.7124999999999995</c:v>
                </c:pt>
                <c:pt idx="755">
                  <c:v>4.7187499999999991</c:v>
                </c:pt>
                <c:pt idx="756">
                  <c:v>4.7249999999999988</c:v>
                </c:pt>
                <c:pt idx="757">
                  <c:v>4.7312499999999984</c:v>
                </c:pt>
                <c:pt idx="758">
                  <c:v>4.737499999999998</c:v>
                </c:pt>
                <c:pt idx="759">
                  <c:v>4.7437499999999977</c:v>
                </c:pt>
                <c:pt idx="760">
                  <c:v>4.7499999999999973</c:v>
                </c:pt>
                <c:pt idx="761">
                  <c:v>4.756249999999997</c:v>
                </c:pt>
                <c:pt idx="762">
                  <c:v>4.7624999999999966</c:v>
                </c:pt>
                <c:pt idx="763">
                  <c:v>4.7687499999999963</c:v>
                </c:pt>
                <c:pt idx="764">
                  <c:v>4.7749999999999959</c:v>
                </c:pt>
                <c:pt idx="765">
                  <c:v>4.7812499999999956</c:v>
                </c:pt>
                <c:pt idx="766">
                  <c:v>4.7874999999999952</c:v>
                </c:pt>
                <c:pt idx="767">
                  <c:v>4.7937499999999948</c:v>
                </c:pt>
                <c:pt idx="768">
                  <c:v>4.7999999999999945</c:v>
                </c:pt>
                <c:pt idx="769">
                  <c:v>4.8062499999999941</c:v>
                </c:pt>
                <c:pt idx="770">
                  <c:v>4.8124999999999938</c:v>
                </c:pt>
                <c:pt idx="771">
                  <c:v>4.8187499999999934</c:v>
                </c:pt>
                <c:pt idx="772">
                  <c:v>4.8249999999999931</c:v>
                </c:pt>
                <c:pt idx="773">
                  <c:v>4.8312499999999927</c:v>
                </c:pt>
                <c:pt idx="774">
                  <c:v>4.8374999999999924</c:v>
                </c:pt>
                <c:pt idx="775">
                  <c:v>4.843749999999992</c:v>
                </c:pt>
                <c:pt idx="776">
                  <c:v>4.8499999999999917</c:v>
                </c:pt>
                <c:pt idx="777">
                  <c:v>4.8562499999999913</c:v>
                </c:pt>
                <c:pt idx="778">
                  <c:v>4.8624999999999909</c:v>
                </c:pt>
                <c:pt idx="779">
                  <c:v>4.8687499999999906</c:v>
                </c:pt>
                <c:pt idx="780">
                  <c:v>4.8749999999999902</c:v>
                </c:pt>
                <c:pt idx="781">
                  <c:v>4.8812499999999899</c:v>
                </c:pt>
                <c:pt idx="782">
                  <c:v>4.8874999999999895</c:v>
                </c:pt>
                <c:pt idx="783">
                  <c:v>4.8937499999999892</c:v>
                </c:pt>
                <c:pt idx="784">
                  <c:v>4.8999999999999888</c:v>
                </c:pt>
                <c:pt idx="785">
                  <c:v>4.9062499999999885</c:v>
                </c:pt>
                <c:pt idx="786">
                  <c:v>4.9124999999999881</c:v>
                </c:pt>
                <c:pt idx="787">
                  <c:v>4.9187499999999877</c:v>
                </c:pt>
                <c:pt idx="788">
                  <c:v>4.9249999999999874</c:v>
                </c:pt>
                <c:pt idx="789">
                  <c:v>4.931249999999987</c:v>
                </c:pt>
                <c:pt idx="790">
                  <c:v>4.9374999999999867</c:v>
                </c:pt>
                <c:pt idx="791">
                  <c:v>4.9437499999999863</c:v>
                </c:pt>
                <c:pt idx="792">
                  <c:v>4.949999999999986</c:v>
                </c:pt>
                <c:pt idx="793">
                  <c:v>4.9562499999999856</c:v>
                </c:pt>
                <c:pt idx="794">
                  <c:v>4.9624999999999853</c:v>
                </c:pt>
                <c:pt idx="795">
                  <c:v>4.9687499999999849</c:v>
                </c:pt>
                <c:pt idx="796">
                  <c:v>4.9749999999999845</c:v>
                </c:pt>
                <c:pt idx="797">
                  <c:v>4.9812499999999842</c:v>
                </c:pt>
                <c:pt idx="798">
                  <c:v>4.9874999999999838</c:v>
                </c:pt>
                <c:pt idx="799">
                  <c:v>4.9937499999999835</c:v>
                </c:pt>
                <c:pt idx="800">
                  <c:v>4.9999999999999831</c:v>
                </c:pt>
                <c:pt idx="801">
                  <c:v>5.0062499999999828</c:v>
                </c:pt>
                <c:pt idx="802">
                  <c:v>5.0124999999999824</c:v>
                </c:pt>
                <c:pt idx="803">
                  <c:v>5.0187499999999821</c:v>
                </c:pt>
                <c:pt idx="804">
                  <c:v>5.0249999999999817</c:v>
                </c:pt>
                <c:pt idx="805">
                  <c:v>5.0312499999999813</c:v>
                </c:pt>
                <c:pt idx="806">
                  <c:v>5.037499999999981</c:v>
                </c:pt>
                <c:pt idx="807">
                  <c:v>5.0437499999999806</c:v>
                </c:pt>
                <c:pt idx="808">
                  <c:v>5.0499999999999803</c:v>
                </c:pt>
                <c:pt idx="809">
                  <c:v>5.0562499999999799</c:v>
                </c:pt>
                <c:pt idx="810">
                  <c:v>5.0624999999999796</c:v>
                </c:pt>
                <c:pt idx="811">
                  <c:v>5.0687499999999792</c:v>
                </c:pt>
                <c:pt idx="812">
                  <c:v>5.0749999999999789</c:v>
                </c:pt>
                <c:pt idx="813">
                  <c:v>5.0812499999999785</c:v>
                </c:pt>
                <c:pt idx="814">
                  <c:v>5.0874999999999782</c:v>
                </c:pt>
                <c:pt idx="815">
                  <c:v>5.0937499999999778</c:v>
                </c:pt>
                <c:pt idx="816">
                  <c:v>5.0999999999999774</c:v>
                </c:pt>
                <c:pt idx="817">
                  <c:v>5.1062499999999771</c:v>
                </c:pt>
                <c:pt idx="818">
                  <c:v>5.1124999999999767</c:v>
                </c:pt>
                <c:pt idx="819">
                  <c:v>5.1187499999999764</c:v>
                </c:pt>
                <c:pt idx="820">
                  <c:v>5.124999999999976</c:v>
                </c:pt>
                <c:pt idx="821">
                  <c:v>5.1312499999999757</c:v>
                </c:pt>
                <c:pt idx="822">
                  <c:v>5.1374999999999753</c:v>
                </c:pt>
                <c:pt idx="823">
                  <c:v>5.143749999999975</c:v>
                </c:pt>
                <c:pt idx="824">
                  <c:v>5.1499999999999746</c:v>
                </c:pt>
                <c:pt idx="825">
                  <c:v>5.1562499999999742</c:v>
                </c:pt>
                <c:pt idx="826">
                  <c:v>5.1624999999999739</c:v>
                </c:pt>
                <c:pt idx="827">
                  <c:v>5.1687499999999735</c:v>
                </c:pt>
                <c:pt idx="828">
                  <c:v>5.1749999999999732</c:v>
                </c:pt>
                <c:pt idx="829">
                  <c:v>5.1812499999999728</c:v>
                </c:pt>
                <c:pt idx="830">
                  <c:v>5.1874999999999725</c:v>
                </c:pt>
                <c:pt idx="831">
                  <c:v>5.1937499999999721</c:v>
                </c:pt>
                <c:pt idx="832">
                  <c:v>5.1999999999999718</c:v>
                </c:pt>
                <c:pt idx="833">
                  <c:v>5.2062499999999714</c:v>
                </c:pt>
                <c:pt idx="834">
                  <c:v>5.212499999999971</c:v>
                </c:pt>
                <c:pt idx="835">
                  <c:v>5.2187499999999707</c:v>
                </c:pt>
                <c:pt idx="836">
                  <c:v>5.2249999999999703</c:v>
                </c:pt>
                <c:pt idx="837">
                  <c:v>5.23124999999997</c:v>
                </c:pt>
                <c:pt idx="838">
                  <c:v>5.2374999999999696</c:v>
                </c:pt>
                <c:pt idx="839">
                  <c:v>5.2437499999999693</c:v>
                </c:pt>
                <c:pt idx="840">
                  <c:v>5.2499999999999689</c:v>
                </c:pt>
                <c:pt idx="841">
                  <c:v>5.2562499999999686</c:v>
                </c:pt>
                <c:pt idx="842">
                  <c:v>5.2624999999999682</c:v>
                </c:pt>
                <c:pt idx="843">
                  <c:v>5.2687499999999678</c:v>
                </c:pt>
                <c:pt idx="844">
                  <c:v>5.2749999999999675</c:v>
                </c:pt>
                <c:pt idx="845">
                  <c:v>5.2812499999999671</c:v>
                </c:pt>
                <c:pt idx="846">
                  <c:v>5.2874999999999668</c:v>
                </c:pt>
                <c:pt idx="847">
                  <c:v>5.2937499999999664</c:v>
                </c:pt>
                <c:pt idx="848">
                  <c:v>5.2999999999999661</c:v>
                </c:pt>
                <c:pt idx="849">
                  <c:v>5.3062499999999657</c:v>
                </c:pt>
                <c:pt idx="850">
                  <c:v>5.3124999999999654</c:v>
                </c:pt>
                <c:pt idx="851">
                  <c:v>5.318749999999965</c:v>
                </c:pt>
                <c:pt idx="852">
                  <c:v>5.3249999999999647</c:v>
                </c:pt>
                <c:pt idx="853">
                  <c:v>5.3312499999999643</c:v>
                </c:pt>
                <c:pt idx="854">
                  <c:v>5.3374999999999639</c:v>
                </c:pt>
                <c:pt idx="855">
                  <c:v>5.3437499999999636</c:v>
                </c:pt>
                <c:pt idx="856">
                  <c:v>5.3499999999999632</c:v>
                </c:pt>
                <c:pt idx="857">
                  <c:v>5.3562499999999629</c:v>
                </c:pt>
                <c:pt idx="858">
                  <c:v>5.3624999999999625</c:v>
                </c:pt>
                <c:pt idx="859">
                  <c:v>5.3687499999999622</c:v>
                </c:pt>
                <c:pt idx="860">
                  <c:v>5.3749999999999618</c:v>
                </c:pt>
                <c:pt idx="861">
                  <c:v>5.3812499999999615</c:v>
                </c:pt>
                <c:pt idx="862">
                  <c:v>5.3874999999999611</c:v>
                </c:pt>
                <c:pt idx="863">
                  <c:v>5.3937499999999607</c:v>
                </c:pt>
                <c:pt idx="864">
                  <c:v>5.3999999999999604</c:v>
                </c:pt>
                <c:pt idx="865">
                  <c:v>5.40624999999996</c:v>
                </c:pt>
                <c:pt idx="866">
                  <c:v>5.4124999999999597</c:v>
                </c:pt>
                <c:pt idx="867">
                  <c:v>5.4187499999999593</c:v>
                </c:pt>
                <c:pt idx="868">
                  <c:v>5.424999999999959</c:v>
                </c:pt>
                <c:pt idx="869">
                  <c:v>5.4312499999999586</c:v>
                </c:pt>
                <c:pt idx="870">
                  <c:v>5.4374999999999583</c:v>
                </c:pt>
                <c:pt idx="871">
                  <c:v>5.4437499999999579</c:v>
                </c:pt>
                <c:pt idx="872">
                  <c:v>5.4499999999999575</c:v>
                </c:pt>
                <c:pt idx="873">
                  <c:v>5.4562499999999572</c:v>
                </c:pt>
                <c:pt idx="874">
                  <c:v>5.4624999999999568</c:v>
                </c:pt>
                <c:pt idx="875">
                  <c:v>5.4687499999999565</c:v>
                </c:pt>
                <c:pt idx="876">
                  <c:v>5.4749999999999561</c:v>
                </c:pt>
                <c:pt idx="877">
                  <c:v>5.4812499999999558</c:v>
                </c:pt>
                <c:pt idx="878">
                  <c:v>5.4874999999999554</c:v>
                </c:pt>
                <c:pt idx="879">
                  <c:v>5.4937499999999551</c:v>
                </c:pt>
                <c:pt idx="880">
                  <c:v>5.4999999999999547</c:v>
                </c:pt>
                <c:pt idx="881">
                  <c:v>5.5062499999999543</c:v>
                </c:pt>
                <c:pt idx="882">
                  <c:v>5.512499999999954</c:v>
                </c:pt>
                <c:pt idx="883">
                  <c:v>5.5187499999999536</c:v>
                </c:pt>
                <c:pt idx="884">
                  <c:v>5.5249999999999533</c:v>
                </c:pt>
                <c:pt idx="885">
                  <c:v>5.5312499999999529</c:v>
                </c:pt>
                <c:pt idx="886">
                  <c:v>5.5374999999999526</c:v>
                </c:pt>
                <c:pt idx="887">
                  <c:v>5.5437499999999522</c:v>
                </c:pt>
                <c:pt idx="888">
                  <c:v>5.5499999999999519</c:v>
                </c:pt>
                <c:pt idx="889">
                  <c:v>5.5562499999999515</c:v>
                </c:pt>
                <c:pt idx="890">
                  <c:v>5.5624999999999512</c:v>
                </c:pt>
                <c:pt idx="891">
                  <c:v>5.5687499999999508</c:v>
                </c:pt>
                <c:pt idx="892">
                  <c:v>5.5749999999999504</c:v>
                </c:pt>
                <c:pt idx="893">
                  <c:v>5.5812499999999501</c:v>
                </c:pt>
                <c:pt idx="894">
                  <c:v>5.5874999999999497</c:v>
                </c:pt>
                <c:pt idx="895">
                  <c:v>5.5937499999999494</c:v>
                </c:pt>
                <c:pt idx="896">
                  <c:v>5.599999999999949</c:v>
                </c:pt>
                <c:pt idx="897">
                  <c:v>5.6062499999999487</c:v>
                </c:pt>
                <c:pt idx="898">
                  <c:v>5.6124999999999483</c:v>
                </c:pt>
                <c:pt idx="899">
                  <c:v>5.618749999999948</c:v>
                </c:pt>
                <c:pt idx="900">
                  <c:v>5.6249999999999476</c:v>
                </c:pt>
                <c:pt idx="901">
                  <c:v>5.6312499999999472</c:v>
                </c:pt>
                <c:pt idx="902">
                  <c:v>5.6374999999999469</c:v>
                </c:pt>
                <c:pt idx="903">
                  <c:v>5.6437499999999465</c:v>
                </c:pt>
                <c:pt idx="904">
                  <c:v>5.6499999999999462</c:v>
                </c:pt>
                <c:pt idx="905">
                  <c:v>5.6562499999999458</c:v>
                </c:pt>
                <c:pt idx="906">
                  <c:v>5.6624999999999455</c:v>
                </c:pt>
                <c:pt idx="907">
                  <c:v>5.6687499999999451</c:v>
                </c:pt>
                <c:pt idx="908">
                  <c:v>5.6749999999999448</c:v>
                </c:pt>
                <c:pt idx="909">
                  <c:v>5.6812499999999444</c:v>
                </c:pt>
                <c:pt idx="910">
                  <c:v>5.687499999999944</c:v>
                </c:pt>
                <c:pt idx="911">
                  <c:v>5.6937499999999437</c:v>
                </c:pt>
                <c:pt idx="912">
                  <c:v>5.6999999999999433</c:v>
                </c:pt>
                <c:pt idx="913">
                  <c:v>5.706249999999943</c:v>
                </c:pt>
                <c:pt idx="914">
                  <c:v>5.7124999999999426</c:v>
                </c:pt>
                <c:pt idx="915">
                  <c:v>5.7187499999999423</c:v>
                </c:pt>
                <c:pt idx="916">
                  <c:v>5.7249999999999419</c:v>
                </c:pt>
                <c:pt idx="917">
                  <c:v>5.7312499999999416</c:v>
                </c:pt>
                <c:pt idx="918">
                  <c:v>5.7374999999999412</c:v>
                </c:pt>
                <c:pt idx="919">
                  <c:v>5.7437499999999408</c:v>
                </c:pt>
                <c:pt idx="920">
                  <c:v>5.7499999999999405</c:v>
                </c:pt>
                <c:pt idx="921">
                  <c:v>5.7562499999999401</c:v>
                </c:pt>
                <c:pt idx="922">
                  <c:v>5.7624999999999398</c:v>
                </c:pt>
                <c:pt idx="923">
                  <c:v>5.7687499999999394</c:v>
                </c:pt>
                <c:pt idx="924">
                  <c:v>5.7749999999999391</c:v>
                </c:pt>
                <c:pt idx="925">
                  <c:v>5.7812499999999387</c:v>
                </c:pt>
                <c:pt idx="926">
                  <c:v>5.7874999999999384</c:v>
                </c:pt>
                <c:pt idx="927">
                  <c:v>5.793749999999938</c:v>
                </c:pt>
                <c:pt idx="928">
                  <c:v>5.7999999999999376</c:v>
                </c:pt>
                <c:pt idx="929">
                  <c:v>5.8062499999999373</c:v>
                </c:pt>
                <c:pt idx="930">
                  <c:v>5.8124999999999369</c:v>
                </c:pt>
                <c:pt idx="931">
                  <c:v>5.8187499999999366</c:v>
                </c:pt>
                <c:pt idx="932">
                  <c:v>5.8249999999999362</c:v>
                </c:pt>
                <c:pt idx="933">
                  <c:v>5.8312499999999359</c:v>
                </c:pt>
                <c:pt idx="934">
                  <c:v>5.8374999999999355</c:v>
                </c:pt>
                <c:pt idx="935">
                  <c:v>5.8437499999999352</c:v>
                </c:pt>
                <c:pt idx="936">
                  <c:v>5.8499999999999348</c:v>
                </c:pt>
                <c:pt idx="937">
                  <c:v>5.8562499999999345</c:v>
                </c:pt>
                <c:pt idx="938">
                  <c:v>5.8624999999999341</c:v>
                </c:pt>
                <c:pt idx="939">
                  <c:v>5.8687499999999337</c:v>
                </c:pt>
                <c:pt idx="940">
                  <c:v>5.8749999999999334</c:v>
                </c:pt>
                <c:pt idx="941">
                  <c:v>5.881249999999933</c:v>
                </c:pt>
                <c:pt idx="942">
                  <c:v>5.8874999999999327</c:v>
                </c:pt>
                <c:pt idx="943">
                  <c:v>5.8937499999999323</c:v>
                </c:pt>
                <c:pt idx="944">
                  <c:v>5.899999999999932</c:v>
                </c:pt>
                <c:pt idx="945">
                  <c:v>5.9062499999999316</c:v>
                </c:pt>
                <c:pt idx="946">
                  <c:v>5.9124999999999313</c:v>
                </c:pt>
                <c:pt idx="947">
                  <c:v>5.9187499999999309</c:v>
                </c:pt>
                <c:pt idx="948">
                  <c:v>5.9249999999999305</c:v>
                </c:pt>
                <c:pt idx="949">
                  <c:v>5.9312499999999302</c:v>
                </c:pt>
                <c:pt idx="950">
                  <c:v>5.9374999999999298</c:v>
                </c:pt>
                <c:pt idx="951">
                  <c:v>5.9437499999999295</c:v>
                </c:pt>
                <c:pt idx="952">
                  <c:v>5.9499999999999291</c:v>
                </c:pt>
                <c:pt idx="953">
                  <c:v>5.9562499999999288</c:v>
                </c:pt>
                <c:pt idx="954">
                  <c:v>5.9624999999999284</c:v>
                </c:pt>
                <c:pt idx="955">
                  <c:v>5.9687499999999281</c:v>
                </c:pt>
                <c:pt idx="956">
                  <c:v>5.9749999999999277</c:v>
                </c:pt>
                <c:pt idx="957">
                  <c:v>5.9812499999999273</c:v>
                </c:pt>
                <c:pt idx="958">
                  <c:v>5.987499999999927</c:v>
                </c:pt>
                <c:pt idx="959">
                  <c:v>5.9937499999999266</c:v>
                </c:pt>
                <c:pt idx="960">
                  <c:v>5.9999999999999263</c:v>
                </c:pt>
                <c:pt idx="961">
                  <c:v>6.0062499999999259</c:v>
                </c:pt>
                <c:pt idx="962">
                  <c:v>6.0124999999999256</c:v>
                </c:pt>
                <c:pt idx="963">
                  <c:v>6.0187499999999252</c:v>
                </c:pt>
                <c:pt idx="964">
                  <c:v>6.0249999999999249</c:v>
                </c:pt>
                <c:pt idx="965">
                  <c:v>6.0312499999999245</c:v>
                </c:pt>
                <c:pt idx="966">
                  <c:v>6.0374999999999241</c:v>
                </c:pt>
                <c:pt idx="967">
                  <c:v>6.0437499999999238</c:v>
                </c:pt>
                <c:pt idx="968">
                  <c:v>6.0499999999999234</c:v>
                </c:pt>
                <c:pt idx="969">
                  <c:v>6.0562499999999231</c:v>
                </c:pt>
                <c:pt idx="970">
                  <c:v>6.0624999999999227</c:v>
                </c:pt>
                <c:pt idx="971">
                  <c:v>6.0687499999999224</c:v>
                </c:pt>
                <c:pt idx="972">
                  <c:v>6.074999999999922</c:v>
                </c:pt>
                <c:pt idx="973">
                  <c:v>6.0812499999999217</c:v>
                </c:pt>
                <c:pt idx="974">
                  <c:v>6.0874999999999213</c:v>
                </c:pt>
                <c:pt idx="975">
                  <c:v>6.093749999999921</c:v>
                </c:pt>
                <c:pt idx="976">
                  <c:v>6.0999999999999206</c:v>
                </c:pt>
                <c:pt idx="977">
                  <c:v>6.1062499999999202</c:v>
                </c:pt>
                <c:pt idx="978">
                  <c:v>6.1124999999999199</c:v>
                </c:pt>
                <c:pt idx="979">
                  <c:v>6.1187499999999195</c:v>
                </c:pt>
                <c:pt idx="980">
                  <c:v>6.1249999999999192</c:v>
                </c:pt>
                <c:pt idx="981">
                  <c:v>6.1312499999999188</c:v>
                </c:pt>
                <c:pt idx="982">
                  <c:v>6.1374999999999185</c:v>
                </c:pt>
                <c:pt idx="983">
                  <c:v>6.1437499999999181</c:v>
                </c:pt>
                <c:pt idx="984">
                  <c:v>6.1499999999999178</c:v>
                </c:pt>
                <c:pt idx="985">
                  <c:v>6.1562499999999174</c:v>
                </c:pt>
                <c:pt idx="986">
                  <c:v>6.162499999999917</c:v>
                </c:pt>
                <c:pt idx="987">
                  <c:v>6.1687499999999167</c:v>
                </c:pt>
                <c:pt idx="988">
                  <c:v>6.1749999999999163</c:v>
                </c:pt>
                <c:pt idx="989">
                  <c:v>6.181249999999916</c:v>
                </c:pt>
                <c:pt idx="990">
                  <c:v>6.1874999999999156</c:v>
                </c:pt>
                <c:pt idx="991">
                  <c:v>6.1937499999999153</c:v>
                </c:pt>
                <c:pt idx="992">
                  <c:v>6.1999999999999149</c:v>
                </c:pt>
                <c:pt idx="993">
                  <c:v>6.2062499999999146</c:v>
                </c:pt>
                <c:pt idx="994">
                  <c:v>6.2124999999999142</c:v>
                </c:pt>
                <c:pt idx="995">
                  <c:v>6.2187499999999138</c:v>
                </c:pt>
                <c:pt idx="996">
                  <c:v>6.2249999999999135</c:v>
                </c:pt>
                <c:pt idx="997">
                  <c:v>6.2312499999999131</c:v>
                </c:pt>
                <c:pt idx="998">
                  <c:v>6.2374999999999128</c:v>
                </c:pt>
                <c:pt idx="999">
                  <c:v>6.2437499999999124</c:v>
                </c:pt>
                <c:pt idx="1000">
                  <c:v>6.2499999999999121</c:v>
                </c:pt>
                <c:pt idx="1001">
                  <c:v>6.2562499999999117</c:v>
                </c:pt>
                <c:pt idx="1002">
                  <c:v>6.2624999999999114</c:v>
                </c:pt>
                <c:pt idx="1003">
                  <c:v>6.268749999999911</c:v>
                </c:pt>
                <c:pt idx="1004">
                  <c:v>6.2749999999999106</c:v>
                </c:pt>
                <c:pt idx="1005">
                  <c:v>6.2812499999999103</c:v>
                </c:pt>
                <c:pt idx="1006">
                  <c:v>6.2874999999999099</c:v>
                </c:pt>
                <c:pt idx="1007">
                  <c:v>6.2937499999999096</c:v>
                </c:pt>
                <c:pt idx="1008">
                  <c:v>6.2999999999999092</c:v>
                </c:pt>
                <c:pt idx="1009">
                  <c:v>6.3062499999999089</c:v>
                </c:pt>
                <c:pt idx="1010">
                  <c:v>6.3124999999999085</c:v>
                </c:pt>
                <c:pt idx="1011">
                  <c:v>6.3187499999999082</c:v>
                </c:pt>
                <c:pt idx="1012">
                  <c:v>6.3249999999999078</c:v>
                </c:pt>
                <c:pt idx="1013">
                  <c:v>6.3312499999999075</c:v>
                </c:pt>
                <c:pt idx="1014">
                  <c:v>6.3374999999999071</c:v>
                </c:pt>
                <c:pt idx="1015">
                  <c:v>6.3437499999999067</c:v>
                </c:pt>
                <c:pt idx="1016">
                  <c:v>6.3499999999999064</c:v>
                </c:pt>
                <c:pt idx="1017">
                  <c:v>6.356249999999906</c:v>
                </c:pt>
                <c:pt idx="1018">
                  <c:v>6.3624999999999057</c:v>
                </c:pt>
                <c:pt idx="1019">
                  <c:v>6.3687499999999053</c:v>
                </c:pt>
                <c:pt idx="1020">
                  <c:v>6.374999999999905</c:v>
                </c:pt>
                <c:pt idx="1021">
                  <c:v>6.3812499999999046</c:v>
                </c:pt>
                <c:pt idx="1022">
                  <c:v>6.3874999999999043</c:v>
                </c:pt>
                <c:pt idx="1023">
                  <c:v>6.3937499999999039</c:v>
                </c:pt>
                <c:pt idx="1024">
                  <c:v>6.3999999999999035</c:v>
                </c:pt>
                <c:pt idx="1025">
                  <c:v>6.4062499999999032</c:v>
                </c:pt>
                <c:pt idx="1026">
                  <c:v>6.4124999999999028</c:v>
                </c:pt>
                <c:pt idx="1027">
                  <c:v>6.4187499999999025</c:v>
                </c:pt>
                <c:pt idx="1028">
                  <c:v>6.4249999999999021</c:v>
                </c:pt>
                <c:pt idx="1029">
                  <c:v>6.4312499999999018</c:v>
                </c:pt>
                <c:pt idx="1030">
                  <c:v>6.4374999999999014</c:v>
                </c:pt>
                <c:pt idx="1031">
                  <c:v>6.4437499999999011</c:v>
                </c:pt>
                <c:pt idx="1032">
                  <c:v>6.4499999999999007</c:v>
                </c:pt>
                <c:pt idx="1033">
                  <c:v>6.4562499999999003</c:v>
                </c:pt>
                <c:pt idx="1034">
                  <c:v>6.4624999999999</c:v>
                </c:pt>
                <c:pt idx="1035">
                  <c:v>6.4687499999998996</c:v>
                </c:pt>
                <c:pt idx="1036">
                  <c:v>6.4749999999998993</c:v>
                </c:pt>
                <c:pt idx="1037">
                  <c:v>6.4812499999998989</c:v>
                </c:pt>
                <c:pt idx="1038">
                  <c:v>6.4874999999998986</c:v>
                </c:pt>
                <c:pt idx="1039">
                  <c:v>6.4937499999998982</c:v>
                </c:pt>
                <c:pt idx="1040">
                  <c:v>6.4999999999998979</c:v>
                </c:pt>
                <c:pt idx="1041">
                  <c:v>6.5062499999998975</c:v>
                </c:pt>
                <c:pt idx="1042">
                  <c:v>6.5124999999998971</c:v>
                </c:pt>
                <c:pt idx="1043">
                  <c:v>6.5187499999998968</c:v>
                </c:pt>
                <c:pt idx="1044">
                  <c:v>6.5249999999998964</c:v>
                </c:pt>
                <c:pt idx="1045">
                  <c:v>6.5312499999998961</c:v>
                </c:pt>
                <c:pt idx="1046">
                  <c:v>6.5374999999998957</c:v>
                </c:pt>
                <c:pt idx="1047">
                  <c:v>6.5437499999998954</c:v>
                </c:pt>
                <c:pt idx="1048">
                  <c:v>6.549999999999895</c:v>
                </c:pt>
                <c:pt idx="1049">
                  <c:v>6.5562499999998947</c:v>
                </c:pt>
                <c:pt idx="1050">
                  <c:v>6.5624999999998943</c:v>
                </c:pt>
                <c:pt idx="1051">
                  <c:v>6.568749999999894</c:v>
                </c:pt>
                <c:pt idx="1052">
                  <c:v>6.5749999999998936</c:v>
                </c:pt>
                <c:pt idx="1053">
                  <c:v>6.5812499999998932</c:v>
                </c:pt>
                <c:pt idx="1054">
                  <c:v>6.5874999999998929</c:v>
                </c:pt>
                <c:pt idx="1055">
                  <c:v>6.5937499999998925</c:v>
                </c:pt>
                <c:pt idx="1056">
                  <c:v>6.5999999999998922</c:v>
                </c:pt>
                <c:pt idx="1057">
                  <c:v>6.6062499999998918</c:v>
                </c:pt>
                <c:pt idx="1058">
                  <c:v>6.6124999999998915</c:v>
                </c:pt>
                <c:pt idx="1059">
                  <c:v>6.6187499999998911</c:v>
                </c:pt>
                <c:pt idx="1060">
                  <c:v>6.6249999999998908</c:v>
                </c:pt>
                <c:pt idx="1061">
                  <c:v>6.6312499999998904</c:v>
                </c:pt>
                <c:pt idx="1062">
                  <c:v>6.63749999999989</c:v>
                </c:pt>
                <c:pt idx="1063">
                  <c:v>6.6437499999998897</c:v>
                </c:pt>
                <c:pt idx="1064">
                  <c:v>6.6499999999998893</c:v>
                </c:pt>
                <c:pt idx="1065">
                  <c:v>6.656249999999889</c:v>
                </c:pt>
                <c:pt idx="1066">
                  <c:v>6.6624999999998886</c:v>
                </c:pt>
                <c:pt idx="1067">
                  <c:v>6.6687499999998883</c:v>
                </c:pt>
                <c:pt idx="1068">
                  <c:v>6.6749999999998879</c:v>
                </c:pt>
                <c:pt idx="1069">
                  <c:v>6.6812499999998876</c:v>
                </c:pt>
                <c:pt idx="1070">
                  <c:v>6.6874999999998872</c:v>
                </c:pt>
                <c:pt idx="1071">
                  <c:v>6.6937499999998868</c:v>
                </c:pt>
                <c:pt idx="1072">
                  <c:v>6.6999999999998865</c:v>
                </c:pt>
                <c:pt idx="1073">
                  <c:v>6.7062499999998861</c:v>
                </c:pt>
                <c:pt idx="1074">
                  <c:v>6.7124999999998858</c:v>
                </c:pt>
                <c:pt idx="1075">
                  <c:v>6.7187499999998854</c:v>
                </c:pt>
                <c:pt idx="1076">
                  <c:v>6.7249999999998851</c:v>
                </c:pt>
                <c:pt idx="1077">
                  <c:v>6.7312499999998847</c:v>
                </c:pt>
                <c:pt idx="1078">
                  <c:v>6.7374999999998844</c:v>
                </c:pt>
                <c:pt idx="1079">
                  <c:v>6.743749999999884</c:v>
                </c:pt>
                <c:pt idx="1080">
                  <c:v>6.7499999999998836</c:v>
                </c:pt>
                <c:pt idx="1081">
                  <c:v>6.7562499999998833</c:v>
                </c:pt>
                <c:pt idx="1082">
                  <c:v>6.7624999999998829</c:v>
                </c:pt>
                <c:pt idx="1083">
                  <c:v>6.7687499999998826</c:v>
                </c:pt>
                <c:pt idx="1084">
                  <c:v>6.7749999999998822</c:v>
                </c:pt>
                <c:pt idx="1085">
                  <c:v>6.7812499999998819</c:v>
                </c:pt>
                <c:pt idx="1086">
                  <c:v>6.7874999999998815</c:v>
                </c:pt>
                <c:pt idx="1087">
                  <c:v>6.7937499999998812</c:v>
                </c:pt>
                <c:pt idx="1088">
                  <c:v>6.7999999999998808</c:v>
                </c:pt>
                <c:pt idx="1089">
                  <c:v>6.8062499999998805</c:v>
                </c:pt>
                <c:pt idx="1090">
                  <c:v>6.8124999999998801</c:v>
                </c:pt>
                <c:pt idx="1091">
                  <c:v>6.8187499999998797</c:v>
                </c:pt>
                <c:pt idx="1092">
                  <c:v>6.8249999999998794</c:v>
                </c:pt>
                <c:pt idx="1093">
                  <c:v>6.831249999999879</c:v>
                </c:pt>
                <c:pt idx="1094">
                  <c:v>6.8374999999998787</c:v>
                </c:pt>
                <c:pt idx="1095">
                  <c:v>6.8437499999998783</c:v>
                </c:pt>
                <c:pt idx="1096">
                  <c:v>6.849999999999878</c:v>
                </c:pt>
                <c:pt idx="1097">
                  <c:v>6.8562499999998776</c:v>
                </c:pt>
                <c:pt idx="1098">
                  <c:v>6.8624999999998773</c:v>
                </c:pt>
                <c:pt idx="1099">
                  <c:v>6.8687499999998769</c:v>
                </c:pt>
                <c:pt idx="1100">
                  <c:v>6.8749999999998765</c:v>
                </c:pt>
                <c:pt idx="1101">
                  <c:v>6.8812499999998762</c:v>
                </c:pt>
                <c:pt idx="1102">
                  <c:v>6.8874999999998758</c:v>
                </c:pt>
                <c:pt idx="1103">
                  <c:v>6.8937499999998755</c:v>
                </c:pt>
                <c:pt idx="1104">
                  <c:v>6.8999999999998751</c:v>
                </c:pt>
                <c:pt idx="1105">
                  <c:v>6.9062499999998748</c:v>
                </c:pt>
                <c:pt idx="1106">
                  <c:v>6.9124999999998744</c:v>
                </c:pt>
                <c:pt idx="1107">
                  <c:v>6.9187499999998741</c:v>
                </c:pt>
                <c:pt idx="1108">
                  <c:v>6.9249999999998737</c:v>
                </c:pt>
                <c:pt idx="1109">
                  <c:v>6.9312499999998733</c:v>
                </c:pt>
                <c:pt idx="1110">
                  <c:v>6.937499999999873</c:v>
                </c:pt>
                <c:pt idx="1111">
                  <c:v>6.9437499999998726</c:v>
                </c:pt>
                <c:pt idx="1112">
                  <c:v>6.9499999999998723</c:v>
                </c:pt>
                <c:pt idx="1113">
                  <c:v>6.9562499999998719</c:v>
                </c:pt>
                <c:pt idx="1114">
                  <c:v>6.9624999999998716</c:v>
                </c:pt>
                <c:pt idx="1115">
                  <c:v>6.9687499999998712</c:v>
                </c:pt>
                <c:pt idx="1116">
                  <c:v>6.9749999999998709</c:v>
                </c:pt>
                <c:pt idx="1117">
                  <c:v>6.9812499999998705</c:v>
                </c:pt>
                <c:pt idx="1118">
                  <c:v>6.9874999999998701</c:v>
                </c:pt>
                <c:pt idx="1119">
                  <c:v>6.9937499999998698</c:v>
                </c:pt>
                <c:pt idx="1120">
                  <c:v>6.9999999999998694</c:v>
                </c:pt>
                <c:pt idx="1121">
                  <c:v>7.0062499999998691</c:v>
                </c:pt>
                <c:pt idx="1122">
                  <c:v>7.0124999999998687</c:v>
                </c:pt>
                <c:pt idx="1123">
                  <c:v>7.0187499999998684</c:v>
                </c:pt>
                <c:pt idx="1124">
                  <c:v>7.024999999999868</c:v>
                </c:pt>
                <c:pt idx="1125">
                  <c:v>7.0312499999998677</c:v>
                </c:pt>
                <c:pt idx="1126">
                  <c:v>7.0374999999998673</c:v>
                </c:pt>
                <c:pt idx="1127">
                  <c:v>7.043749999999867</c:v>
                </c:pt>
                <c:pt idx="1128">
                  <c:v>7.0499999999998666</c:v>
                </c:pt>
                <c:pt idx="1129">
                  <c:v>7.0562499999998662</c:v>
                </c:pt>
                <c:pt idx="1130">
                  <c:v>7.0624999999998659</c:v>
                </c:pt>
                <c:pt idx="1131">
                  <c:v>7.0687499999998655</c:v>
                </c:pt>
                <c:pt idx="1132">
                  <c:v>7.0749999999998652</c:v>
                </c:pt>
                <c:pt idx="1133">
                  <c:v>7.0812499999998648</c:v>
                </c:pt>
                <c:pt idx="1134">
                  <c:v>7.0874999999998645</c:v>
                </c:pt>
                <c:pt idx="1135">
                  <c:v>7.0937499999998641</c:v>
                </c:pt>
                <c:pt idx="1136">
                  <c:v>7.0999999999998638</c:v>
                </c:pt>
                <c:pt idx="1137">
                  <c:v>7.1062499999998634</c:v>
                </c:pt>
                <c:pt idx="1138">
                  <c:v>7.112499999999863</c:v>
                </c:pt>
                <c:pt idx="1139">
                  <c:v>7.1187499999998627</c:v>
                </c:pt>
                <c:pt idx="1140">
                  <c:v>7.1249999999998623</c:v>
                </c:pt>
                <c:pt idx="1141">
                  <c:v>7.131249999999862</c:v>
                </c:pt>
                <c:pt idx="1142">
                  <c:v>7.1374999999998616</c:v>
                </c:pt>
                <c:pt idx="1143">
                  <c:v>7.1437499999998613</c:v>
                </c:pt>
                <c:pt idx="1144">
                  <c:v>7.1499999999998609</c:v>
                </c:pt>
                <c:pt idx="1145">
                  <c:v>7.1562499999998606</c:v>
                </c:pt>
                <c:pt idx="1146">
                  <c:v>7.1624999999998602</c:v>
                </c:pt>
                <c:pt idx="1147">
                  <c:v>7.1687499999998598</c:v>
                </c:pt>
                <c:pt idx="1148">
                  <c:v>7.1749999999998595</c:v>
                </c:pt>
                <c:pt idx="1149">
                  <c:v>7.1812499999998591</c:v>
                </c:pt>
                <c:pt idx="1150">
                  <c:v>7.1874999999998588</c:v>
                </c:pt>
                <c:pt idx="1151">
                  <c:v>7.1937499999998584</c:v>
                </c:pt>
                <c:pt idx="1152">
                  <c:v>7.1999999999998581</c:v>
                </c:pt>
                <c:pt idx="1153">
                  <c:v>7.2062499999998577</c:v>
                </c:pt>
                <c:pt idx="1154">
                  <c:v>7.2124999999998574</c:v>
                </c:pt>
                <c:pt idx="1155">
                  <c:v>7.218749999999857</c:v>
                </c:pt>
                <c:pt idx="1156">
                  <c:v>7.2249999999998566</c:v>
                </c:pt>
                <c:pt idx="1157">
                  <c:v>7.2312499999998563</c:v>
                </c:pt>
                <c:pt idx="1158">
                  <c:v>7.2374999999998559</c:v>
                </c:pt>
                <c:pt idx="1159">
                  <c:v>7.2437499999998556</c:v>
                </c:pt>
                <c:pt idx="1160">
                  <c:v>7.2499999999998552</c:v>
                </c:pt>
                <c:pt idx="1161">
                  <c:v>7.2562499999998549</c:v>
                </c:pt>
                <c:pt idx="1162">
                  <c:v>7.2624999999998545</c:v>
                </c:pt>
                <c:pt idx="1163">
                  <c:v>7.2687499999998542</c:v>
                </c:pt>
                <c:pt idx="1164">
                  <c:v>7.2749999999998538</c:v>
                </c:pt>
                <c:pt idx="1165">
                  <c:v>7.2812499999998535</c:v>
                </c:pt>
                <c:pt idx="1166">
                  <c:v>7.2874999999998531</c:v>
                </c:pt>
                <c:pt idx="1167">
                  <c:v>7.2937499999998527</c:v>
                </c:pt>
                <c:pt idx="1168">
                  <c:v>7.2999999999998524</c:v>
                </c:pt>
                <c:pt idx="1169">
                  <c:v>7.306249999999852</c:v>
                </c:pt>
                <c:pt idx="1170">
                  <c:v>7.3124999999998517</c:v>
                </c:pt>
                <c:pt idx="1171">
                  <c:v>7.3187499999998513</c:v>
                </c:pt>
                <c:pt idx="1172">
                  <c:v>7.324999999999851</c:v>
                </c:pt>
                <c:pt idx="1173">
                  <c:v>7.3312499999998506</c:v>
                </c:pt>
                <c:pt idx="1174">
                  <c:v>7.3374999999998503</c:v>
                </c:pt>
                <c:pt idx="1175">
                  <c:v>7.3437499999998499</c:v>
                </c:pt>
                <c:pt idx="1176">
                  <c:v>7.3499999999998495</c:v>
                </c:pt>
                <c:pt idx="1177">
                  <c:v>7.3562499999998492</c:v>
                </c:pt>
                <c:pt idx="1178">
                  <c:v>7.3624999999998488</c:v>
                </c:pt>
                <c:pt idx="1179">
                  <c:v>7.3687499999998485</c:v>
                </c:pt>
                <c:pt idx="1180">
                  <c:v>7.3749999999998481</c:v>
                </c:pt>
                <c:pt idx="1181">
                  <c:v>7.3812499999998478</c:v>
                </c:pt>
                <c:pt idx="1182">
                  <c:v>7.3874999999998474</c:v>
                </c:pt>
                <c:pt idx="1183">
                  <c:v>7.3937499999998471</c:v>
                </c:pt>
                <c:pt idx="1184">
                  <c:v>7.3999999999998467</c:v>
                </c:pt>
                <c:pt idx="1185">
                  <c:v>7.4062499999998463</c:v>
                </c:pt>
                <c:pt idx="1186">
                  <c:v>7.412499999999846</c:v>
                </c:pt>
                <c:pt idx="1187">
                  <c:v>7.4187499999998456</c:v>
                </c:pt>
                <c:pt idx="1188">
                  <c:v>7.4249999999998453</c:v>
                </c:pt>
                <c:pt idx="1189">
                  <c:v>7.4312499999998449</c:v>
                </c:pt>
                <c:pt idx="1190">
                  <c:v>7.4374999999998446</c:v>
                </c:pt>
                <c:pt idx="1191">
                  <c:v>7.4437499999998442</c:v>
                </c:pt>
                <c:pt idx="1192">
                  <c:v>7.4499999999998439</c:v>
                </c:pt>
                <c:pt idx="1193">
                  <c:v>7.4562499999998435</c:v>
                </c:pt>
                <c:pt idx="1194">
                  <c:v>7.4624999999998431</c:v>
                </c:pt>
                <c:pt idx="1195">
                  <c:v>7.4687499999998428</c:v>
                </c:pt>
                <c:pt idx="1196">
                  <c:v>7.4749999999998424</c:v>
                </c:pt>
                <c:pt idx="1197">
                  <c:v>7.4812499999998421</c:v>
                </c:pt>
                <c:pt idx="1198">
                  <c:v>7.4874999999998417</c:v>
                </c:pt>
                <c:pt idx="1199">
                  <c:v>7.4937499999998414</c:v>
                </c:pt>
                <c:pt idx="1200">
                  <c:v>7.499999999999841</c:v>
                </c:pt>
                <c:pt idx="1201">
                  <c:v>7.5062499999998407</c:v>
                </c:pt>
                <c:pt idx="1202">
                  <c:v>7.5124999999998403</c:v>
                </c:pt>
                <c:pt idx="1203">
                  <c:v>7.51874999999984</c:v>
                </c:pt>
                <c:pt idx="1204">
                  <c:v>7.5249999999998396</c:v>
                </c:pt>
                <c:pt idx="1205">
                  <c:v>7.5312499999998392</c:v>
                </c:pt>
                <c:pt idx="1206">
                  <c:v>7.5374999999998389</c:v>
                </c:pt>
                <c:pt idx="1207">
                  <c:v>7.5437499999998385</c:v>
                </c:pt>
                <c:pt idx="1208">
                  <c:v>7.5499999999998382</c:v>
                </c:pt>
                <c:pt idx="1209">
                  <c:v>7.5562499999998378</c:v>
                </c:pt>
                <c:pt idx="1210">
                  <c:v>7.5624999999998375</c:v>
                </c:pt>
                <c:pt idx="1211">
                  <c:v>7.5687499999998371</c:v>
                </c:pt>
                <c:pt idx="1212">
                  <c:v>7.5749999999998368</c:v>
                </c:pt>
                <c:pt idx="1213">
                  <c:v>7.5812499999998364</c:v>
                </c:pt>
                <c:pt idx="1214">
                  <c:v>7.587499999999836</c:v>
                </c:pt>
                <c:pt idx="1215">
                  <c:v>7.5937499999998357</c:v>
                </c:pt>
                <c:pt idx="1216">
                  <c:v>7.5999999999998353</c:v>
                </c:pt>
                <c:pt idx="1217">
                  <c:v>7.606249999999835</c:v>
                </c:pt>
                <c:pt idx="1218">
                  <c:v>7.6124999999998346</c:v>
                </c:pt>
                <c:pt idx="1219">
                  <c:v>7.6187499999998343</c:v>
                </c:pt>
                <c:pt idx="1220">
                  <c:v>7.6249999999998339</c:v>
                </c:pt>
                <c:pt idx="1221">
                  <c:v>7.6312499999998336</c:v>
                </c:pt>
                <c:pt idx="1222">
                  <c:v>7.6374999999998332</c:v>
                </c:pt>
                <c:pt idx="1223">
                  <c:v>7.6437499999998328</c:v>
                </c:pt>
                <c:pt idx="1224">
                  <c:v>7.6499999999998325</c:v>
                </c:pt>
                <c:pt idx="1225">
                  <c:v>7.6562499999998321</c:v>
                </c:pt>
                <c:pt idx="1226">
                  <c:v>7.6624999999998318</c:v>
                </c:pt>
                <c:pt idx="1227">
                  <c:v>7.6687499999998314</c:v>
                </c:pt>
                <c:pt idx="1228">
                  <c:v>7.6749999999998311</c:v>
                </c:pt>
                <c:pt idx="1229">
                  <c:v>7.6812499999998307</c:v>
                </c:pt>
                <c:pt idx="1230">
                  <c:v>7.6874999999998304</c:v>
                </c:pt>
                <c:pt idx="1231">
                  <c:v>7.69374999999983</c:v>
                </c:pt>
                <c:pt idx="1232">
                  <c:v>7.6999999999998296</c:v>
                </c:pt>
                <c:pt idx="1233">
                  <c:v>7.7062499999998293</c:v>
                </c:pt>
                <c:pt idx="1234">
                  <c:v>7.7124999999998289</c:v>
                </c:pt>
                <c:pt idx="1235">
                  <c:v>7.7187499999998286</c:v>
                </c:pt>
                <c:pt idx="1236">
                  <c:v>7.7249999999998282</c:v>
                </c:pt>
                <c:pt idx="1237">
                  <c:v>7.7312499999998279</c:v>
                </c:pt>
                <c:pt idx="1238">
                  <c:v>7.7374999999998275</c:v>
                </c:pt>
                <c:pt idx="1239">
                  <c:v>7.7437499999998272</c:v>
                </c:pt>
                <c:pt idx="1240">
                  <c:v>7.7499999999998268</c:v>
                </c:pt>
                <c:pt idx="1241">
                  <c:v>7.7562499999998264</c:v>
                </c:pt>
                <c:pt idx="1242">
                  <c:v>7.7624999999998261</c:v>
                </c:pt>
                <c:pt idx="1243">
                  <c:v>7.7687499999998257</c:v>
                </c:pt>
                <c:pt idx="1244">
                  <c:v>7.7749999999998254</c:v>
                </c:pt>
                <c:pt idx="1245">
                  <c:v>7.781249999999825</c:v>
                </c:pt>
                <c:pt idx="1246">
                  <c:v>7.7874999999998247</c:v>
                </c:pt>
                <c:pt idx="1247">
                  <c:v>7.7937499999998243</c:v>
                </c:pt>
                <c:pt idx="1248">
                  <c:v>7.799999999999824</c:v>
                </c:pt>
                <c:pt idx="1249">
                  <c:v>7.8062499999998236</c:v>
                </c:pt>
                <c:pt idx="1250">
                  <c:v>7.8124999999998233</c:v>
                </c:pt>
                <c:pt idx="1251">
                  <c:v>7.8187499999998229</c:v>
                </c:pt>
                <c:pt idx="1252">
                  <c:v>7.8249999999998225</c:v>
                </c:pt>
                <c:pt idx="1253">
                  <c:v>7.8312499999998222</c:v>
                </c:pt>
                <c:pt idx="1254">
                  <c:v>7.8374999999998218</c:v>
                </c:pt>
                <c:pt idx="1255">
                  <c:v>7.8437499999998215</c:v>
                </c:pt>
                <c:pt idx="1256">
                  <c:v>7.8499999999998211</c:v>
                </c:pt>
                <c:pt idx="1257">
                  <c:v>7.8562499999998208</c:v>
                </c:pt>
                <c:pt idx="1258">
                  <c:v>7.8624999999998204</c:v>
                </c:pt>
                <c:pt idx="1259">
                  <c:v>7.8687499999998201</c:v>
                </c:pt>
                <c:pt idx="1260">
                  <c:v>7.8749999999998197</c:v>
                </c:pt>
                <c:pt idx="1261">
                  <c:v>7.8812499999998193</c:v>
                </c:pt>
                <c:pt idx="1262">
                  <c:v>7.887499999999819</c:v>
                </c:pt>
                <c:pt idx="1263">
                  <c:v>7.8937499999998186</c:v>
                </c:pt>
                <c:pt idx="1264">
                  <c:v>7.8999999999998183</c:v>
                </c:pt>
                <c:pt idx="1265">
                  <c:v>7.9062499999998179</c:v>
                </c:pt>
                <c:pt idx="1266">
                  <c:v>7.9124999999998176</c:v>
                </c:pt>
                <c:pt idx="1267">
                  <c:v>7.9187499999998172</c:v>
                </c:pt>
                <c:pt idx="1268">
                  <c:v>7.9249999999998169</c:v>
                </c:pt>
                <c:pt idx="1269">
                  <c:v>7.9312499999998165</c:v>
                </c:pt>
                <c:pt idx="1270">
                  <c:v>7.9374999999998161</c:v>
                </c:pt>
                <c:pt idx="1271">
                  <c:v>7.9437499999998158</c:v>
                </c:pt>
                <c:pt idx="1272">
                  <c:v>7.9499999999998154</c:v>
                </c:pt>
                <c:pt idx="1273">
                  <c:v>7.9562499999998151</c:v>
                </c:pt>
                <c:pt idx="1274">
                  <c:v>7.9624999999998147</c:v>
                </c:pt>
                <c:pt idx="1275">
                  <c:v>7.9687499999998144</c:v>
                </c:pt>
                <c:pt idx="1276">
                  <c:v>7.974999999999814</c:v>
                </c:pt>
                <c:pt idx="1277">
                  <c:v>7.9812499999998137</c:v>
                </c:pt>
                <c:pt idx="1278">
                  <c:v>7.9874999999998133</c:v>
                </c:pt>
                <c:pt idx="1279">
                  <c:v>7.9937499999998129</c:v>
                </c:pt>
                <c:pt idx="1280">
                  <c:v>7.9999999999998126</c:v>
                </c:pt>
                <c:pt idx="1281">
                  <c:v>8.0062499999998131</c:v>
                </c:pt>
                <c:pt idx="1282">
                  <c:v>8.0124999999998128</c:v>
                </c:pt>
                <c:pt idx="1283">
                  <c:v>8.0187499999998124</c:v>
                </c:pt>
                <c:pt idx="1284">
                  <c:v>8.0249999999998121</c:v>
                </c:pt>
                <c:pt idx="1285">
                  <c:v>8.0312499999998117</c:v>
                </c:pt>
                <c:pt idx="1286">
                  <c:v>8.0374999999998114</c:v>
                </c:pt>
                <c:pt idx="1287">
                  <c:v>8.043749999999811</c:v>
                </c:pt>
                <c:pt idx="1288">
                  <c:v>8.0499999999998106</c:v>
                </c:pt>
                <c:pt idx="1289">
                  <c:v>8.0562499999998103</c:v>
                </c:pt>
                <c:pt idx="1290">
                  <c:v>8.0624999999998099</c:v>
                </c:pt>
                <c:pt idx="1291">
                  <c:v>8.0687499999998096</c:v>
                </c:pt>
                <c:pt idx="1292">
                  <c:v>8.0749999999998092</c:v>
                </c:pt>
                <c:pt idx="1293">
                  <c:v>8.0812499999998089</c:v>
                </c:pt>
                <c:pt idx="1294">
                  <c:v>8.0874999999998085</c:v>
                </c:pt>
                <c:pt idx="1295">
                  <c:v>8.0937499999998082</c:v>
                </c:pt>
                <c:pt idx="1296">
                  <c:v>8.0999999999998078</c:v>
                </c:pt>
                <c:pt idx="1297">
                  <c:v>8.1062499999998074</c:v>
                </c:pt>
                <c:pt idx="1298">
                  <c:v>8.1124999999998071</c:v>
                </c:pt>
                <c:pt idx="1299">
                  <c:v>8.1187499999998067</c:v>
                </c:pt>
                <c:pt idx="1300">
                  <c:v>8.1249999999998064</c:v>
                </c:pt>
                <c:pt idx="1301">
                  <c:v>8.131249999999806</c:v>
                </c:pt>
                <c:pt idx="1302">
                  <c:v>8.1374999999998057</c:v>
                </c:pt>
                <c:pt idx="1303">
                  <c:v>8.1437499999998053</c:v>
                </c:pt>
                <c:pt idx="1304">
                  <c:v>8.149999999999805</c:v>
                </c:pt>
                <c:pt idx="1305">
                  <c:v>8.1562499999998046</c:v>
                </c:pt>
                <c:pt idx="1306">
                  <c:v>8.1624999999998042</c:v>
                </c:pt>
                <c:pt idx="1307">
                  <c:v>8.1687499999998039</c:v>
                </c:pt>
                <c:pt idx="1308">
                  <c:v>8.1749999999998035</c:v>
                </c:pt>
                <c:pt idx="1309">
                  <c:v>8.1812499999998032</c:v>
                </c:pt>
                <c:pt idx="1310">
                  <c:v>8.1874999999998028</c:v>
                </c:pt>
                <c:pt idx="1311">
                  <c:v>8.1937499999998025</c:v>
                </c:pt>
                <c:pt idx="1312">
                  <c:v>8.1999999999998021</c:v>
                </c:pt>
                <c:pt idx="1313">
                  <c:v>8.2062499999998018</c:v>
                </c:pt>
                <c:pt idx="1314">
                  <c:v>8.2124999999998014</c:v>
                </c:pt>
                <c:pt idx="1315">
                  <c:v>8.218749999999801</c:v>
                </c:pt>
                <c:pt idx="1316">
                  <c:v>8.2249999999998007</c:v>
                </c:pt>
                <c:pt idx="1317">
                  <c:v>8.2312499999998003</c:v>
                </c:pt>
                <c:pt idx="1318">
                  <c:v>8.2374999999998</c:v>
                </c:pt>
                <c:pt idx="1319">
                  <c:v>8.2437499999997996</c:v>
                </c:pt>
                <c:pt idx="1320">
                  <c:v>8.2499999999997993</c:v>
                </c:pt>
                <c:pt idx="1321">
                  <c:v>8.2562499999997989</c:v>
                </c:pt>
                <c:pt idx="1322">
                  <c:v>8.2624999999997986</c:v>
                </c:pt>
                <c:pt idx="1323">
                  <c:v>8.2687499999997982</c:v>
                </c:pt>
                <c:pt idx="1324">
                  <c:v>8.2749999999997979</c:v>
                </c:pt>
                <c:pt idx="1325">
                  <c:v>8.2812499999997975</c:v>
                </c:pt>
                <c:pt idx="1326">
                  <c:v>8.2874999999997971</c:v>
                </c:pt>
                <c:pt idx="1327">
                  <c:v>8.2937499999997968</c:v>
                </c:pt>
                <c:pt idx="1328">
                  <c:v>8.2999999999997964</c:v>
                </c:pt>
                <c:pt idx="1329">
                  <c:v>8.3062499999997961</c:v>
                </c:pt>
                <c:pt idx="1330">
                  <c:v>8.3124999999997957</c:v>
                </c:pt>
                <c:pt idx="1331">
                  <c:v>8.3187499999997954</c:v>
                </c:pt>
                <c:pt idx="1332">
                  <c:v>8.324999999999795</c:v>
                </c:pt>
                <c:pt idx="1333">
                  <c:v>8.3312499999997947</c:v>
                </c:pt>
                <c:pt idx="1334">
                  <c:v>8.3374999999997943</c:v>
                </c:pt>
                <c:pt idx="1335">
                  <c:v>8.3437499999997939</c:v>
                </c:pt>
                <c:pt idx="1336">
                  <c:v>8.3499999999997936</c:v>
                </c:pt>
                <c:pt idx="1337">
                  <c:v>8.3562499999997932</c:v>
                </c:pt>
                <c:pt idx="1338">
                  <c:v>8.3624999999997929</c:v>
                </c:pt>
                <c:pt idx="1339">
                  <c:v>8.3687499999997925</c:v>
                </c:pt>
                <c:pt idx="1340">
                  <c:v>8.3749999999997922</c:v>
                </c:pt>
                <c:pt idx="1341">
                  <c:v>8.3812499999997918</c:v>
                </c:pt>
                <c:pt idx="1342">
                  <c:v>8.3874999999997915</c:v>
                </c:pt>
                <c:pt idx="1343">
                  <c:v>8.3937499999997911</c:v>
                </c:pt>
                <c:pt idx="1344">
                  <c:v>8.3999999999997907</c:v>
                </c:pt>
                <c:pt idx="1345">
                  <c:v>8.4062499999997904</c:v>
                </c:pt>
                <c:pt idx="1346">
                  <c:v>8.41249999999979</c:v>
                </c:pt>
                <c:pt idx="1347">
                  <c:v>8.4187499999997897</c:v>
                </c:pt>
                <c:pt idx="1348">
                  <c:v>8.4249999999997893</c:v>
                </c:pt>
                <c:pt idx="1349">
                  <c:v>8.431249999999789</c:v>
                </c:pt>
                <c:pt idx="1350">
                  <c:v>8.4374999999997886</c:v>
                </c:pt>
                <c:pt idx="1351">
                  <c:v>8.4437499999997883</c:v>
                </c:pt>
                <c:pt idx="1352">
                  <c:v>8.4499999999997879</c:v>
                </c:pt>
                <c:pt idx="1353">
                  <c:v>8.4562499999997875</c:v>
                </c:pt>
                <c:pt idx="1354">
                  <c:v>8.4624999999997872</c:v>
                </c:pt>
                <c:pt idx="1355">
                  <c:v>8.4687499999997868</c:v>
                </c:pt>
                <c:pt idx="1356">
                  <c:v>8.4749999999997865</c:v>
                </c:pt>
                <c:pt idx="1357">
                  <c:v>8.4812499999997861</c:v>
                </c:pt>
                <c:pt idx="1358">
                  <c:v>8.4874999999997858</c:v>
                </c:pt>
                <c:pt idx="1359">
                  <c:v>8.4937499999997854</c:v>
                </c:pt>
                <c:pt idx="1360">
                  <c:v>8.4999999999997851</c:v>
                </c:pt>
                <c:pt idx="1361">
                  <c:v>8.5062499999997847</c:v>
                </c:pt>
                <c:pt idx="1362">
                  <c:v>8.5124999999997844</c:v>
                </c:pt>
                <c:pt idx="1363">
                  <c:v>8.518749999999784</c:v>
                </c:pt>
                <c:pt idx="1364">
                  <c:v>8.5249999999997836</c:v>
                </c:pt>
                <c:pt idx="1365">
                  <c:v>8.5312499999997833</c:v>
                </c:pt>
                <c:pt idx="1366">
                  <c:v>8.5374999999997829</c:v>
                </c:pt>
                <c:pt idx="1367">
                  <c:v>8.5437499999997826</c:v>
                </c:pt>
                <c:pt idx="1368">
                  <c:v>8.5499999999997822</c:v>
                </c:pt>
                <c:pt idx="1369">
                  <c:v>8.5562499999997819</c:v>
                </c:pt>
                <c:pt idx="1370">
                  <c:v>8.5624999999997815</c:v>
                </c:pt>
                <c:pt idx="1371">
                  <c:v>8.5687499999997812</c:v>
                </c:pt>
                <c:pt idx="1372">
                  <c:v>8.5749999999997808</c:v>
                </c:pt>
                <c:pt idx="1373">
                  <c:v>8.5812499999997804</c:v>
                </c:pt>
                <c:pt idx="1374">
                  <c:v>8.5874999999997801</c:v>
                </c:pt>
                <c:pt idx="1375">
                  <c:v>8.5937499999997797</c:v>
                </c:pt>
                <c:pt idx="1376">
                  <c:v>8.5999999999997794</c:v>
                </c:pt>
                <c:pt idx="1377">
                  <c:v>8.606249999999779</c:v>
                </c:pt>
                <c:pt idx="1378">
                  <c:v>8.6124999999997787</c:v>
                </c:pt>
                <c:pt idx="1379">
                  <c:v>8.6187499999997783</c:v>
                </c:pt>
                <c:pt idx="1380">
                  <c:v>8.624999999999778</c:v>
                </c:pt>
                <c:pt idx="1381">
                  <c:v>8.6312499999997776</c:v>
                </c:pt>
                <c:pt idx="1382">
                  <c:v>8.6374999999997772</c:v>
                </c:pt>
                <c:pt idx="1383">
                  <c:v>8.6437499999997769</c:v>
                </c:pt>
                <c:pt idx="1384">
                  <c:v>8.6499999999997765</c:v>
                </c:pt>
                <c:pt idx="1385">
                  <c:v>8.6562499999997762</c:v>
                </c:pt>
                <c:pt idx="1386">
                  <c:v>8.6624999999997758</c:v>
                </c:pt>
                <c:pt idx="1387">
                  <c:v>8.6687499999997755</c:v>
                </c:pt>
                <c:pt idx="1388">
                  <c:v>8.6749999999997751</c:v>
                </c:pt>
                <c:pt idx="1389">
                  <c:v>8.6812499999997748</c:v>
                </c:pt>
                <c:pt idx="1390">
                  <c:v>8.6874999999997744</c:v>
                </c:pt>
                <c:pt idx="1391">
                  <c:v>8.693749999999774</c:v>
                </c:pt>
                <c:pt idx="1392">
                  <c:v>8.6999999999997737</c:v>
                </c:pt>
                <c:pt idx="1393">
                  <c:v>8.7062499999997733</c:v>
                </c:pt>
                <c:pt idx="1394">
                  <c:v>8.712499999999773</c:v>
                </c:pt>
                <c:pt idx="1395">
                  <c:v>8.7187499999997726</c:v>
                </c:pt>
                <c:pt idx="1396">
                  <c:v>8.7249999999997723</c:v>
                </c:pt>
                <c:pt idx="1397">
                  <c:v>8.7312499999997719</c:v>
                </c:pt>
                <c:pt idx="1398">
                  <c:v>8.7374999999997716</c:v>
                </c:pt>
                <c:pt idx="1399">
                  <c:v>8.7437499999997712</c:v>
                </c:pt>
                <c:pt idx="1400">
                  <c:v>8.7499999999997708</c:v>
                </c:pt>
                <c:pt idx="1401">
                  <c:v>8.7562499999997705</c:v>
                </c:pt>
                <c:pt idx="1402">
                  <c:v>8.7624999999997701</c:v>
                </c:pt>
                <c:pt idx="1403">
                  <c:v>8.7687499999997698</c:v>
                </c:pt>
                <c:pt idx="1404">
                  <c:v>8.7749999999997694</c:v>
                </c:pt>
                <c:pt idx="1405">
                  <c:v>8.7812499999997691</c:v>
                </c:pt>
                <c:pt idx="1406">
                  <c:v>8.7874999999997687</c:v>
                </c:pt>
                <c:pt idx="1407">
                  <c:v>8.7937499999997684</c:v>
                </c:pt>
                <c:pt idx="1408">
                  <c:v>8.799999999999768</c:v>
                </c:pt>
                <c:pt idx="1409">
                  <c:v>8.8062499999997677</c:v>
                </c:pt>
                <c:pt idx="1410">
                  <c:v>8.8124999999997673</c:v>
                </c:pt>
                <c:pt idx="1411">
                  <c:v>8.8187499999997669</c:v>
                </c:pt>
                <c:pt idx="1412">
                  <c:v>8.8249999999997666</c:v>
                </c:pt>
                <c:pt idx="1413">
                  <c:v>8.8312499999997662</c:v>
                </c:pt>
                <c:pt idx="1414">
                  <c:v>8.8374999999997659</c:v>
                </c:pt>
                <c:pt idx="1415">
                  <c:v>8.8437499999997655</c:v>
                </c:pt>
                <c:pt idx="1416">
                  <c:v>8.8499999999997652</c:v>
                </c:pt>
                <c:pt idx="1417">
                  <c:v>8.8562499999997648</c:v>
                </c:pt>
                <c:pt idx="1418">
                  <c:v>8.8624999999997645</c:v>
                </c:pt>
                <c:pt idx="1419">
                  <c:v>8.8687499999997641</c:v>
                </c:pt>
                <c:pt idx="1420">
                  <c:v>8.8749999999997637</c:v>
                </c:pt>
                <c:pt idx="1421">
                  <c:v>8.8812499999997634</c:v>
                </c:pt>
                <c:pt idx="1422">
                  <c:v>8.887499999999763</c:v>
                </c:pt>
                <c:pt idx="1423">
                  <c:v>8.8937499999997627</c:v>
                </c:pt>
                <c:pt idx="1424">
                  <c:v>8.8999999999997623</c:v>
                </c:pt>
                <c:pt idx="1425">
                  <c:v>8.906249999999762</c:v>
                </c:pt>
                <c:pt idx="1426">
                  <c:v>8.9124999999997616</c:v>
                </c:pt>
                <c:pt idx="1427">
                  <c:v>8.9187499999997613</c:v>
                </c:pt>
                <c:pt idx="1428">
                  <c:v>8.9249999999997609</c:v>
                </c:pt>
                <c:pt idx="1429">
                  <c:v>8.9312499999997605</c:v>
                </c:pt>
                <c:pt idx="1430">
                  <c:v>8.9374999999997602</c:v>
                </c:pt>
                <c:pt idx="1431">
                  <c:v>8.9437499999997598</c:v>
                </c:pt>
                <c:pt idx="1432">
                  <c:v>8.9499999999997595</c:v>
                </c:pt>
                <c:pt idx="1433">
                  <c:v>8.9562499999997591</c:v>
                </c:pt>
                <c:pt idx="1434">
                  <c:v>8.9624999999997588</c:v>
                </c:pt>
                <c:pt idx="1435">
                  <c:v>8.9687499999997584</c:v>
                </c:pt>
                <c:pt idx="1436">
                  <c:v>8.9749999999997581</c:v>
                </c:pt>
                <c:pt idx="1437">
                  <c:v>8.9812499999997577</c:v>
                </c:pt>
                <c:pt idx="1438">
                  <c:v>8.9874999999997573</c:v>
                </c:pt>
                <c:pt idx="1439">
                  <c:v>8.993749999999757</c:v>
                </c:pt>
                <c:pt idx="1440">
                  <c:v>8.9999999999997566</c:v>
                </c:pt>
                <c:pt idx="1441">
                  <c:v>9.0062499999997563</c:v>
                </c:pt>
                <c:pt idx="1442">
                  <c:v>9.0124999999997559</c:v>
                </c:pt>
                <c:pt idx="1443">
                  <c:v>9.0187499999997556</c:v>
                </c:pt>
                <c:pt idx="1444">
                  <c:v>9.0249999999997552</c:v>
                </c:pt>
                <c:pt idx="1445">
                  <c:v>9.0312499999997549</c:v>
                </c:pt>
                <c:pt idx="1446">
                  <c:v>9.0374999999997545</c:v>
                </c:pt>
                <c:pt idx="1447">
                  <c:v>9.0437499999997542</c:v>
                </c:pt>
                <c:pt idx="1448">
                  <c:v>9.0499999999997538</c:v>
                </c:pt>
                <c:pt idx="1449">
                  <c:v>9.0562499999997534</c:v>
                </c:pt>
                <c:pt idx="1450">
                  <c:v>9.0624999999997531</c:v>
                </c:pt>
                <c:pt idx="1451">
                  <c:v>9.0687499999997527</c:v>
                </c:pt>
                <c:pt idx="1452">
                  <c:v>9.0749999999997524</c:v>
                </c:pt>
                <c:pt idx="1453">
                  <c:v>9.081249999999752</c:v>
                </c:pt>
                <c:pt idx="1454">
                  <c:v>9.0874999999997517</c:v>
                </c:pt>
                <c:pt idx="1455">
                  <c:v>9.0937499999997513</c:v>
                </c:pt>
                <c:pt idx="1456">
                  <c:v>9.099999999999751</c:v>
                </c:pt>
                <c:pt idx="1457">
                  <c:v>9.1062499999997506</c:v>
                </c:pt>
                <c:pt idx="1458">
                  <c:v>9.1124999999997502</c:v>
                </c:pt>
                <c:pt idx="1459">
                  <c:v>9.1187499999997499</c:v>
                </c:pt>
                <c:pt idx="1460">
                  <c:v>9.1249999999997495</c:v>
                </c:pt>
                <c:pt idx="1461">
                  <c:v>9.1312499999997492</c:v>
                </c:pt>
                <c:pt idx="1462">
                  <c:v>9.1374999999997488</c:v>
                </c:pt>
                <c:pt idx="1463">
                  <c:v>9.1437499999997485</c:v>
                </c:pt>
                <c:pt idx="1464">
                  <c:v>9.1499999999997481</c:v>
                </c:pt>
                <c:pt idx="1465">
                  <c:v>9.1562499999997478</c:v>
                </c:pt>
                <c:pt idx="1466">
                  <c:v>9.1624999999997474</c:v>
                </c:pt>
                <c:pt idx="1467">
                  <c:v>9.168749999999747</c:v>
                </c:pt>
                <c:pt idx="1468">
                  <c:v>9.1749999999997467</c:v>
                </c:pt>
                <c:pt idx="1469">
                  <c:v>9.1812499999997463</c:v>
                </c:pt>
                <c:pt idx="1470">
                  <c:v>9.187499999999746</c:v>
                </c:pt>
                <c:pt idx="1471">
                  <c:v>9.1937499999997456</c:v>
                </c:pt>
                <c:pt idx="1472">
                  <c:v>9.1999999999997453</c:v>
                </c:pt>
                <c:pt idx="1473">
                  <c:v>9.2062499999997449</c:v>
                </c:pt>
                <c:pt idx="1474">
                  <c:v>9.2124999999997446</c:v>
                </c:pt>
                <c:pt idx="1475">
                  <c:v>9.2187499999997442</c:v>
                </c:pt>
                <c:pt idx="1476">
                  <c:v>9.2249999999997438</c:v>
                </c:pt>
                <c:pt idx="1477">
                  <c:v>9.2312499999997435</c:v>
                </c:pt>
                <c:pt idx="1478">
                  <c:v>9.2374999999997431</c:v>
                </c:pt>
                <c:pt idx="1479">
                  <c:v>9.2437499999997428</c:v>
                </c:pt>
                <c:pt idx="1480">
                  <c:v>9.2499999999997424</c:v>
                </c:pt>
                <c:pt idx="1481">
                  <c:v>9.2562499999997421</c:v>
                </c:pt>
                <c:pt idx="1482">
                  <c:v>9.2624999999997417</c:v>
                </c:pt>
                <c:pt idx="1483">
                  <c:v>9.2687499999997414</c:v>
                </c:pt>
                <c:pt idx="1484">
                  <c:v>9.274999999999741</c:v>
                </c:pt>
                <c:pt idx="1485">
                  <c:v>9.2812499999997407</c:v>
                </c:pt>
                <c:pt idx="1486">
                  <c:v>9.2874999999997403</c:v>
                </c:pt>
                <c:pt idx="1487">
                  <c:v>9.2937499999997399</c:v>
                </c:pt>
                <c:pt idx="1488">
                  <c:v>9.2999999999997396</c:v>
                </c:pt>
                <c:pt idx="1489">
                  <c:v>9.3062499999997392</c:v>
                </c:pt>
                <c:pt idx="1490">
                  <c:v>9.3124999999997389</c:v>
                </c:pt>
                <c:pt idx="1491">
                  <c:v>9.3187499999997385</c:v>
                </c:pt>
                <c:pt idx="1492">
                  <c:v>9.3249999999997382</c:v>
                </c:pt>
                <c:pt idx="1493">
                  <c:v>9.3312499999997378</c:v>
                </c:pt>
                <c:pt idx="1494">
                  <c:v>9.3374999999997375</c:v>
                </c:pt>
                <c:pt idx="1495">
                  <c:v>9.3437499999997371</c:v>
                </c:pt>
                <c:pt idx="1496">
                  <c:v>9.3499999999997367</c:v>
                </c:pt>
                <c:pt idx="1497">
                  <c:v>9.3562499999997364</c:v>
                </c:pt>
                <c:pt idx="1498">
                  <c:v>9.362499999999736</c:v>
                </c:pt>
                <c:pt idx="1499">
                  <c:v>9.3687499999997357</c:v>
                </c:pt>
                <c:pt idx="1500">
                  <c:v>9.3749999999997353</c:v>
                </c:pt>
                <c:pt idx="1501">
                  <c:v>9.381249999999735</c:v>
                </c:pt>
                <c:pt idx="1502">
                  <c:v>9.3874999999997346</c:v>
                </c:pt>
                <c:pt idx="1503">
                  <c:v>9.3937499999997343</c:v>
                </c:pt>
                <c:pt idx="1504">
                  <c:v>9.3999999999997339</c:v>
                </c:pt>
                <c:pt idx="1505">
                  <c:v>9.4062499999997335</c:v>
                </c:pt>
                <c:pt idx="1506">
                  <c:v>9.4124999999997332</c:v>
                </c:pt>
                <c:pt idx="1507">
                  <c:v>9.4187499999997328</c:v>
                </c:pt>
                <c:pt idx="1508">
                  <c:v>9.4249999999997325</c:v>
                </c:pt>
                <c:pt idx="1509">
                  <c:v>9.4312499999997321</c:v>
                </c:pt>
                <c:pt idx="1510">
                  <c:v>9.4374999999997318</c:v>
                </c:pt>
                <c:pt idx="1511">
                  <c:v>9.4437499999997314</c:v>
                </c:pt>
                <c:pt idx="1512">
                  <c:v>9.4499999999997311</c:v>
                </c:pt>
                <c:pt idx="1513">
                  <c:v>9.4562499999997307</c:v>
                </c:pt>
                <c:pt idx="1514">
                  <c:v>9.4624999999997303</c:v>
                </c:pt>
                <c:pt idx="1515">
                  <c:v>9.46874999999973</c:v>
                </c:pt>
                <c:pt idx="1516">
                  <c:v>9.4749999999997296</c:v>
                </c:pt>
                <c:pt idx="1517">
                  <c:v>9.4812499999997293</c:v>
                </c:pt>
                <c:pt idx="1518">
                  <c:v>9.4874999999997289</c:v>
                </c:pt>
                <c:pt idx="1519">
                  <c:v>9.4937499999997286</c:v>
                </c:pt>
                <c:pt idx="1520">
                  <c:v>9.4999999999997282</c:v>
                </c:pt>
                <c:pt idx="1521">
                  <c:v>9.5062499999997279</c:v>
                </c:pt>
                <c:pt idx="1522">
                  <c:v>9.5124999999997275</c:v>
                </c:pt>
                <c:pt idx="1523">
                  <c:v>9.5187499999997272</c:v>
                </c:pt>
                <c:pt idx="1524">
                  <c:v>9.5249999999997268</c:v>
                </c:pt>
                <c:pt idx="1525">
                  <c:v>9.5312499999997264</c:v>
                </c:pt>
                <c:pt idx="1526">
                  <c:v>9.5374999999997261</c:v>
                </c:pt>
                <c:pt idx="1527">
                  <c:v>9.5437499999997257</c:v>
                </c:pt>
                <c:pt idx="1528">
                  <c:v>9.5499999999997254</c:v>
                </c:pt>
                <c:pt idx="1529">
                  <c:v>9.556249999999725</c:v>
                </c:pt>
                <c:pt idx="1530">
                  <c:v>9.5624999999997247</c:v>
                </c:pt>
                <c:pt idx="1531">
                  <c:v>9.5687499999997243</c:v>
                </c:pt>
                <c:pt idx="1532">
                  <c:v>9.574999999999724</c:v>
                </c:pt>
                <c:pt idx="1533">
                  <c:v>9.5812499999997236</c:v>
                </c:pt>
                <c:pt idx="1534">
                  <c:v>9.5874999999997232</c:v>
                </c:pt>
                <c:pt idx="1535">
                  <c:v>9.5937499999997229</c:v>
                </c:pt>
                <c:pt idx="1536">
                  <c:v>9.5999999999997225</c:v>
                </c:pt>
                <c:pt idx="1537">
                  <c:v>9.6062499999997222</c:v>
                </c:pt>
                <c:pt idx="1538">
                  <c:v>9.6124999999997218</c:v>
                </c:pt>
                <c:pt idx="1539">
                  <c:v>9.6187499999997215</c:v>
                </c:pt>
                <c:pt idx="1540">
                  <c:v>9.6249999999997211</c:v>
                </c:pt>
                <c:pt idx="1541">
                  <c:v>9.6312499999997208</c:v>
                </c:pt>
                <c:pt idx="1542">
                  <c:v>9.6374999999997204</c:v>
                </c:pt>
                <c:pt idx="1543">
                  <c:v>9.64374999999972</c:v>
                </c:pt>
                <c:pt idx="1544">
                  <c:v>9.6499999999997197</c:v>
                </c:pt>
                <c:pt idx="1545">
                  <c:v>9.6562499999997193</c:v>
                </c:pt>
                <c:pt idx="1546">
                  <c:v>9.662499999999719</c:v>
                </c:pt>
                <c:pt idx="1547">
                  <c:v>9.6687499999997186</c:v>
                </c:pt>
                <c:pt idx="1548">
                  <c:v>9.6749999999997183</c:v>
                </c:pt>
                <c:pt idx="1549">
                  <c:v>9.6812499999997179</c:v>
                </c:pt>
                <c:pt idx="1550">
                  <c:v>9.6874999999997176</c:v>
                </c:pt>
                <c:pt idx="1551">
                  <c:v>9.6937499999997172</c:v>
                </c:pt>
                <c:pt idx="1552">
                  <c:v>9.6999999999997168</c:v>
                </c:pt>
                <c:pt idx="1553">
                  <c:v>9.7062499999997165</c:v>
                </c:pt>
                <c:pt idx="1554">
                  <c:v>9.7124999999997161</c:v>
                </c:pt>
                <c:pt idx="1555">
                  <c:v>9.7187499999997158</c:v>
                </c:pt>
                <c:pt idx="1556">
                  <c:v>9.7249999999997154</c:v>
                </c:pt>
                <c:pt idx="1557">
                  <c:v>9.7312499999997151</c:v>
                </c:pt>
                <c:pt idx="1558">
                  <c:v>9.7374999999997147</c:v>
                </c:pt>
                <c:pt idx="1559">
                  <c:v>9.7437499999997144</c:v>
                </c:pt>
                <c:pt idx="1560">
                  <c:v>9.749999999999714</c:v>
                </c:pt>
                <c:pt idx="1561">
                  <c:v>9.7562499999997137</c:v>
                </c:pt>
                <c:pt idx="1562">
                  <c:v>9.7624999999997133</c:v>
                </c:pt>
                <c:pt idx="1563">
                  <c:v>9.7687499999997129</c:v>
                </c:pt>
                <c:pt idx="1564">
                  <c:v>9.7749999999997126</c:v>
                </c:pt>
                <c:pt idx="1565">
                  <c:v>9.7812499999997122</c:v>
                </c:pt>
                <c:pt idx="1566">
                  <c:v>9.7874999999997119</c:v>
                </c:pt>
                <c:pt idx="1567">
                  <c:v>9.7937499999997115</c:v>
                </c:pt>
                <c:pt idx="1568">
                  <c:v>9.7999999999997112</c:v>
                </c:pt>
                <c:pt idx="1569">
                  <c:v>9.8062499999997108</c:v>
                </c:pt>
                <c:pt idx="1570">
                  <c:v>9.8124999999997105</c:v>
                </c:pt>
                <c:pt idx="1571">
                  <c:v>9.8187499999997101</c:v>
                </c:pt>
                <c:pt idx="1572">
                  <c:v>9.8249999999997097</c:v>
                </c:pt>
                <c:pt idx="1573">
                  <c:v>9.8312499999997094</c:v>
                </c:pt>
                <c:pt idx="1574">
                  <c:v>9.837499999999709</c:v>
                </c:pt>
                <c:pt idx="1575">
                  <c:v>9.8437499999997087</c:v>
                </c:pt>
                <c:pt idx="1576">
                  <c:v>9.8499999999997083</c:v>
                </c:pt>
                <c:pt idx="1577">
                  <c:v>9.856249999999708</c:v>
                </c:pt>
                <c:pt idx="1578">
                  <c:v>9.8624999999997076</c:v>
                </c:pt>
                <c:pt idx="1579">
                  <c:v>9.8687499999997073</c:v>
                </c:pt>
                <c:pt idx="1580">
                  <c:v>9.8749999999997069</c:v>
                </c:pt>
                <c:pt idx="1581">
                  <c:v>9.8812499999997065</c:v>
                </c:pt>
                <c:pt idx="1582">
                  <c:v>9.8874999999997062</c:v>
                </c:pt>
                <c:pt idx="1583">
                  <c:v>9.8937499999997058</c:v>
                </c:pt>
                <c:pt idx="1584">
                  <c:v>9.8999999999997055</c:v>
                </c:pt>
                <c:pt idx="1585">
                  <c:v>9.9062499999997051</c:v>
                </c:pt>
                <c:pt idx="1586">
                  <c:v>9.9124999999997048</c:v>
                </c:pt>
                <c:pt idx="1587">
                  <c:v>9.9187499999997044</c:v>
                </c:pt>
                <c:pt idx="1588">
                  <c:v>9.9249999999997041</c:v>
                </c:pt>
                <c:pt idx="1589">
                  <c:v>9.9312499999997037</c:v>
                </c:pt>
                <c:pt idx="1590">
                  <c:v>9.9374999999997033</c:v>
                </c:pt>
                <c:pt idx="1591">
                  <c:v>9.943749999999703</c:v>
                </c:pt>
                <c:pt idx="1592">
                  <c:v>9.9499999999997026</c:v>
                </c:pt>
                <c:pt idx="1593">
                  <c:v>9.9562499999997023</c:v>
                </c:pt>
                <c:pt idx="1594">
                  <c:v>9.9624999999997019</c:v>
                </c:pt>
                <c:pt idx="1595">
                  <c:v>9.9687499999997016</c:v>
                </c:pt>
                <c:pt idx="1596">
                  <c:v>9.9749999999997012</c:v>
                </c:pt>
                <c:pt idx="1597">
                  <c:v>9.9812499999997009</c:v>
                </c:pt>
                <c:pt idx="1598">
                  <c:v>9.9874999999997005</c:v>
                </c:pt>
                <c:pt idx="1599">
                  <c:v>9.9937499999997002</c:v>
                </c:pt>
                <c:pt idx="1600">
                  <c:v>9.9999999999996998</c:v>
                </c:pt>
                <c:pt idx="1601">
                  <c:v>10.006249999999699</c:v>
                </c:pt>
                <c:pt idx="1602">
                  <c:v>10.012499999999699</c:v>
                </c:pt>
                <c:pt idx="1603">
                  <c:v>10.018749999999699</c:v>
                </c:pt>
                <c:pt idx="1604">
                  <c:v>10.024999999999698</c:v>
                </c:pt>
                <c:pt idx="1605">
                  <c:v>10.031249999999698</c:v>
                </c:pt>
                <c:pt idx="1606">
                  <c:v>10.037499999999698</c:v>
                </c:pt>
                <c:pt idx="1607">
                  <c:v>10.043749999999697</c:v>
                </c:pt>
                <c:pt idx="1608">
                  <c:v>10.049999999999697</c:v>
                </c:pt>
                <c:pt idx="1609">
                  <c:v>10.056249999999697</c:v>
                </c:pt>
                <c:pt idx="1610">
                  <c:v>10.062499999999696</c:v>
                </c:pt>
                <c:pt idx="1611">
                  <c:v>10.068749999999696</c:v>
                </c:pt>
                <c:pt idx="1612">
                  <c:v>10.074999999999696</c:v>
                </c:pt>
                <c:pt idx="1613">
                  <c:v>10.081249999999695</c:v>
                </c:pt>
                <c:pt idx="1614">
                  <c:v>10.087499999999695</c:v>
                </c:pt>
                <c:pt idx="1615">
                  <c:v>10.093749999999694</c:v>
                </c:pt>
                <c:pt idx="1616">
                  <c:v>10.099999999999694</c:v>
                </c:pt>
                <c:pt idx="1617">
                  <c:v>10.106249999999694</c:v>
                </c:pt>
                <c:pt idx="1618">
                  <c:v>10.112499999999693</c:v>
                </c:pt>
                <c:pt idx="1619">
                  <c:v>10.118749999999693</c:v>
                </c:pt>
                <c:pt idx="1620">
                  <c:v>10.124999999999693</c:v>
                </c:pt>
                <c:pt idx="1621">
                  <c:v>10.131249999999692</c:v>
                </c:pt>
                <c:pt idx="1622">
                  <c:v>10.137499999999692</c:v>
                </c:pt>
                <c:pt idx="1623">
                  <c:v>10.143749999999692</c:v>
                </c:pt>
                <c:pt idx="1624">
                  <c:v>10.149999999999691</c:v>
                </c:pt>
                <c:pt idx="1625">
                  <c:v>10.156249999999691</c:v>
                </c:pt>
                <c:pt idx="1626">
                  <c:v>10.162499999999691</c:v>
                </c:pt>
                <c:pt idx="1627">
                  <c:v>10.16874999999969</c:v>
                </c:pt>
                <c:pt idx="1628">
                  <c:v>10.17499999999969</c:v>
                </c:pt>
                <c:pt idx="1629">
                  <c:v>10.181249999999689</c:v>
                </c:pt>
                <c:pt idx="1630">
                  <c:v>10.187499999999689</c:v>
                </c:pt>
                <c:pt idx="1631">
                  <c:v>10.193749999999689</c:v>
                </c:pt>
                <c:pt idx="1632">
                  <c:v>10.199999999999688</c:v>
                </c:pt>
                <c:pt idx="1633">
                  <c:v>10.206249999999688</c:v>
                </c:pt>
                <c:pt idx="1634">
                  <c:v>10.212499999999688</c:v>
                </c:pt>
                <c:pt idx="1635">
                  <c:v>10.218749999999687</c:v>
                </c:pt>
                <c:pt idx="1636">
                  <c:v>10.224999999999687</c:v>
                </c:pt>
                <c:pt idx="1637">
                  <c:v>10.231249999999687</c:v>
                </c:pt>
                <c:pt idx="1638">
                  <c:v>10.237499999999686</c:v>
                </c:pt>
                <c:pt idx="1639">
                  <c:v>10.243749999999686</c:v>
                </c:pt>
                <c:pt idx="1640">
                  <c:v>10.249999999999686</c:v>
                </c:pt>
                <c:pt idx="1641">
                  <c:v>10.256249999999685</c:v>
                </c:pt>
                <c:pt idx="1642">
                  <c:v>10.262499999999685</c:v>
                </c:pt>
                <c:pt idx="1643">
                  <c:v>10.268749999999685</c:v>
                </c:pt>
                <c:pt idx="1644">
                  <c:v>10.274999999999684</c:v>
                </c:pt>
                <c:pt idx="1645">
                  <c:v>10.281249999999684</c:v>
                </c:pt>
                <c:pt idx="1646">
                  <c:v>10.287499999999683</c:v>
                </c:pt>
                <c:pt idx="1647">
                  <c:v>10.293749999999683</c:v>
                </c:pt>
                <c:pt idx="1648">
                  <c:v>10.299999999999683</c:v>
                </c:pt>
                <c:pt idx="1649">
                  <c:v>10.306249999999682</c:v>
                </c:pt>
                <c:pt idx="1650">
                  <c:v>10.312499999999682</c:v>
                </c:pt>
                <c:pt idx="1651">
                  <c:v>10.318749999999682</c:v>
                </c:pt>
                <c:pt idx="1652">
                  <c:v>10.324999999999681</c:v>
                </c:pt>
                <c:pt idx="1653">
                  <c:v>10.331249999999681</c:v>
                </c:pt>
                <c:pt idx="1654">
                  <c:v>10.337499999999681</c:v>
                </c:pt>
                <c:pt idx="1655">
                  <c:v>10.34374999999968</c:v>
                </c:pt>
                <c:pt idx="1656">
                  <c:v>10.34999999999968</c:v>
                </c:pt>
                <c:pt idx="1657">
                  <c:v>10.35624999999968</c:v>
                </c:pt>
                <c:pt idx="1658">
                  <c:v>10.362499999999679</c:v>
                </c:pt>
                <c:pt idx="1659">
                  <c:v>10.368749999999679</c:v>
                </c:pt>
                <c:pt idx="1660">
                  <c:v>10.374999999999678</c:v>
                </c:pt>
                <c:pt idx="1661">
                  <c:v>10.381249999999678</c:v>
                </c:pt>
                <c:pt idx="1662">
                  <c:v>10.387499999999678</c:v>
                </c:pt>
                <c:pt idx="1663">
                  <c:v>10.393749999999677</c:v>
                </c:pt>
                <c:pt idx="1664">
                  <c:v>10.399999999999677</c:v>
                </c:pt>
                <c:pt idx="1665">
                  <c:v>10.406249999999677</c:v>
                </c:pt>
                <c:pt idx="1666">
                  <c:v>10.412499999999676</c:v>
                </c:pt>
                <c:pt idx="1667">
                  <c:v>10.418749999999676</c:v>
                </c:pt>
                <c:pt idx="1668">
                  <c:v>10.424999999999676</c:v>
                </c:pt>
                <c:pt idx="1669">
                  <c:v>10.431249999999675</c:v>
                </c:pt>
                <c:pt idx="1670">
                  <c:v>10.437499999999675</c:v>
                </c:pt>
                <c:pt idx="1671">
                  <c:v>10.443749999999675</c:v>
                </c:pt>
                <c:pt idx="1672">
                  <c:v>10.449999999999674</c:v>
                </c:pt>
                <c:pt idx="1673">
                  <c:v>10.456249999999674</c:v>
                </c:pt>
                <c:pt idx="1674">
                  <c:v>10.462499999999674</c:v>
                </c:pt>
                <c:pt idx="1675">
                  <c:v>10.468749999999673</c:v>
                </c:pt>
                <c:pt idx="1676">
                  <c:v>10.474999999999673</c:v>
                </c:pt>
                <c:pt idx="1677">
                  <c:v>10.481249999999672</c:v>
                </c:pt>
                <c:pt idx="1678">
                  <c:v>10.487499999999672</c:v>
                </c:pt>
                <c:pt idx="1679">
                  <c:v>10.493749999999672</c:v>
                </c:pt>
                <c:pt idx="1680">
                  <c:v>10.499999999999671</c:v>
                </c:pt>
                <c:pt idx="1681">
                  <c:v>10.506249999999671</c:v>
                </c:pt>
                <c:pt idx="1682">
                  <c:v>10.512499999999671</c:v>
                </c:pt>
                <c:pt idx="1683">
                  <c:v>10.51874999999967</c:v>
                </c:pt>
                <c:pt idx="1684">
                  <c:v>10.52499999999967</c:v>
                </c:pt>
                <c:pt idx="1685">
                  <c:v>10.53124999999967</c:v>
                </c:pt>
                <c:pt idx="1686">
                  <c:v>10.537499999999669</c:v>
                </c:pt>
                <c:pt idx="1687">
                  <c:v>10.543749999999669</c:v>
                </c:pt>
                <c:pt idx="1688">
                  <c:v>10.549999999999669</c:v>
                </c:pt>
                <c:pt idx="1689">
                  <c:v>10.556249999999668</c:v>
                </c:pt>
                <c:pt idx="1690">
                  <c:v>10.562499999999668</c:v>
                </c:pt>
                <c:pt idx="1691">
                  <c:v>10.568749999999667</c:v>
                </c:pt>
                <c:pt idx="1692">
                  <c:v>10.574999999999667</c:v>
                </c:pt>
                <c:pt idx="1693">
                  <c:v>10.581249999999667</c:v>
                </c:pt>
                <c:pt idx="1694">
                  <c:v>10.587499999999666</c:v>
                </c:pt>
                <c:pt idx="1695">
                  <c:v>10.593749999999666</c:v>
                </c:pt>
                <c:pt idx="1696">
                  <c:v>10.599999999999666</c:v>
                </c:pt>
                <c:pt idx="1697">
                  <c:v>10.606249999999665</c:v>
                </c:pt>
                <c:pt idx="1698">
                  <c:v>10.612499999999665</c:v>
                </c:pt>
                <c:pt idx="1699">
                  <c:v>10.618749999999665</c:v>
                </c:pt>
                <c:pt idx="1700">
                  <c:v>10.624999999999664</c:v>
                </c:pt>
                <c:pt idx="1701">
                  <c:v>10.631249999999664</c:v>
                </c:pt>
                <c:pt idx="1702">
                  <c:v>10.637499999999664</c:v>
                </c:pt>
                <c:pt idx="1703">
                  <c:v>10.643749999999663</c:v>
                </c:pt>
                <c:pt idx="1704">
                  <c:v>10.649999999999663</c:v>
                </c:pt>
                <c:pt idx="1705">
                  <c:v>10.656249999999662</c:v>
                </c:pt>
                <c:pt idx="1706">
                  <c:v>10.662499999999662</c:v>
                </c:pt>
                <c:pt idx="1707">
                  <c:v>10.668749999999662</c:v>
                </c:pt>
                <c:pt idx="1708">
                  <c:v>10.674999999999661</c:v>
                </c:pt>
                <c:pt idx="1709">
                  <c:v>10.681249999999661</c:v>
                </c:pt>
                <c:pt idx="1710">
                  <c:v>10.687499999999661</c:v>
                </c:pt>
                <c:pt idx="1711">
                  <c:v>10.69374999999966</c:v>
                </c:pt>
                <c:pt idx="1712">
                  <c:v>10.69999999999966</c:v>
                </c:pt>
                <c:pt idx="1713">
                  <c:v>10.70624999999966</c:v>
                </c:pt>
                <c:pt idx="1714">
                  <c:v>10.712499999999659</c:v>
                </c:pt>
                <c:pt idx="1715">
                  <c:v>10.718749999999659</c:v>
                </c:pt>
                <c:pt idx="1716">
                  <c:v>10.724999999999659</c:v>
                </c:pt>
                <c:pt idx="1717">
                  <c:v>10.731249999999658</c:v>
                </c:pt>
                <c:pt idx="1718">
                  <c:v>10.737499999999658</c:v>
                </c:pt>
                <c:pt idx="1719">
                  <c:v>10.743749999999658</c:v>
                </c:pt>
                <c:pt idx="1720">
                  <c:v>10.749999999999657</c:v>
                </c:pt>
                <c:pt idx="1721">
                  <c:v>10.756249999999657</c:v>
                </c:pt>
                <c:pt idx="1722">
                  <c:v>10.762499999999656</c:v>
                </c:pt>
                <c:pt idx="1723">
                  <c:v>10.768749999999656</c:v>
                </c:pt>
                <c:pt idx="1724">
                  <c:v>10.774999999999656</c:v>
                </c:pt>
                <c:pt idx="1725">
                  <c:v>10.781249999999655</c:v>
                </c:pt>
                <c:pt idx="1726">
                  <c:v>10.787499999999655</c:v>
                </c:pt>
                <c:pt idx="1727">
                  <c:v>10.793749999999655</c:v>
                </c:pt>
                <c:pt idx="1728">
                  <c:v>10.799999999999654</c:v>
                </c:pt>
                <c:pt idx="1729">
                  <c:v>10.806249999999654</c:v>
                </c:pt>
                <c:pt idx="1730">
                  <c:v>10.812499999999654</c:v>
                </c:pt>
                <c:pt idx="1731">
                  <c:v>10.818749999999653</c:v>
                </c:pt>
                <c:pt idx="1732">
                  <c:v>10.824999999999653</c:v>
                </c:pt>
                <c:pt idx="1733">
                  <c:v>10.831249999999653</c:v>
                </c:pt>
                <c:pt idx="1734">
                  <c:v>10.837499999999652</c:v>
                </c:pt>
                <c:pt idx="1735">
                  <c:v>10.843749999999652</c:v>
                </c:pt>
                <c:pt idx="1736">
                  <c:v>10.849999999999651</c:v>
                </c:pt>
                <c:pt idx="1737">
                  <c:v>10.856249999999651</c:v>
                </c:pt>
                <c:pt idx="1738">
                  <c:v>10.862499999999651</c:v>
                </c:pt>
                <c:pt idx="1739">
                  <c:v>10.86874999999965</c:v>
                </c:pt>
                <c:pt idx="1740">
                  <c:v>10.87499999999965</c:v>
                </c:pt>
                <c:pt idx="1741">
                  <c:v>10.88124999999965</c:v>
                </c:pt>
                <c:pt idx="1742">
                  <c:v>10.887499999999649</c:v>
                </c:pt>
                <c:pt idx="1743">
                  <c:v>10.893749999999649</c:v>
                </c:pt>
                <c:pt idx="1744">
                  <c:v>10.899999999999649</c:v>
                </c:pt>
                <c:pt idx="1745">
                  <c:v>10.906249999999648</c:v>
                </c:pt>
                <c:pt idx="1746">
                  <c:v>10.912499999999648</c:v>
                </c:pt>
                <c:pt idx="1747">
                  <c:v>10.918749999999648</c:v>
                </c:pt>
                <c:pt idx="1748">
                  <c:v>10.924999999999647</c:v>
                </c:pt>
                <c:pt idx="1749">
                  <c:v>10.931249999999647</c:v>
                </c:pt>
                <c:pt idx="1750">
                  <c:v>10.937499999999647</c:v>
                </c:pt>
                <c:pt idx="1751">
                  <c:v>10.943749999999646</c:v>
                </c:pt>
                <c:pt idx="1752">
                  <c:v>10.949999999999646</c:v>
                </c:pt>
                <c:pt idx="1753">
                  <c:v>10.956249999999645</c:v>
                </c:pt>
                <c:pt idx="1754">
                  <c:v>10.962499999999645</c:v>
                </c:pt>
                <c:pt idx="1755">
                  <c:v>10.968749999999645</c:v>
                </c:pt>
                <c:pt idx="1756">
                  <c:v>10.974999999999644</c:v>
                </c:pt>
                <c:pt idx="1757">
                  <c:v>10.981249999999644</c:v>
                </c:pt>
                <c:pt idx="1758">
                  <c:v>10.987499999999644</c:v>
                </c:pt>
                <c:pt idx="1759">
                  <c:v>10.993749999999643</c:v>
                </c:pt>
                <c:pt idx="1760">
                  <c:v>10.999999999999643</c:v>
                </c:pt>
                <c:pt idx="1761">
                  <c:v>11.006249999999643</c:v>
                </c:pt>
                <c:pt idx="1762">
                  <c:v>11.012499999999642</c:v>
                </c:pt>
                <c:pt idx="1763">
                  <c:v>11.018749999999642</c:v>
                </c:pt>
                <c:pt idx="1764">
                  <c:v>11.024999999999642</c:v>
                </c:pt>
                <c:pt idx="1765">
                  <c:v>11.031249999999641</c:v>
                </c:pt>
                <c:pt idx="1766">
                  <c:v>11.037499999999641</c:v>
                </c:pt>
                <c:pt idx="1767">
                  <c:v>11.04374999999964</c:v>
                </c:pt>
                <c:pt idx="1768">
                  <c:v>11.04999999999964</c:v>
                </c:pt>
                <c:pt idx="1769">
                  <c:v>11.05624999999964</c:v>
                </c:pt>
                <c:pt idx="1770">
                  <c:v>11.062499999999639</c:v>
                </c:pt>
                <c:pt idx="1771">
                  <c:v>11.068749999999639</c:v>
                </c:pt>
                <c:pt idx="1772">
                  <c:v>11.074999999999639</c:v>
                </c:pt>
                <c:pt idx="1773">
                  <c:v>11.081249999999638</c:v>
                </c:pt>
                <c:pt idx="1774">
                  <c:v>11.087499999999638</c:v>
                </c:pt>
                <c:pt idx="1775">
                  <c:v>11.093749999999638</c:v>
                </c:pt>
                <c:pt idx="1776">
                  <c:v>11.099999999999637</c:v>
                </c:pt>
                <c:pt idx="1777">
                  <c:v>11.106249999999637</c:v>
                </c:pt>
                <c:pt idx="1778">
                  <c:v>11.112499999999637</c:v>
                </c:pt>
                <c:pt idx="1779">
                  <c:v>11.118749999999636</c:v>
                </c:pt>
                <c:pt idx="1780">
                  <c:v>11.124999999999636</c:v>
                </c:pt>
                <c:pt idx="1781">
                  <c:v>11.131249999999635</c:v>
                </c:pt>
                <c:pt idx="1782">
                  <c:v>11.137499999999635</c:v>
                </c:pt>
                <c:pt idx="1783">
                  <c:v>11.143749999999635</c:v>
                </c:pt>
                <c:pt idx="1784">
                  <c:v>11.149999999999634</c:v>
                </c:pt>
                <c:pt idx="1785">
                  <c:v>11.156249999999634</c:v>
                </c:pt>
                <c:pt idx="1786">
                  <c:v>11.162499999999634</c:v>
                </c:pt>
                <c:pt idx="1787">
                  <c:v>11.168749999999633</c:v>
                </c:pt>
                <c:pt idx="1788">
                  <c:v>11.174999999999633</c:v>
                </c:pt>
                <c:pt idx="1789">
                  <c:v>11.181249999999633</c:v>
                </c:pt>
                <c:pt idx="1790">
                  <c:v>11.187499999999632</c:v>
                </c:pt>
                <c:pt idx="1791">
                  <c:v>11.193749999999632</c:v>
                </c:pt>
                <c:pt idx="1792">
                  <c:v>11.199999999999632</c:v>
                </c:pt>
                <c:pt idx="1793">
                  <c:v>11.206249999999631</c:v>
                </c:pt>
                <c:pt idx="1794">
                  <c:v>11.212499999999631</c:v>
                </c:pt>
                <c:pt idx="1795">
                  <c:v>11.218749999999631</c:v>
                </c:pt>
                <c:pt idx="1796">
                  <c:v>11.22499999999963</c:v>
                </c:pt>
                <c:pt idx="1797">
                  <c:v>11.23124999999963</c:v>
                </c:pt>
                <c:pt idx="1798">
                  <c:v>11.237499999999629</c:v>
                </c:pt>
                <c:pt idx="1799">
                  <c:v>11.243749999999629</c:v>
                </c:pt>
                <c:pt idx="1800">
                  <c:v>11.249999999999629</c:v>
                </c:pt>
                <c:pt idx="1801">
                  <c:v>11.256249999999628</c:v>
                </c:pt>
                <c:pt idx="1802">
                  <c:v>11.262499999999628</c:v>
                </c:pt>
                <c:pt idx="1803">
                  <c:v>11.268749999999628</c:v>
                </c:pt>
                <c:pt idx="1804">
                  <c:v>11.274999999999627</c:v>
                </c:pt>
                <c:pt idx="1805">
                  <c:v>11.281249999999627</c:v>
                </c:pt>
                <c:pt idx="1806">
                  <c:v>11.287499999999627</c:v>
                </c:pt>
                <c:pt idx="1807">
                  <c:v>11.293749999999626</c:v>
                </c:pt>
                <c:pt idx="1808">
                  <c:v>11.299999999999626</c:v>
                </c:pt>
                <c:pt idx="1809">
                  <c:v>11.306249999999626</c:v>
                </c:pt>
                <c:pt idx="1810">
                  <c:v>11.312499999999625</c:v>
                </c:pt>
                <c:pt idx="1811">
                  <c:v>11.318749999999625</c:v>
                </c:pt>
                <c:pt idx="1812">
                  <c:v>11.324999999999624</c:v>
                </c:pt>
                <c:pt idx="1813">
                  <c:v>11.331249999999624</c:v>
                </c:pt>
                <c:pt idx="1814">
                  <c:v>11.337499999999624</c:v>
                </c:pt>
                <c:pt idx="1815">
                  <c:v>11.343749999999623</c:v>
                </c:pt>
                <c:pt idx="1816">
                  <c:v>11.349999999999623</c:v>
                </c:pt>
                <c:pt idx="1817">
                  <c:v>11.356249999999623</c:v>
                </c:pt>
                <c:pt idx="1818">
                  <c:v>11.362499999999622</c:v>
                </c:pt>
                <c:pt idx="1819">
                  <c:v>11.368749999999622</c:v>
                </c:pt>
                <c:pt idx="1820">
                  <c:v>11.374999999999622</c:v>
                </c:pt>
                <c:pt idx="1821">
                  <c:v>11.381249999999621</c:v>
                </c:pt>
                <c:pt idx="1822">
                  <c:v>11.387499999999621</c:v>
                </c:pt>
                <c:pt idx="1823">
                  <c:v>11.393749999999621</c:v>
                </c:pt>
                <c:pt idx="1824">
                  <c:v>11.39999999999962</c:v>
                </c:pt>
                <c:pt idx="1825">
                  <c:v>11.40624999999962</c:v>
                </c:pt>
                <c:pt idx="1826">
                  <c:v>11.41249999999962</c:v>
                </c:pt>
                <c:pt idx="1827">
                  <c:v>11.418749999999619</c:v>
                </c:pt>
                <c:pt idx="1828">
                  <c:v>11.424999999999619</c:v>
                </c:pt>
                <c:pt idx="1829">
                  <c:v>11.431249999999618</c:v>
                </c:pt>
                <c:pt idx="1830">
                  <c:v>11.437499999999618</c:v>
                </c:pt>
                <c:pt idx="1831">
                  <c:v>11.443749999999618</c:v>
                </c:pt>
                <c:pt idx="1832">
                  <c:v>11.449999999999617</c:v>
                </c:pt>
                <c:pt idx="1833">
                  <c:v>11.456249999999617</c:v>
                </c:pt>
                <c:pt idx="1834">
                  <c:v>11.462499999999617</c:v>
                </c:pt>
                <c:pt idx="1835">
                  <c:v>11.468749999999616</c:v>
                </c:pt>
                <c:pt idx="1836">
                  <c:v>11.474999999999616</c:v>
                </c:pt>
                <c:pt idx="1837">
                  <c:v>11.481249999999616</c:v>
                </c:pt>
                <c:pt idx="1838">
                  <c:v>11.487499999999615</c:v>
                </c:pt>
                <c:pt idx="1839">
                  <c:v>11.493749999999615</c:v>
                </c:pt>
                <c:pt idx="1840">
                  <c:v>11.499999999999615</c:v>
                </c:pt>
                <c:pt idx="1841">
                  <c:v>11.506249999999614</c:v>
                </c:pt>
                <c:pt idx="1842">
                  <c:v>11.512499999999614</c:v>
                </c:pt>
                <c:pt idx="1843">
                  <c:v>11.518749999999613</c:v>
                </c:pt>
                <c:pt idx="1844">
                  <c:v>11.524999999999613</c:v>
                </c:pt>
                <c:pt idx="1845">
                  <c:v>11.531249999999613</c:v>
                </c:pt>
                <c:pt idx="1846">
                  <c:v>11.537499999999612</c:v>
                </c:pt>
                <c:pt idx="1847">
                  <c:v>11.543749999999612</c:v>
                </c:pt>
                <c:pt idx="1848">
                  <c:v>11.549999999999612</c:v>
                </c:pt>
                <c:pt idx="1849">
                  <c:v>11.556249999999611</c:v>
                </c:pt>
                <c:pt idx="1850">
                  <c:v>11.562499999999611</c:v>
                </c:pt>
                <c:pt idx="1851">
                  <c:v>11.568749999999611</c:v>
                </c:pt>
                <c:pt idx="1852">
                  <c:v>11.57499999999961</c:v>
                </c:pt>
                <c:pt idx="1853">
                  <c:v>11.58124999999961</c:v>
                </c:pt>
                <c:pt idx="1854">
                  <c:v>11.58749999999961</c:v>
                </c:pt>
                <c:pt idx="1855">
                  <c:v>11.593749999999609</c:v>
                </c:pt>
                <c:pt idx="1856">
                  <c:v>11.599999999999609</c:v>
                </c:pt>
                <c:pt idx="1857">
                  <c:v>11.606249999999608</c:v>
                </c:pt>
                <c:pt idx="1858">
                  <c:v>11.612499999999608</c:v>
                </c:pt>
                <c:pt idx="1859">
                  <c:v>11.618749999999608</c:v>
                </c:pt>
                <c:pt idx="1860">
                  <c:v>11.624999999999607</c:v>
                </c:pt>
                <c:pt idx="1861">
                  <c:v>11.631249999999607</c:v>
                </c:pt>
                <c:pt idx="1862">
                  <c:v>11.637499999999607</c:v>
                </c:pt>
                <c:pt idx="1863">
                  <c:v>11.643749999999606</c:v>
                </c:pt>
                <c:pt idx="1864">
                  <c:v>11.649999999999606</c:v>
                </c:pt>
                <c:pt idx="1865">
                  <c:v>11.656249999999606</c:v>
                </c:pt>
                <c:pt idx="1866">
                  <c:v>11.662499999999605</c:v>
                </c:pt>
                <c:pt idx="1867">
                  <c:v>11.668749999999605</c:v>
                </c:pt>
                <c:pt idx="1868">
                  <c:v>11.674999999999605</c:v>
                </c:pt>
                <c:pt idx="1869">
                  <c:v>11.681249999999604</c:v>
                </c:pt>
                <c:pt idx="1870">
                  <c:v>11.687499999999604</c:v>
                </c:pt>
                <c:pt idx="1871">
                  <c:v>11.693749999999604</c:v>
                </c:pt>
                <c:pt idx="1872">
                  <c:v>11.699999999999603</c:v>
                </c:pt>
                <c:pt idx="1873">
                  <c:v>11.706249999999603</c:v>
                </c:pt>
                <c:pt idx="1874">
                  <c:v>11.712499999999602</c:v>
                </c:pt>
                <c:pt idx="1875">
                  <c:v>11.718749999999602</c:v>
                </c:pt>
                <c:pt idx="1876">
                  <c:v>11.724999999999602</c:v>
                </c:pt>
                <c:pt idx="1877">
                  <c:v>11.731249999999601</c:v>
                </c:pt>
                <c:pt idx="1878">
                  <c:v>11.737499999999601</c:v>
                </c:pt>
                <c:pt idx="1879">
                  <c:v>11.743749999999601</c:v>
                </c:pt>
                <c:pt idx="1880">
                  <c:v>11.7499999999996</c:v>
                </c:pt>
                <c:pt idx="1881">
                  <c:v>11.7562499999996</c:v>
                </c:pt>
                <c:pt idx="1882">
                  <c:v>11.7624999999996</c:v>
                </c:pt>
                <c:pt idx="1883">
                  <c:v>11.768749999999599</c:v>
                </c:pt>
                <c:pt idx="1884">
                  <c:v>11.774999999999599</c:v>
                </c:pt>
                <c:pt idx="1885">
                  <c:v>11.781249999999599</c:v>
                </c:pt>
                <c:pt idx="1886">
                  <c:v>11.787499999999598</c:v>
                </c:pt>
                <c:pt idx="1887">
                  <c:v>11.793749999999598</c:v>
                </c:pt>
                <c:pt idx="1888">
                  <c:v>11.799999999999597</c:v>
                </c:pt>
                <c:pt idx="1889">
                  <c:v>11.806249999999597</c:v>
                </c:pt>
                <c:pt idx="1890">
                  <c:v>11.812499999999597</c:v>
                </c:pt>
                <c:pt idx="1891">
                  <c:v>11.818749999999596</c:v>
                </c:pt>
                <c:pt idx="1892">
                  <c:v>11.824999999999596</c:v>
                </c:pt>
                <c:pt idx="1893">
                  <c:v>11.831249999999596</c:v>
                </c:pt>
                <c:pt idx="1894">
                  <c:v>11.837499999999595</c:v>
                </c:pt>
                <c:pt idx="1895">
                  <c:v>11.843749999999595</c:v>
                </c:pt>
                <c:pt idx="1896">
                  <c:v>11.849999999999595</c:v>
                </c:pt>
                <c:pt idx="1897">
                  <c:v>11.856249999999594</c:v>
                </c:pt>
                <c:pt idx="1898">
                  <c:v>11.862499999999594</c:v>
                </c:pt>
                <c:pt idx="1899">
                  <c:v>11.868749999999594</c:v>
                </c:pt>
                <c:pt idx="1900">
                  <c:v>11.874999999999593</c:v>
                </c:pt>
                <c:pt idx="1901">
                  <c:v>11.881249999999593</c:v>
                </c:pt>
                <c:pt idx="1902">
                  <c:v>11.887499999999593</c:v>
                </c:pt>
                <c:pt idx="1903">
                  <c:v>11.893749999999592</c:v>
                </c:pt>
                <c:pt idx="1904">
                  <c:v>11.899999999999592</c:v>
                </c:pt>
                <c:pt idx="1905">
                  <c:v>11.906249999999591</c:v>
                </c:pt>
                <c:pt idx="1906">
                  <c:v>11.912499999999591</c:v>
                </c:pt>
                <c:pt idx="1907">
                  <c:v>11.918749999999591</c:v>
                </c:pt>
                <c:pt idx="1908">
                  <c:v>11.92499999999959</c:v>
                </c:pt>
                <c:pt idx="1909">
                  <c:v>11.93124999999959</c:v>
                </c:pt>
                <c:pt idx="1910">
                  <c:v>11.93749999999959</c:v>
                </c:pt>
                <c:pt idx="1911">
                  <c:v>11.943749999999589</c:v>
                </c:pt>
                <c:pt idx="1912">
                  <c:v>11.949999999999589</c:v>
                </c:pt>
                <c:pt idx="1913">
                  <c:v>11.956249999999589</c:v>
                </c:pt>
                <c:pt idx="1914">
                  <c:v>11.962499999999588</c:v>
                </c:pt>
                <c:pt idx="1915">
                  <c:v>11.968749999999588</c:v>
                </c:pt>
                <c:pt idx="1916">
                  <c:v>11.974999999999588</c:v>
                </c:pt>
                <c:pt idx="1917">
                  <c:v>11.981249999999587</c:v>
                </c:pt>
                <c:pt idx="1918">
                  <c:v>11.987499999999587</c:v>
                </c:pt>
                <c:pt idx="1919">
                  <c:v>11.993749999999586</c:v>
                </c:pt>
                <c:pt idx="1920">
                  <c:v>11.999999999999586</c:v>
                </c:pt>
                <c:pt idx="1921">
                  <c:v>12.006249999999586</c:v>
                </c:pt>
                <c:pt idx="1922">
                  <c:v>12.012499999999585</c:v>
                </c:pt>
                <c:pt idx="1923">
                  <c:v>12.018749999999585</c:v>
                </c:pt>
                <c:pt idx="1924">
                  <c:v>12.024999999999585</c:v>
                </c:pt>
                <c:pt idx="1925">
                  <c:v>12.031249999999584</c:v>
                </c:pt>
                <c:pt idx="1926">
                  <c:v>12.037499999999584</c:v>
                </c:pt>
                <c:pt idx="1927">
                  <c:v>12.043749999999584</c:v>
                </c:pt>
                <c:pt idx="1928">
                  <c:v>12.049999999999583</c:v>
                </c:pt>
                <c:pt idx="1929">
                  <c:v>12.056249999999583</c:v>
                </c:pt>
                <c:pt idx="1930">
                  <c:v>12.062499999999583</c:v>
                </c:pt>
                <c:pt idx="1931">
                  <c:v>12.068749999999582</c:v>
                </c:pt>
                <c:pt idx="1932">
                  <c:v>12.074999999999582</c:v>
                </c:pt>
                <c:pt idx="1933">
                  <c:v>12.081249999999581</c:v>
                </c:pt>
                <c:pt idx="1934">
                  <c:v>12.087499999999581</c:v>
                </c:pt>
                <c:pt idx="1935">
                  <c:v>12.093749999999581</c:v>
                </c:pt>
                <c:pt idx="1936">
                  <c:v>12.09999999999958</c:v>
                </c:pt>
                <c:pt idx="1937">
                  <c:v>12.10624999999958</c:v>
                </c:pt>
                <c:pt idx="1938">
                  <c:v>12.11249999999958</c:v>
                </c:pt>
                <c:pt idx="1939">
                  <c:v>12.118749999999579</c:v>
                </c:pt>
                <c:pt idx="1940">
                  <c:v>12.124999999999579</c:v>
                </c:pt>
                <c:pt idx="1941">
                  <c:v>12.131249999999579</c:v>
                </c:pt>
                <c:pt idx="1942">
                  <c:v>12.137499999999578</c:v>
                </c:pt>
                <c:pt idx="1943">
                  <c:v>12.143749999999578</c:v>
                </c:pt>
                <c:pt idx="1944">
                  <c:v>12.149999999999578</c:v>
                </c:pt>
                <c:pt idx="1945">
                  <c:v>12.156249999999577</c:v>
                </c:pt>
                <c:pt idx="1946">
                  <c:v>12.162499999999577</c:v>
                </c:pt>
                <c:pt idx="1947">
                  <c:v>12.168749999999577</c:v>
                </c:pt>
                <c:pt idx="1948">
                  <c:v>12.174999999999576</c:v>
                </c:pt>
                <c:pt idx="1949">
                  <c:v>12.181249999999576</c:v>
                </c:pt>
                <c:pt idx="1950">
                  <c:v>12.187499999999575</c:v>
                </c:pt>
                <c:pt idx="1951">
                  <c:v>12.193749999999575</c:v>
                </c:pt>
                <c:pt idx="1952">
                  <c:v>12.199999999999575</c:v>
                </c:pt>
                <c:pt idx="1953">
                  <c:v>12.206249999999574</c:v>
                </c:pt>
                <c:pt idx="1954">
                  <c:v>12.212499999999574</c:v>
                </c:pt>
                <c:pt idx="1955">
                  <c:v>12.218749999999574</c:v>
                </c:pt>
                <c:pt idx="1956">
                  <c:v>12.224999999999573</c:v>
                </c:pt>
                <c:pt idx="1957">
                  <c:v>12.231249999999573</c:v>
                </c:pt>
                <c:pt idx="1958">
                  <c:v>12.237499999999573</c:v>
                </c:pt>
                <c:pt idx="1959">
                  <c:v>12.243749999999572</c:v>
                </c:pt>
                <c:pt idx="1960">
                  <c:v>12.249999999999572</c:v>
                </c:pt>
                <c:pt idx="1961">
                  <c:v>12.256249999999572</c:v>
                </c:pt>
                <c:pt idx="1962">
                  <c:v>12.262499999999571</c:v>
                </c:pt>
                <c:pt idx="1963">
                  <c:v>12.268749999999571</c:v>
                </c:pt>
                <c:pt idx="1964">
                  <c:v>12.27499999999957</c:v>
                </c:pt>
                <c:pt idx="1965">
                  <c:v>12.28124999999957</c:v>
                </c:pt>
                <c:pt idx="1966">
                  <c:v>12.28749999999957</c:v>
                </c:pt>
                <c:pt idx="1967">
                  <c:v>12.293749999999569</c:v>
                </c:pt>
                <c:pt idx="1968">
                  <c:v>12.299999999999569</c:v>
                </c:pt>
                <c:pt idx="1969">
                  <c:v>12.306249999999569</c:v>
                </c:pt>
                <c:pt idx="1970">
                  <c:v>12.312499999999568</c:v>
                </c:pt>
                <c:pt idx="1971">
                  <c:v>12.318749999999568</c:v>
                </c:pt>
                <c:pt idx="1972">
                  <c:v>12.324999999999568</c:v>
                </c:pt>
                <c:pt idx="1973">
                  <c:v>12.331249999999567</c:v>
                </c:pt>
                <c:pt idx="1974">
                  <c:v>12.337499999999567</c:v>
                </c:pt>
                <c:pt idx="1975">
                  <c:v>12.343749999999567</c:v>
                </c:pt>
                <c:pt idx="1976">
                  <c:v>12.349999999999566</c:v>
                </c:pt>
                <c:pt idx="1977">
                  <c:v>12.356249999999566</c:v>
                </c:pt>
                <c:pt idx="1978">
                  <c:v>12.362499999999566</c:v>
                </c:pt>
                <c:pt idx="1979">
                  <c:v>12.368749999999565</c:v>
                </c:pt>
                <c:pt idx="1980">
                  <c:v>12.374999999999565</c:v>
                </c:pt>
                <c:pt idx="1981">
                  <c:v>12.381249999999564</c:v>
                </c:pt>
                <c:pt idx="1982">
                  <c:v>12.387499999999564</c:v>
                </c:pt>
                <c:pt idx="1983">
                  <c:v>12.393749999999564</c:v>
                </c:pt>
                <c:pt idx="1984">
                  <c:v>12.399999999999563</c:v>
                </c:pt>
                <c:pt idx="1985">
                  <c:v>12.406249999999563</c:v>
                </c:pt>
                <c:pt idx="1986">
                  <c:v>12.412499999999563</c:v>
                </c:pt>
                <c:pt idx="1987">
                  <c:v>12.418749999999562</c:v>
                </c:pt>
                <c:pt idx="1988">
                  <c:v>12.424999999999562</c:v>
                </c:pt>
                <c:pt idx="1989">
                  <c:v>12.431249999999562</c:v>
                </c:pt>
                <c:pt idx="1990">
                  <c:v>12.437499999999561</c:v>
                </c:pt>
                <c:pt idx="1991">
                  <c:v>12.443749999999561</c:v>
                </c:pt>
                <c:pt idx="1992">
                  <c:v>12.449999999999561</c:v>
                </c:pt>
                <c:pt idx="1993">
                  <c:v>12.45624999999956</c:v>
                </c:pt>
                <c:pt idx="1994">
                  <c:v>12.46249999999956</c:v>
                </c:pt>
                <c:pt idx="1995">
                  <c:v>12.468749999999559</c:v>
                </c:pt>
                <c:pt idx="1996">
                  <c:v>12.474999999999559</c:v>
                </c:pt>
                <c:pt idx="1997">
                  <c:v>12.481249999999559</c:v>
                </c:pt>
                <c:pt idx="1998">
                  <c:v>12.487499999999558</c:v>
                </c:pt>
                <c:pt idx="1999">
                  <c:v>12.493749999999558</c:v>
                </c:pt>
                <c:pt idx="2000">
                  <c:v>12.499999999999558</c:v>
                </c:pt>
                <c:pt idx="2001">
                  <c:v>12.506249999999557</c:v>
                </c:pt>
                <c:pt idx="2002">
                  <c:v>12.512499999999557</c:v>
                </c:pt>
                <c:pt idx="2003">
                  <c:v>12.518749999999557</c:v>
                </c:pt>
                <c:pt idx="2004">
                  <c:v>12.524999999999556</c:v>
                </c:pt>
                <c:pt idx="2005">
                  <c:v>12.531249999999556</c:v>
                </c:pt>
                <c:pt idx="2006">
                  <c:v>12.537499999999556</c:v>
                </c:pt>
                <c:pt idx="2007">
                  <c:v>12.543749999999555</c:v>
                </c:pt>
                <c:pt idx="2008">
                  <c:v>12.549999999999555</c:v>
                </c:pt>
                <c:pt idx="2009">
                  <c:v>12.556249999999554</c:v>
                </c:pt>
                <c:pt idx="2010">
                  <c:v>12.562499999999554</c:v>
                </c:pt>
                <c:pt idx="2011">
                  <c:v>12.568749999999554</c:v>
                </c:pt>
                <c:pt idx="2012">
                  <c:v>12.574999999999553</c:v>
                </c:pt>
                <c:pt idx="2013">
                  <c:v>12.581249999999553</c:v>
                </c:pt>
                <c:pt idx="2014">
                  <c:v>12.587499999999553</c:v>
                </c:pt>
                <c:pt idx="2015">
                  <c:v>12.593749999999552</c:v>
                </c:pt>
                <c:pt idx="2016">
                  <c:v>12.599999999999552</c:v>
                </c:pt>
                <c:pt idx="2017">
                  <c:v>12.606249999999552</c:v>
                </c:pt>
                <c:pt idx="2018">
                  <c:v>12.612499999999551</c:v>
                </c:pt>
                <c:pt idx="2019">
                  <c:v>12.618749999999551</c:v>
                </c:pt>
                <c:pt idx="2020">
                  <c:v>12.624999999999551</c:v>
                </c:pt>
                <c:pt idx="2021">
                  <c:v>12.63124999999955</c:v>
                </c:pt>
                <c:pt idx="2022">
                  <c:v>12.63749999999955</c:v>
                </c:pt>
                <c:pt idx="2023">
                  <c:v>12.64374999999955</c:v>
                </c:pt>
                <c:pt idx="2024">
                  <c:v>12.649999999999549</c:v>
                </c:pt>
                <c:pt idx="2025">
                  <c:v>12.656249999999549</c:v>
                </c:pt>
                <c:pt idx="2026">
                  <c:v>12.662499999999548</c:v>
                </c:pt>
                <c:pt idx="2027">
                  <c:v>12.668749999999548</c:v>
                </c:pt>
                <c:pt idx="2028">
                  <c:v>12.674999999999548</c:v>
                </c:pt>
                <c:pt idx="2029">
                  <c:v>12.681249999999547</c:v>
                </c:pt>
                <c:pt idx="2030">
                  <c:v>12.687499999999547</c:v>
                </c:pt>
                <c:pt idx="2031">
                  <c:v>12.693749999999547</c:v>
                </c:pt>
                <c:pt idx="2032">
                  <c:v>12.699999999999546</c:v>
                </c:pt>
                <c:pt idx="2033">
                  <c:v>12.706249999999546</c:v>
                </c:pt>
                <c:pt idx="2034">
                  <c:v>12.712499999999546</c:v>
                </c:pt>
                <c:pt idx="2035">
                  <c:v>12.718749999999545</c:v>
                </c:pt>
                <c:pt idx="2036">
                  <c:v>12.724999999999545</c:v>
                </c:pt>
                <c:pt idx="2037">
                  <c:v>12.731249999999545</c:v>
                </c:pt>
                <c:pt idx="2038">
                  <c:v>12.737499999999544</c:v>
                </c:pt>
                <c:pt idx="2039">
                  <c:v>12.743749999999544</c:v>
                </c:pt>
                <c:pt idx="2040">
                  <c:v>12.749999999999543</c:v>
                </c:pt>
                <c:pt idx="2041">
                  <c:v>12.756249999999543</c:v>
                </c:pt>
                <c:pt idx="2042">
                  <c:v>12.762499999999543</c:v>
                </c:pt>
                <c:pt idx="2043">
                  <c:v>12.768749999999542</c:v>
                </c:pt>
                <c:pt idx="2044">
                  <c:v>12.774999999999542</c:v>
                </c:pt>
                <c:pt idx="2045">
                  <c:v>12.781249999999542</c:v>
                </c:pt>
                <c:pt idx="2046">
                  <c:v>12.787499999999541</c:v>
                </c:pt>
                <c:pt idx="2047">
                  <c:v>12.793749999999541</c:v>
                </c:pt>
                <c:pt idx="2048">
                  <c:v>12.8</c:v>
                </c:pt>
              </c:numCache>
            </c:numRef>
          </c:xVal>
          <c:yVal>
            <c:numRef>
              <c:f>'[spettro acc.xlsx]Foglio1'!$H$3:$H$2051</c:f>
              <c:numCache>
                <c:formatCode>0.000</c:formatCode>
                <c:ptCount val="2049"/>
                <c:pt idx="0">
                  <c:v>0.13883142062755199</c:v>
                </c:pt>
                <c:pt idx="1">
                  <c:v>8.2301203195502798E-2</c:v>
                </c:pt>
                <c:pt idx="2">
                  <c:v>6.5942943150714473E-2</c:v>
                </c:pt>
                <c:pt idx="3">
                  <c:v>5.4985294564572886E-2</c:v>
                </c:pt>
                <c:pt idx="4">
                  <c:v>4.9626509929390439E-2</c:v>
                </c:pt>
                <c:pt idx="5">
                  <c:v>5.6235420539242714E-2</c:v>
                </c:pt>
                <c:pt idx="6">
                  <c:v>5.9199614912408001E-2</c:v>
                </c:pt>
                <c:pt idx="7">
                  <c:v>6.7585195595362066E-2</c:v>
                </c:pt>
                <c:pt idx="8">
                  <c:v>5.1397956268245545E-2</c:v>
                </c:pt>
                <c:pt idx="9">
                  <c:v>4.5361282420753268E-2</c:v>
                </c:pt>
                <c:pt idx="10">
                  <c:v>5.5653761656756048E-2</c:v>
                </c:pt>
                <c:pt idx="11">
                  <c:v>5.4342470418930554E-2</c:v>
                </c:pt>
                <c:pt idx="12">
                  <c:v>4.2306621838312915E-2</c:v>
                </c:pt>
                <c:pt idx="13">
                  <c:v>4.966333933423854E-2</c:v>
                </c:pt>
                <c:pt idx="14">
                  <c:v>4.4312632781458819E-2</c:v>
                </c:pt>
                <c:pt idx="15">
                  <c:v>4.6068186220629664E-2</c:v>
                </c:pt>
                <c:pt idx="16">
                  <c:v>4.672170262514122E-2</c:v>
                </c:pt>
                <c:pt idx="17">
                  <c:v>4.5850429015917744E-2</c:v>
                </c:pt>
                <c:pt idx="18">
                  <c:v>3.9512067195604787E-2</c:v>
                </c:pt>
                <c:pt idx="19">
                  <c:v>4.2350771861004513E-2</c:v>
                </c:pt>
                <c:pt idx="20">
                  <c:v>3.4194356538013775E-2</c:v>
                </c:pt>
                <c:pt idx="21">
                  <c:v>3.2872733298853304E-2</c:v>
                </c:pt>
                <c:pt idx="22">
                  <c:v>2.9483314949422152E-2</c:v>
                </c:pt>
                <c:pt idx="23">
                  <c:v>3.3121177055585614E-2</c:v>
                </c:pt>
                <c:pt idx="24">
                  <c:v>2.9456780596418358E-2</c:v>
                </c:pt>
                <c:pt idx="25">
                  <c:v>2.5250173454765368E-2</c:v>
                </c:pt>
                <c:pt idx="26">
                  <c:v>2.2987363551304225E-2</c:v>
                </c:pt>
                <c:pt idx="27">
                  <c:v>2.6392282212081022E-2</c:v>
                </c:pt>
                <c:pt idx="28">
                  <c:v>2.7847948966102442E-2</c:v>
                </c:pt>
                <c:pt idx="29">
                  <c:v>2.4082015306511266E-2</c:v>
                </c:pt>
                <c:pt idx="30">
                  <c:v>2.1569851765109505E-2</c:v>
                </c:pt>
                <c:pt idx="31">
                  <c:v>2.3481128832805311E-2</c:v>
                </c:pt>
                <c:pt idx="32">
                  <c:v>1.9822173186142576E-2</c:v>
                </c:pt>
                <c:pt idx="33">
                  <c:v>1.9563609887646761E-2</c:v>
                </c:pt>
                <c:pt idx="34">
                  <c:v>1.8041706552872086E-2</c:v>
                </c:pt>
                <c:pt idx="35">
                  <c:v>2.0543995342886191E-2</c:v>
                </c:pt>
                <c:pt idx="36">
                  <c:v>1.9017865910113528E-2</c:v>
                </c:pt>
                <c:pt idx="37">
                  <c:v>1.7015291269602051E-2</c:v>
                </c:pt>
                <c:pt idx="38">
                  <c:v>1.6817094201525662E-2</c:v>
                </c:pt>
                <c:pt idx="39">
                  <c:v>1.843798060318011E-2</c:v>
                </c:pt>
                <c:pt idx="40">
                  <c:v>1.6005203042531911E-2</c:v>
                </c:pt>
                <c:pt idx="41">
                  <c:v>1.6192416874499856E-2</c:v>
                </c:pt>
                <c:pt idx="42">
                  <c:v>1.7760031347947906E-2</c:v>
                </c:pt>
                <c:pt idx="43">
                  <c:v>1.7010982035249998E-2</c:v>
                </c:pt>
                <c:pt idx="44">
                  <c:v>1.537276170377427E-2</c:v>
                </c:pt>
                <c:pt idx="45">
                  <c:v>1.3361143675415721E-2</c:v>
                </c:pt>
                <c:pt idx="46">
                  <c:v>1.4511718484786371E-2</c:v>
                </c:pt>
                <c:pt idx="47">
                  <c:v>1.5556539233107777E-2</c:v>
                </c:pt>
                <c:pt idx="48">
                  <c:v>1.6834820719685551E-2</c:v>
                </c:pt>
                <c:pt idx="49">
                  <c:v>1.4753529807939319E-2</c:v>
                </c:pt>
                <c:pt idx="50">
                  <c:v>1.5803015429460696E-2</c:v>
                </c:pt>
                <c:pt idx="51">
                  <c:v>1.6206309883000362E-2</c:v>
                </c:pt>
                <c:pt idx="52">
                  <c:v>1.6014417321773441E-2</c:v>
                </c:pt>
                <c:pt idx="53">
                  <c:v>1.5014739613706005E-2</c:v>
                </c:pt>
                <c:pt idx="54">
                  <c:v>1.6188236963365226E-2</c:v>
                </c:pt>
                <c:pt idx="55">
                  <c:v>1.3915880235246323E-2</c:v>
                </c:pt>
                <c:pt idx="56">
                  <c:v>1.5787385794897624E-2</c:v>
                </c:pt>
                <c:pt idx="57">
                  <c:v>1.757834146483854E-2</c:v>
                </c:pt>
                <c:pt idx="58">
                  <c:v>1.7656651291675676E-2</c:v>
                </c:pt>
                <c:pt idx="59">
                  <c:v>1.9424241027439709E-2</c:v>
                </c:pt>
                <c:pt idx="60">
                  <c:v>1.8476070909398096E-2</c:v>
                </c:pt>
                <c:pt idx="61">
                  <c:v>1.7135649616847638E-2</c:v>
                </c:pt>
                <c:pt idx="62">
                  <c:v>1.8017342982446498E-2</c:v>
                </c:pt>
                <c:pt idx="63">
                  <c:v>1.9278262827084974E-2</c:v>
                </c:pt>
                <c:pt idx="64">
                  <c:v>1.7005735207571614E-2</c:v>
                </c:pt>
                <c:pt idx="65">
                  <c:v>1.4691579368106436E-2</c:v>
                </c:pt>
                <c:pt idx="66">
                  <c:v>1.5075115081498105E-2</c:v>
                </c:pt>
                <c:pt idx="67">
                  <c:v>1.3906707524181824E-2</c:v>
                </c:pt>
                <c:pt idx="68">
                  <c:v>1.3405150518830891E-2</c:v>
                </c:pt>
                <c:pt idx="69">
                  <c:v>1.5988275557108255E-2</c:v>
                </c:pt>
                <c:pt idx="70">
                  <c:v>1.9321378264037181E-2</c:v>
                </c:pt>
                <c:pt idx="71">
                  <c:v>1.4154084364370382E-2</c:v>
                </c:pt>
                <c:pt idx="72">
                  <c:v>1.757005554155067E-2</c:v>
                </c:pt>
                <c:pt idx="73">
                  <c:v>1.7825685974222742E-2</c:v>
                </c:pt>
                <c:pt idx="74">
                  <c:v>1.6345300010927814E-2</c:v>
                </c:pt>
                <c:pt idx="75">
                  <c:v>1.4877509205272803E-2</c:v>
                </c:pt>
                <c:pt idx="76">
                  <c:v>1.4847755627892393E-2</c:v>
                </c:pt>
                <c:pt idx="77">
                  <c:v>1.7869914514582072E-2</c:v>
                </c:pt>
                <c:pt idx="78">
                  <c:v>2.1930769771510813E-2</c:v>
                </c:pt>
                <c:pt idx="79">
                  <c:v>2.0352781728550751E-2</c:v>
                </c:pt>
                <c:pt idx="80">
                  <c:v>1.9276475395472708E-2</c:v>
                </c:pt>
                <c:pt idx="81">
                  <c:v>1.9472852701132474E-2</c:v>
                </c:pt>
                <c:pt idx="82">
                  <c:v>1.9544091319188269E-2</c:v>
                </c:pt>
                <c:pt idx="83">
                  <c:v>1.5936892671613526E-2</c:v>
                </c:pt>
                <c:pt idx="84">
                  <c:v>1.5029228432743937E-2</c:v>
                </c:pt>
                <c:pt idx="85">
                  <c:v>1.5182827465554069E-2</c:v>
                </c:pt>
                <c:pt idx="86">
                  <c:v>1.5257188315573407E-2</c:v>
                </c:pt>
                <c:pt idx="87">
                  <c:v>1.5159050468293229E-2</c:v>
                </c:pt>
                <c:pt idx="88">
                  <c:v>1.3710126996323249E-2</c:v>
                </c:pt>
                <c:pt idx="89">
                  <c:v>1.6248829509415145E-2</c:v>
                </c:pt>
                <c:pt idx="90">
                  <c:v>2.0465135892374999E-2</c:v>
                </c:pt>
                <c:pt idx="91">
                  <c:v>2.0587023024798003E-2</c:v>
                </c:pt>
                <c:pt idx="92">
                  <c:v>1.556542096693307E-2</c:v>
                </c:pt>
                <c:pt idx="93">
                  <c:v>1.5612993436200101E-2</c:v>
                </c:pt>
                <c:pt idx="94">
                  <c:v>1.7330008556578305E-2</c:v>
                </c:pt>
                <c:pt idx="95">
                  <c:v>1.9415294632005704E-2</c:v>
                </c:pt>
                <c:pt idx="96">
                  <c:v>1.7744900531509185E-2</c:v>
                </c:pt>
                <c:pt idx="97">
                  <c:v>1.4510610000065587E-2</c:v>
                </c:pt>
                <c:pt idx="98">
                  <c:v>1.8567114454465249E-2</c:v>
                </c:pt>
                <c:pt idx="99">
                  <c:v>1.8626436861772601E-2</c:v>
                </c:pt>
                <c:pt idx="100">
                  <c:v>1.4203633631389479E-2</c:v>
                </c:pt>
                <c:pt idx="101">
                  <c:v>1.1988184661361152E-2</c:v>
                </c:pt>
                <c:pt idx="102">
                  <c:v>1.445509800898593E-2</c:v>
                </c:pt>
                <c:pt idx="103">
                  <c:v>1.5307088602754086E-2</c:v>
                </c:pt>
                <c:pt idx="104">
                  <c:v>1.4981032440821464E-2</c:v>
                </c:pt>
                <c:pt idx="105">
                  <c:v>1.3841362349891539E-2</c:v>
                </c:pt>
                <c:pt idx="106">
                  <c:v>1.6120850329714161E-2</c:v>
                </c:pt>
                <c:pt idx="107">
                  <c:v>1.3406633117144942E-2</c:v>
                </c:pt>
                <c:pt idx="108">
                  <c:v>1.3097088758865684E-2</c:v>
                </c:pt>
                <c:pt idx="109">
                  <c:v>1.4970284757716187E-2</c:v>
                </c:pt>
                <c:pt idx="110">
                  <c:v>1.5896950272174568E-2</c:v>
                </c:pt>
                <c:pt idx="111">
                  <c:v>2.1163592114941735E-2</c:v>
                </c:pt>
                <c:pt idx="112">
                  <c:v>1.960580620601798E-2</c:v>
                </c:pt>
                <c:pt idx="113">
                  <c:v>1.9246578638815865E-2</c:v>
                </c:pt>
                <c:pt idx="114">
                  <c:v>2.1155093732082384E-2</c:v>
                </c:pt>
                <c:pt idx="115">
                  <c:v>2.377557008676387E-2</c:v>
                </c:pt>
                <c:pt idx="116">
                  <c:v>1.9093575416543156E-2</c:v>
                </c:pt>
                <c:pt idx="117">
                  <c:v>1.5610730279895162E-2</c:v>
                </c:pt>
                <c:pt idx="118">
                  <c:v>2.0571721316964831E-2</c:v>
                </c:pt>
                <c:pt idx="119">
                  <c:v>2.3384690662096998E-2</c:v>
                </c:pt>
                <c:pt idx="120">
                  <c:v>2.0691774830912203E-2</c:v>
                </c:pt>
                <c:pt idx="121">
                  <c:v>1.8489839213367512E-2</c:v>
                </c:pt>
                <c:pt idx="122">
                  <c:v>1.9871131261310584E-2</c:v>
                </c:pt>
                <c:pt idx="123">
                  <c:v>2.0549801031611303E-2</c:v>
                </c:pt>
                <c:pt idx="124">
                  <c:v>1.7438469167820797E-2</c:v>
                </c:pt>
                <c:pt idx="125">
                  <c:v>2.0040202893348343E-2</c:v>
                </c:pt>
                <c:pt idx="126">
                  <c:v>1.9014909950858101E-2</c:v>
                </c:pt>
                <c:pt idx="127">
                  <c:v>1.6801566178062E-2</c:v>
                </c:pt>
                <c:pt idx="128">
                  <c:v>1.9297347239027825E-2</c:v>
                </c:pt>
                <c:pt idx="129">
                  <c:v>1.8749949771786088E-2</c:v>
                </c:pt>
                <c:pt idx="130">
                  <c:v>2.1987635037687091E-2</c:v>
                </c:pt>
                <c:pt idx="131">
                  <c:v>2.1949489307233071E-2</c:v>
                </c:pt>
                <c:pt idx="132">
                  <c:v>2.9688740261615328E-2</c:v>
                </c:pt>
                <c:pt idx="133">
                  <c:v>3.804519088984442E-2</c:v>
                </c:pt>
                <c:pt idx="134">
                  <c:v>3.784994054365079E-2</c:v>
                </c:pt>
                <c:pt idx="135">
                  <c:v>4.3533141707116356E-2</c:v>
                </c:pt>
                <c:pt idx="136">
                  <c:v>4.9952810881698902E-2</c:v>
                </c:pt>
                <c:pt idx="137">
                  <c:v>4.6981212754336053E-2</c:v>
                </c:pt>
                <c:pt idx="138">
                  <c:v>5.6031080618338634E-2</c:v>
                </c:pt>
                <c:pt idx="139">
                  <c:v>6.8251944536228001E-2</c:v>
                </c:pt>
                <c:pt idx="140">
                  <c:v>8.7331211262500347E-2</c:v>
                </c:pt>
                <c:pt idx="141">
                  <c:v>8.588517446949076E-2</c:v>
                </c:pt>
                <c:pt idx="142">
                  <c:v>0.10843276056388249</c:v>
                </c:pt>
                <c:pt idx="143">
                  <c:v>0.13013536723036503</c:v>
                </c:pt>
                <c:pt idx="144">
                  <c:v>0.12538911277714312</c:v>
                </c:pt>
                <c:pt idx="145">
                  <c:v>8.6705046718474177E-2</c:v>
                </c:pt>
                <c:pt idx="146">
                  <c:v>6.5047301352379072E-2</c:v>
                </c:pt>
                <c:pt idx="147">
                  <c:v>5.3739907362084408E-2</c:v>
                </c:pt>
                <c:pt idx="148">
                  <c:v>4.3759766789594541E-2</c:v>
                </c:pt>
                <c:pt idx="149">
                  <c:v>3.2868105375144022E-2</c:v>
                </c:pt>
                <c:pt idx="150">
                  <c:v>3.5944907939882066E-2</c:v>
                </c:pt>
                <c:pt idx="151">
                  <c:v>3.3446600457490115E-2</c:v>
                </c:pt>
                <c:pt idx="152">
                  <c:v>2.8263547600042824E-2</c:v>
                </c:pt>
                <c:pt idx="153">
                  <c:v>2.5442310806368131E-2</c:v>
                </c:pt>
                <c:pt idx="154">
                  <c:v>2.0264726473543378E-2</c:v>
                </c:pt>
                <c:pt idx="155">
                  <c:v>1.9978557286813678E-2</c:v>
                </c:pt>
                <c:pt idx="156">
                  <c:v>2.0833817910508146E-2</c:v>
                </c:pt>
                <c:pt idx="157">
                  <c:v>2.1492049993769392E-2</c:v>
                </c:pt>
                <c:pt idx="158">
                  <c:v>2.3946188978724393E-2</c:v>
                </c:pt>
                <c:pt idx="159">
                  <c:v>1.9865302479153791E-2</c:v>
                </c:pt>
                <c:pt idx="160">
                  <c:v>2.0135832793947747E-2</c:v>
                </c:pt>
                <c:pt idx="161">
                  <c:v>1.9520291228495742E-2</c:v>
                </c:pt>
                <c:pt idx="162">
                  <c:v>2.1965862550296339E-2</c:v>
                </c:pt>
                <c:pt idx="163">
                  <c:v>2.2997205971887535E-2</c:v>
                </c:pt>
                <c:pt idx="164">
                  <c:v>1.6637510439385793E-2</c:v>
                </c:pt>
                <c:pt idx="165">
                  <c:v>1.8100705652135878E-2</c:v>
                </c:pt>
                <c:pt idx="166">
                  <c:v>2.1539562420114049E-2</c:v>
                </c:pt>
                <c:pt idx="167">
                  <c:v>2.1574950794825111E-2</c:v>
                </c:pt>
                <c:pt idx="168">
                  <c:v>2.3854009236818428E-2</c:v>
                </c:pt>
                <c:pt idx="169">
                  <c:v>2.9028739221487163E-2</c:v>
                </c:pt>
                <c:pt idx="170">
                  <c:v>2.3213106464692126E-2</c:v>
                </c:pt>
                <c:pt idx="171">
                  <c:v>1.697989365751831E-2</c:v>
                </c:pt>
                <c:pt idx="172">
                  <c:v>1.5662034647722169E-2</c:v>
                </c:pt>
                <c:pt idx="173">
                  <c:v>1.5256038262675594E-2</c:v>
                </c:pt>
                <c:pt idx="174">
                  <c:v>1.5055374816095457E-2</c:v>
                </c:pt>
                <c:pt idx="175">
                  <c:v>2.0413263426128592E-2</c:v>
                </c:pt>
                <c:pt idx="176">
                  <c:v>2.1968670711588992E-2</c:v>
                </c:pt>
                <c:pt idx="177">
                  <c:v>1.9744126624426622E-2</c:v>
                </c:pt>
                <c:pt idx="178">
                  <c:v>2.376078105311406E-2</c:v>
                </c:pt>
                <c:pt idx="179">
                  <c:v>1.7551742450226036E-2</c:v>
                </c:pt>
                <c:pt idx="180">
                  <c:v>1.5270305384769364E-2</c:v>
                </c:pt>
                <c:pt idx="181">
                  <c:v>1.5415964895766873E-2</c:v>
                </c:pt>
                <c:pt idx="182">
                  <c:v>1.3550403585430779E-2</c:v>
                </c:pt>
                <c:pt idx="183">
                  <c:v>1.4420892017977036E-2</c:v>
                </c:pt>
                <c:pt idx="184">
                  <c:v>1.7548818821774965E-2</c:v>
                </c:pt>
                <c:pt idx="185">
                  <c:v>1.9417349947425493E-2</c:v>
                </c:pt>
                <c:pt idx="186">
                  <c:v>1.9997761784601279E-2</c:v>
                </c:pt>
                <c:pt idx="187">
                  <c:v>2.208723700853598E-2</c:v>
                </c:pt>
                <c:pt idx="188">
                  <c:v>1.8518327270691689E-2</c:v>
                </c:pt>
                <c:pt idx="189">
                  <c:v>1.338268984717598E-2</c:v>
                </c:pt>
                <c:pt idx="190">
                  <c:v>1.3837090065030179E-2</c:v>
                </c:pt>
                <c:pt idx="191">
                  <c:v>1.6055412781697143E-2</c:v>
                </c:pt>
                <c:pt idx="192">
                  <c:v>1.6932704539217219E-2</c:v>
                </c:pt>
                <c:pt idx="193">
                  <c:v>1.7237117536976512E-2</c:v>
                </c:pt>
                <c:pt idx="194">
                  <c:v>1.9173732717914931E-2</c:v>
                </c:pt>
                <c:pt idx="195">
                  <c:v>1.5874605067678071E-2</c:v>
                </c:pt>
                <c:pt idx="196">
                  <c:v>1.7958602529617559E-2</c:v>
                </c:pt>
                <c:pt idx="197">
                  <c:v>2.0292281556227563E-2</c:v>
                </c:pt>
                <c:pt idx="198">
                  <c:v>1.9180859350932312E-2</c:v>
                </c:pt>
                <c:pt idx="199">
                  <c:v>2.3056154265601623E-2</c:v>
                </c:pt>
                <c:pt idx="200">
                  <c:v>2.0159388094264433E-2</c:v>
                </c:pt>
                <c:pt idx="201">
                  <c:v>2.2227811345876886E-2</c:v>
                </c:pt>
                <c:pt idx="202">
                  <c:v>1.7007467214947843E-2</c:v>
                </c:pt>
                <c:pt idx="203">
                  <c:v>1.6113432719457577E-2</c:v>
                </c:pt>
                <c:pt idx="204">
                  <c:v>1.9430217607559277E-2</c:v>
                </c:pt>
                <c:pt idx="205">
                  <c:v>2.5072612677240931E-2</c:v>
                </c:pt>
                <c:pt idx="206">
                  <c:v>2.5517507638614399E-2</c:v>
                </c:pt>
                <c:pt idx="207">
                  <c:v>3.1548528214030661E-2</c:v>
                </c:pt>
                <c:pt idx="208">
                  <c:v>3.2068024197112972E-2</c:v>
                </c:pt>
                <c:pt idx="209">
                  <c:v>3.3264610359768874E-2</c:v>
                </c:pt>
                <c:pt idx="210">
                  <c:v>3.5881516469912167E-2</c:v>
                </c:pt>
                <c:pt idx="211">
                  <c:v>3.4844852321661207E-2</c:v>
                </c:pt>
                <c:pt idx="212">
                  <c:v>3.0741736084752527E-2</c:v>
                </c:pt>
                <c:pt idx="213">
                  <c:v>3.3296336116215013E-2</c:v>
                </c:pt>
                <c:pt idx="214">
                  <c:v>3.8495281873346568E-2</c:v>
                </c:pt>
                <c:pt idx="215">
                  <c:v>3.1456537838264499E-2</c:v>
                </c:pt>
                <c:pt idx="216">
                  <c:v>3.1344553169347186E-2</c:v>
                </c:pt>
                <c:pt idx="217">
                  <c:v>5.2986082327714464E-2</c:v>
                </c:pt>
                <c:pt idx="218">
                  <c:v>4.7910681811400742E-2</c:v>
                </c:pt>
                <c:pt idx="219">
                  <c:v>3.9848215187182887E-2</c:v>
                </c:pt>
                <c:pt idx="220">
                  <c:v>3.5912350819895342E-2</c:v>
                </c:pt>
                <c:pt idx="221">
                  <c:v>3.681165061780934E-2</c:v>
                </c:pt>
                <c:pt idx="222">
                  <c:v>3.5659283758140085E-2</c:v>
                </c:pt>
                <c:pt idx="223">
                  <c:v>3.3321706560261989E-2</c:v>
                </c:pt>
                <c:pt idx="224">
                  <c:v>2.6832419926527785E-2</c:v>
                </c:pt>
                <c:pt idx="225">
                  <c:v>2.4560335700902741E-2</c:v>
                </c:pt>
                <c:pt idx="226">
                  <c:v>2.6114172633008696E-2</c:v>
                </c:pt>
                <c:pt idx="227">
                  <c:v>2.5705067872057584E-2</c:v>
                </c:pt>
                <c:pt idx="228">
                  <c:v>2.2580327961831913E-2</c:v>
                </c:pt>
                <c:pt idx="229">
                  <c:v>2.0722031845103298E-2</c:v>
                </c:pt>
                <c:pt idx="230">
                  <c:v>2.1387242763419152E-2</c:v>
                </c:pt>
                <c:pt idx="231">
                  <c:v>2.5245776465372922E-2</c:v>
                </c:pt>
                <c:pt idx="232">
                  <c:v>2.8808852802374076E-2</c:v>
                </c:pt>
                <c:pt idx="233">
                  <c:v>2.5963127733742708E-2</c:v>
                </c:pt>
                <c:pt idx="234">
                  <c:v>1.9938554844452342E-2</c:v>
                </c:pt>
                <c:pt idx="235">
                  <c:v>1.8429814765736997E-2</c:v>
                </c:pt>
                <c:pt idx="236">
                  <c:v>2.080835047404811E-2</c:v>
                </c:pt>
                <c:pt idx="237">
                  <c:v>2.2269550414300784E-2</c:v>
                </c:pt>
                <c:pt idx="238">
                  <c:v>1.9402006671415294E-2</c:v>
                </c:pt>
                <c:pt idx="239">
                  <c:v>1.4702936717808148E-2</c:v>
                </c:pt>
                <c:pt idx="240">
                  <c:v>1.4143442911050843E-2</c:v>
                </c:pt>
                <c:pt idx="241">
                  <c:v>2.1594871188994887E-2</c:v>
                </c:pt>
                <c:pt idx="242">
                  <c:v>2.3844919662107993E-2</c:v>
                </c:pt>
                <c:pt idx="243">
                  <c:v>2.4537639476244665E-2</c:v>
                </c:pt>
                <c:pt idx="244">
                  <c:v>2.2981303834830605E-2</c:v>
                </c:pt>
                <c:pt idx="245">
                  <c:v>1.9673760938088449E-2</c:v>
                </c:pt>
                <c:pt idx="246">
                  <c:v>2.0670496542959462E-2</c:v>
                </c:pt>
                <c:pt idx="247">
                  <c:v>1.8228874197976662E-2</c:v>
                </c:pt>
                <c:pt idx="248">
                  <c:v>1.5596851127453664E-2</c:v>
                </c:pt>
                <c:pt idx="249">
                  <c:v>1.429472336332E-2</c:v>
                </c:pt>
                <c:pt idx="250">
                  <c:v>1.6259378589007951E-2</c:v>
                </c:pt>
                <c:pt idx="251">
                  <c:v>1.4104895354885539E-2</c:v>
                </c:pt>
                <c:pt idx="252">
                  <c:v>1.6012343531608301E-2</c:v>
                </c:pt>
                <c:pt idx="253">
                  <c:v>1.93581614820219E-2</c:v>
                </c:pt>
                <c:pt idx="254">
                  <c:v>2.0438051915697152E-2</c:v>
                </c:pt>
                <c:pt idx="255">
                  <c:v>1.9014914569544437E-2</c:v>
                </c:pt>
                <c:pt idx="256">
                  <c:v>1.913527753547636E-2</c:v>
                </c:pt>
                <c:pt idx="257">
                  <c:v>2.0525432842499376E-2</c:v>
                </c:pt>
                <c:pt idx="258">
                  <c:v>2.5279155711527567E-2</c:v>
                </c:pt>
                <c:pt idx="259">
                  <c:v>2.3017440436728199E-2</c:v>
                </c:pt>
                <c:pt idx="260">
                  <c:v>2.0380673975337507E-2</c:v>
                </c:pt>
                <c:pt idx="261">
                  <c:v>1.6341332559364669E-2</c:v>
                </c:pt>
                <c:pt idx="262">
                  <c:v>1.467689656424237E-2</c:v>
                </c:pt>
                <c:pt idx="263">
                  <c:v>1.8067118565096088E-2</c:v>
                </c:pt>
                <c:pt idx="264">
                  <c:v>2.3624645273342633E-2</c:v>
                </c:pt>
                <c:pt idx="265">
                  <c:v>2.5983366817269711E-2</c:v>
                </c:pt>
                <c:pt idx="266">
                  <c:v>2.4577032252009568E-2</c:v>
                </c:pt>
                <c:pt idx="267">
                  <c:v>2.6952561195515548E-2</c:v>
                </c:pt>
                <c:pt idx="268">
                  <c:v>3.1855841746809339E-2</c:v>
                </c:pt>
                <c:pt idx="269">
                  <c:v>2.6616043709030521E-2</c:v>
                </c:pt>
                <c:pt idx="270">
                  <c:v>2.1741786982675954E-2</c:v>
                </c:pt>
                <c:pt idx="271">
                  <c:v>2.1372435255024001E-2</c:v>
                </c:pt>
                <c:pt idx="272">
                  <c:v>2.0129375870449173E-2</c:v>
                </c:pt>
                <c:pt idx="273">
                  <c:v>2.011538125084926E-2</c:v>
                </c:pt>
                <c:pt idx="274">
                  <c:v>2.2350959379669782E-2</c:v>
                </c:pt>
                <c:pt idx="275">
                  <c:v>2.6614538017284788E-2</c:v>
                </c:pt>
                <c:pt idx="276">
                  <c:v>2.3833802484095785E-2</c:v>
                </c:pt>
                <c:pt idx="277">
                  <c:v>2.3727092354974867E-2</c:v>
                </c:pt>
                <c:pt idx="278">
                  <c:v>3.8776375123792339E-2</c:v>
                </c:pt>
                <c:pt idx="279">
                  <c:v>4.5148397930126483E-2</c:v>
                </c:pt>
                <c:pt idx="280">
                  <c:v>5.0812625530121266E-2</c:v>
                </c:pt>
                <c:pt idx="281">
                  <c:v>5.579725038517535E-2</c:v>
                </c:pt>
                <c:pt idx="282">
                  <c:v>5.121199410027482E-2</c:v>
                </c:pt>
                <c:pt idx="283">
                  <c:v>3.6377932877370456E-2</c:v>
                </c:pt>
                <c:pt idx="284">
                  <c:v>3.9620324584648467E-2</c:v>
                </c:pt>
                <c:pt idx="285">
                  <c:v>3.5200246379203937E-2</c:v>
                </c:pt>
                <c:pt idx="286">
                  <c:v>3.3816340154794351E-2</c:v>
                </c:pt>
                <c:pt idx="287">
                  <c:v>3.3100933353372275E-2</c:v>
                </c:pt>
                <c:pt idx="288">
                  <c:v>2.7043807962781517E-2</c:v>
                </c:pt>
                <c:pt idx="289">
                  <c:v>3.6168290704551964E-2</c:v>
                </c:pt>
                <c:pt idx="290">
                  <c:v>5.8235348672483325E-2</c:v>
                </c:pt>
                <c:pt idx="291">
                  <c:v>6.3195175800596165E-2</c:v>
                </c:pt>
                <c:pt idx="292">
                  <c:v>7.3665654589325349E-2</c:v>
                </c:pt>
                <c:pt idx="293">
                  <c:v>0.11586758928313277</c:v>
                </c:pt>
                <c:pt idx="294">
                  <c:v>0.14823969393258882</c:v>
                </c:pt>
                <c:pt idx="295">
                  <c:v>0.13673445389437933</c:v>
                </c:pt>
                <c:pt idx="296">
                  <c:v>0.12352833642585176</c:v>
                </c:pt>
                <c:pt idx="297">
                  <c:v>0.1487370340773144</c:v>
                </c:pt>
                <c:pt idx="298">
                  <c:v>0.1833583373615976</c:v>
                </c:pt>
                <c:pt idx="299">
                  <c:v>0.18266595009287714</c:v>
                </c:pt>
                <c:pt idx="300">
                  <c:v>0.19300802016407603</c:v>
                </c:pt>
                <c:pt idx="301">
                  <c:v>0.17540528279800757</c:v>
                </c:pt>
                <c:pt idx="302">
                  <c:v>0.17712209469618695</c:v>
                </c:pt>
                <c:pt idx="303">
                  <c:v>0.23596318870040234</c:v>
                </c:pt>
                <c:pt idx="304">
                  <c:v>0.30285151228261115</c:v>
                </c:pt>
                <c:pt idx="305">
                  <c:v>0.4174388109506097</c:v>
                </c:pt>
                <c:pt idx="306">
                  <c:v>0.35968828116419349</c:v>
                </c:pt>
                <c:pt idx="307">
                  <c:v>0.37048570752131821</c:v>
                </c:pt>
                <c:pt idx="308">
                  <c:v>0.33810220395398349</c:v>
                </c:pt>
                <c:pt idx="309">
                  <c:v>0.31954261333956058</c:v>
                </c:pt>
                <c:pt idx="310">
                  <c:v>0.27399428335954745</c:v>
                </c:pt>
                <c:pt idx="311">
                  <c:v>0.23481475234280552</c:v>
                </c:pt>
                <c:pt idx="312">
                  <c:v>0.1769238606786199</c:v>
                </c:pt>
                <c:pt idx="313">
                  <c:v>0.11428927793212915</c:v>
                </c:pt>
                <c:pt idx="314">
                  <c:v>0.10436606728742427</c:v>
                </c:pt>
                <c:pt idx="315">
                  <c:v>7.0298853946884551E-2</c:v>
                </c:pt>
                <c:pt idx="316">
                  <c:v>7.0799223949846973E-2</c:v>
                </c:pt>
                <c:pt idx="317">
                  <c:v>8.9396202830164709E-2</c:v>
                </c:pt>
                <c:pt idx="318">
                  <c:v>6.8780502381902725E-2</c:v>
                </c:pt>
                <c:pt idx="319">
                  <c:v>5.2184259904934499E-2</c:v>
                </c:pt>
                <c:pt idx="320">
                  <c:v>4.8444264787809693E-2</c:v>
                </c:pt>
                <c:pt idx="321">
                  <c:v>4.0761481892578777E-2</c:v>
                </c:pt>
                <c:pt idx="322">
                  <c:v>3.2804644624879066E-2</c:v>
                </c:pt>
                <c:pt idx="323">
                  <c:v>3.4986710653803689E-2</c:v>
                </c:pt>
                <c:pt idx="324">
                  <c:v>3.003821316327453E-2</c:v>
                </c:pt>
                <c:pt idx="325">
                  <c:v>3.0161661411679312E-2</c:v>
                </c:pt>
                <c:pt idx="326">
                  <c:v>2.6319173026058906E-2</c:v>
                </c:pt>
                <c:pt idx="327">
                  <c:v>2.6545507131297889E-2</c:v>
                </c:pt>
                <c:pt idx="328">
                  <c:v>2.4944582691990243E-2</c:v>
                </c:pt>
                <c:pt idx="329">
                  <c:v>2.3866110195020336E-2</c:v>
                </c:pt>
                <c:pt idx="330">
                  <c:v>2.5416949599693834E-2</c:v>
                </c:pt>
                <c:pt idx="331">
                  <c:v>2.8934093101077453E-2</c:v>
                </c:pt>
                <c:pt idx="332">
                  <c:v>2.8661549039040741E-2</c:v>
                </c:pt>
                <c:pt idx="333">
                  <c:v>3.0539645464094378E-2</c:v>
                </c:pt>
                <c:pt idx="334">
                  <c:v>2.7897992432559558E-2</c:v>
                </c:pt>
                <c:pt idx="335">
                  <c:v>2.5540790436437224E-2</c:v>
                </c:pt>
                <c:pt idx="336">
                  <c:v>2.28050593829121E-2</c:v>
                </c:pt>
                <c:pt idx="337">
                  <c:v>2.0649116643907318E-2</c:v>
                </c:pt>
                <c:pt idx="338">
                  <c:v>2.2604363605527606E-2</c:v>
                </c:pt>
                <c:pt idx="339">
                  <c:v>2.6001836943929792E-2</c:v>
                </c:pt>
                <c:pt idx="340">
                  <c:v>2.7048357368823071E-2</c:v>
                </c:pt>
                <c:pt idx="341">
                  <c:v>2.7482301424892445E-2</c:v>
                </c:pt>
                <c:pt idx="342">
                  <c:v>2.6499380310854217E-2</c:v>
                </c:pt>
                <c:pt idx="343">
                  <c:v>2.5514219133942737E-2</c:v>
                </c:pt>
                <c:pt idx="344">
                  <c:v>2.6069052686186402E-2</c:v>
                </c:pt>
                <c:pt idx="345">
                  <c:v>2.1207451160394138E-2</c:v>
                </c:pt>
                <c:pt idx="346">
                  <c:v>2.5235772390767838E-2</c:v>
                </c:pt>
                <c:pt idx="347">
                  <c:v>2.2759357481611394E-2</c:v>
                </c:pt>
                <c:pt idx="348">
                  <c:v>2.5632554496572885E-2</c:v>
                </c:pt>
                <c:pt idx="349">
                  <c:v>2.5209699906397702E-2</c:v>
                </c:pt>
                <c:pt idx="350">
                  <c:v>2.3706502251286281E-2</c:v>
                </c:pt>
                <c:pt idx="351">
                  <c:v>2.2926757149195297E-2</c:v>
                </c:pt>
                <c:pt idx="352">
                  <c:v>2.6724162537484105E-2</c:v>
                </c:pt>
                <c:pt idx="353">
                  <c:v>2.9225726193743355E-2</c:v>
                </c:pt>
                <c:pt idx="354">
                  <c:v>2.9208941887596138E-2</c:v>
                </c:pt>
                <c:pt idx="355">
                  <c:v>3.1554527887581917E-2</c:v>
                </c:pt>
                <c:pt idx="356">
                  <c:v>2.6011683983199436E-2</c:v>
                </c:pt>
                <c:pt idx="357">
                  <c:v>2.4117158890846493E-2</c:v>
                </c:pt>
                <c:pt idx="358">
                  <c:v>2.2986735409962447E-2</c:v>
                </c:pt>
                <c:pt idx="359">
                  <c:v>2.3448474720405513E-2</c:v>
                </c:pt>
                <c:pt idx="360">
                  <c:v>2.8269464137240012E-2</c:v>
                </c:pt>
                <c:pt idx="361">
                  <c:v>2.4745484980078218E-2</c:v>
                </c:pt>
                <c:pt idx="362">
                  <c:v>2.3527158660835917E-2</c:v>
                </c:pt>
                <c:pt idx="363">
                  <c:v>2.0271220346532646E-2</c:v>
                </c:pt>
                <c:pt idx="364">
                  <c:v>2.4540281364829202E-2</c:v>
                </c:pt>
                <c:pt idx="365">
                  <c:v>2.2851611122498738E-2</c:v>
                </c:pt>
                <c:pt idx="366">
                  <c:v>2.2741289180662594E-2</c:v>
                </c:pt>
                <c:pt idx="367">
                  <c:v>2.4670140349869186E-2</c:v>
                </c:pt>
                <c:pt idx="368">
                  <c:v>2.4758985400240116E-2</c:v>
                </c:pt>
                <c:pt idx="369">
                  <c:v>2.2113974583738583E-2</c:v>
                </c:pt>
                <c:pt idx="370">
                  <c:v>2.1562780556328161E-2</c:v>
                </c:pt>
                <c:pt idx="371">
                  <c:v>1.6102495670212495E-2</c:v>
                </c:pt>
                <c:pt idx="372">
                  <c:v>1.7389769739087634E-2</c:v>
                </c:pt>
                <c:pt idx="373">
                  <c:v>2.2060102226308425E-2</c:v>
                </c:pt>
                <c:pt idx="374">
                  <c:v>3.5963197937775027E-2</c:v>
                </c:pt>
                <c:pt idx="375">
                  <c:v>3.9559265551278554E-2</c:v>
                </c:pt>
                <c:pt idx="376">
                  <c:v>3.5351420601687354E-2</c:v>
                </c:pt>
                <c:pt idx="377">
                  <c:v>3.5588442347109242E-2</c:v>
                </c:pt>
                <c:pt idx="378">
                  <c:v>3.7908630190930027E-2</c:v>
                </c:pt>
                <c:pt idx="379">
                  <c:v>3.8349188205833419E-2</c:v>
                </c:pt>
                <c:pt idx="380">
                  <c:v>3.137651447879649E-2</c:v>
                </c:pt>
                <c:pt idx="381">
                  <c:v>3.3624927936946436E-2</c:v>
                </c:pt>
                <c:pt idx="382">
                  <c:v>2.6810277944230101E-2</c:v>
                </c:pt>
                <c:pt idx="383">
                  <c:v>2.7387983231212637E-2</c:v>
                </c:pt>
                <c:pt idx="384">
                  <c:v>3.2630418538889663E-2</c:v>
                </c:pt>
                <c:pt idx="385">
                  <c:v>3.4101322339135542E-2</c:v>
                </c:pt>
                <c:pt idx="386">
                  <c:v>2.62883479134484E-2</c:v>
                </c:pt>
                <c:pt idx="387">
                  <c:v>2.3534881104390715E-2</c:v>
                </c:pt>
                <c:pt idx="388">
                  <c:v>3.3035879156321196E-2</c:v>
                </c:pt>
                <c:pt idx="389">
                  <c:v>3.4160210589927256E-2</c:v>
                </c:pt>
                <c:pt idx="390">
                  <c:v>2.879071522113023E-2</c:v>
                </c:pt>
                <c:pt idx="391">
                  <c:v>3.0600829201995382E-2</c:v>
                </c:pt>
                <c:pt idx="392">
                  <c:v>2.6371341088230853E-2</c:v>
                </c:pt>
                <c:pt idx="393">
                  <c:v>2.954876173481184E-2</c:v>
                </c:pt>
                <c:pt idx="394">
                  <c:v>3.2929192120631959E-2</c:v>
                </c:pt>
                <c:pt idx="395">
                  <c:v>3.4637828943995565E-2</c:v>
                </c:pt>
                <c:pt idx="396">
                  <c:v>3.4334233453717854E-2</c:v>
                </c:pt>
                <c:pt idx="397">
                  <c:v>3.6314675349304319E-2</c:v>
                </c:pt>
                <c:pt idx="398">
                  <c:v>4.4408798449673263E-2</c:v>
                </c:pt>
                <c:pt idx="399">
                  <c:v>4.5835700025190308E-2</c:v>
                </c:pt>
                <c:pt idx="400">
                  <c:v>4.4458181443984252E-2</c:v>
                </c:pt>
                <c:pt idx="401">
                  <c:v>6.4742791362206717E-2</c:v>
                </c:pt>
                <c:pt idx="402">
                  <c:v>6.9319350660735413E-2</c:v>
                </c:pt>
                <c:pt idx="403">
                  <c:v>6.1584820003789169E-2</c:v>
                </c:pt>
                <c:pt idx="404">
                  <c:v>8.7726312166478887E-2</c:v>
                </c:pt>
                <c:pt idx="405">
                  <c:v>0.11170934902479671</c:v>
                </c:pt>
                <c:pt idx="406">
                  <c:v>9.9953688432102852E-2</c:v>
                </c:pt>
                <c:pt idx="407">
                  <c:v>0.10724718534945303</c:v>
                </c:pt>
                <c:pt idx="408">
                  <c:v>0.12641898745647928</c:v>
                </c:pt>
                <c:pt idx="409">
                  <c:v>0.12870883976844125</c:v>
                </c:pt>
                <c:pt idx="410">
                  <c:v>0.10216395615979877</c:v>
                </c:pt>
                <c:pt idx="411">
                  <c:v>0.10352383597788536</c:v>
                </c:pt>
                <c:pt idx="412">
                  <c:v>0.11526222730236665</c:v>
                </c:pt>
                <c:pt idx="413">
                  <c:v>0.12028883601622045</c:v>
                </c:pt>
                <c:pt idx="414">
                  <c:v>0.13126038684823521</c:v>
                </c:pt>
                <c:pt idx="415">
                  <c:v>0.14027500027943052</c:v>
                </c:pt>
                <c:pt idx="416">
                  <c:v>0.11487587419030965</c:v>
                </c:pt>
                <c:pt idx="417">
                  <c:v>9.0942114096517063E-2</c:v>
                </c:pt>
                <c:pt idx="418">
                  <c:v>0.10603025849217072</c:v>
                </c:pt>
                <c:pt idx="419">
                  <c:v>0.12117138383879159</c:v>
                </c:pt>
                <c:pt idx="420">
                  <c:v>0.11453828978728085</c:v>
                </c:pt>
                <c:pt idx="421">
                  <c:v>0.104757219214585</c:v>
                </c:pt>
                <c:pt idx="422">
                  <c:v>0.10131497233083576</c:v>
                </c:pt>
                <c:pt idx="423">
                  <c:v>9.0952820211445309E-2</c:v>
                </c:pt>
                <c:pt idx="424">
                  <c:v>6.2276075694357134E-2</c:v>
                </c:pt>
                <c:pt idx="425">
                  <c:v>6.4794091111347388E-2</c:v>
                </c:pt>
                <c:pt idx="426">
                  <c:v>0.10537561974687935</c:v>
                </c:pt>
                <c:pt idx="427">
                  <c:v>0.11503637354050665</c:v>
                </c:pt>
                <c:pt idx="428">
                  <c:v>0.11570972720283396</c:v>
                </c:pt>
                <c:pt idx="429">
                  <c:v>0.12491163298366491</c:v>
                </c:pt>
                <c:pt idx="430">
                  <c:v>0.13482896865934962</c:v>
                </c:pt>
                <c:pt idx="431">
                  <c:v>0.17732748767757578</c:v>
                </c:pt>
                <c:pt idx="432">
                  <c:v>0.18492605806483137</c:v>
                </c:pt>
                <c:pt idx="433">
                  <c:v>0.23452774717384892</c:v>
                </c:pt>
                <c:pt idx="434">
                  <c:v>0.28753682594083335</c:v>
                </c:pt>
                <c:pt idx="435">
                  <c:v>0.26465816317246116</c:v>
                </c:pt>
                <c:pt idx="436">
                  <c:v>0.26060582015445072</c:v>
                </c:pt>
                <c:pt idx="437">
                  <c:v>0.38327258683107218</c:v>
                </c:pt>
                <c:pt idx="438">
                  <c:v>0.53119576218901343</c:v>
                </c:pt>
                <c:pt idx="439">
                  <c:v>0.53439106177040341</c:v>
                </c:pt>
                <c:pt idx="440">
                  <c:v>0.48521992660168423</c:v>
                </c:pt>
                <c:pt idx="441">
                  <c:v>0.6260881047673249</c:v>
                </c:pt>
                <c:pt idx="442">
                  <c:v>0.79137481572596191</c:v>
                </c:pt>
                <c:pt idx="443">
                  <c:v>0.71398844903496705</c:v>
                </c:pt>
                <c:pt idx="444">
                  <c:v>0.65615755410629395</c:v>
                </c:pt>
                <c:pt idx="445">
                  <c:v>0.65805500282709795</c:v>
                </c:pt>
                <c:pt idx="446">
                  <c:v>0.61106892197736307</c:v>
                </c:pt>
                <c:pt idx="447">
                  <c:v>0.45566116541095358</c:v>
                </c:pt>
                <c:pt idx="448">
                  <c:v>0.56273824916131587</c:v>
                </c:pt>
                <c:pt idx="449">
                  <c:v>0.67170405231530583</c:v>
                </c:pt>
                <c:pt idx="450">
                  <c:v>0.48711936135761297</c:v>
                </c:pt>
                <c:pt idx="451">
                  <c:v>0.36034755245188044</c:v>
                </c:pt>
                <c:pt idx="452">
                  <c:v>0.48004205591030658</c:v>
                </c:pt>
                <c:pt idx="453">
                  <c:v>0.61339249069958224</c:v>
                </c:pt>
                <c:pt idx="454">
                  <c:v>0.78647078694748163</c:v>
                </c:pt>
                <c:pt idx="455">
                  <c:v>0.87182230916026826</c:v>
                </c:pt>
                <c:pt idx="456">
                  <c:v>0.63743159841002639</c:v>
                </c:pt>
                <c:pt idx="457">
                  <c:v>0.49798362010602842</c:v>
                </c:pt>
                <c:pt idx="458">
                  <c:v>0.670362693429429</c:v>
                </c:pt>
                <c:pt idx="459">
                  <c:v>0.96732103906771261</c:v>
                </c:pt>
                <c:pt idx="460">
                  <c:v>1</c:v>
                </c:pt>
                <c:pt idx="461">
                  <c:v>0.69135591606147251</c:v>
                </c:pt>
                <c:pt idx="462">
                  <c:v>0.69993101530087654</c:v>
                </c:pt>
                <c:pt idx="463">
                  <c:v>0.65806387070486416</c:v>
                </c:pt>
                <c:pt idx="464">
                  <c:v>0.61151979813754243</c:v>
                </c:pt>
                <c:pt idx="465">
                  <c:v>0.49738171290264205</c:v>
                </c:pt>
                <c:pt idx="466">
                  <c:v>0.43174860970613244</c:v>
                </c:pt>
                <c:pt idx="467">
                  <c:v>0.45976865554382307</c:v>
                </c:pt>
                <c:pt idx="468">
                  <c:v>0.35107747947940754</c:v>
                </c:pt>
                <c:pt idx="469">
                  <c:v>0.23410772383839809</c:v>
                </c:pt>
                <c:pt idx="470">
                  <c:v>0.28062861060031008</c:v>
                </c:pt>
                <c:pt idx="471">
                  <c:v>0.33190207941572508</c:v>
                </c:pt>
                <c:pt idx="472">
                  <c:v>0.22098030878504626</c:v>
                </c:pt>
                <c:pt idx="473">
                  <c:v>0.18908467705544704</c:v>
                </c:pt>
                <c:pt idx="474">
                  <c:v>0.20826317163897504</c:v>
                </c:pt>
                <c:pt idx="475">
                  <c:v>0.17383409808002134</c:v>
                </c:pt>
                <c:pt idx="476">
                  <c:v>0.13634320497480554</c:v>
                </c:pt>
                <c:pt idx="477">
                  <c:v>0.11574072320683891</c:v>
                </c:pt>
                <c:pt idx="478">
                  <c:v>9.8389658059252011E-2</c:v>
                </c:pt>
                <c:pt idx="479">
                  <c:v>9.7395532012161196E-2</c:v>
                </c:pt>
                <c:pt idx="480">
                  <c:v>9.3440680225343853E-2</c:v>
                </c:pt>
                <c:pt idx="481">
                  <c:v>8.6169145161524241E-2</c:v>
                </c:pt>
                <c:pt idx="482">
                  <c:v>7.3064116880845922E-2</c:v>
                </c:pt>
                <c:pt idx="483">
                  <c:v>5.3008917112962628E-2</c:v>
                </c:pt>
                <c:pt idx="484">
                  <c:v>6.0936462671915589E-2</c:v>
                </c:pt>
                <c:pt idx="485">
                  <c:v>8.6677149853001068E-2</c:v>
                </c:pt>
                <c:pt idx="486">
                  <c:v>8.2699467899621917E-2</c:v>
                </c:pt>
                <c:pt idx="487">
                  <c:v>6.748474378622725E-2</c:v>
                </c:pt>
                <c:pt idx="488">
                  <c:v>5.7158026228411221E-2</c:v>
                </c:pt>
                <c:pt idx="489">
                  <c:v>5.5319276392259129E-2</c:v>
                </c:pt>
                <c:pt idx="490">
                  <c:v>4.4531313723438042E-2</c:v>
                </c:pt>
                <c:pt idx="491">
                  <c:v>6.1909698400705954E-2</c:v>
                </c:pt>
                <c:pt idx="492">
                  <c:v>6.0645725604398994E-2</c:v>
                </c:pt>
                <c:pt idx="493">
                  <c:v>4.8792236616409503E-2</c:v>
                </c:pt>
                <c:pt idx="494">
                  <c:v>5.2766879474179199E-2</c:v>
                </c:pt>
                <c:pt idx="495">
                  <c:v>4.7610324020244996E-2</c:v>
                </c:pt>
                <c:pt idx="496">
                  <c:v>5.369960932379754E-2</c:v>
                </c:pt>
                <c:pt idx="497">
                  <c:v>5.1173640528935659E-2</c:v>
                </c:pt>
                <c:pt idx="498">
                  <c:v>4.0492665110415701E-2</c:v>
                </c:pt>
                <c:pt idx="499">
                  <c:v>4.0913164170559214E-2</c:v>
                </c:pt>
                <c:pt idx="500">
                  <c:v>3.6063705171145884E-2</c:v>
                </c:pt>
                <c:pt idx="501">
                  <c:v>2.7234231781753396E-2</c:v>
                </c:pt>
                <c:pt idx="502">
                  <c:v>3.6899498031931564E-2</c:v>
                </c:pt>
                <c:pt idx="503">
                  <c:v>3.7017560892067855E-2</c:v>
                </c:pt>
                <c:pt idx="504">
                  <c:v>2.7692493221384999E-2</c:v>
                </c:pt>
                <c:pt idx="505">
                  <c:v>2.8901452844736671E-2</c:v>
                </c:pt>
                <c:pt idx="506">
                  <c:v>2.9578127342539975E-2</c:v>
                </c:pt>
                <c:pt idx="507">
                  <c:v>2.7550773449832616E-2</c:v>
                </c:pt>
                <c:pt idx="508">
                  <c:v>2.6133709676212539E-2</c:v>
                </c:pt>
                <c:pt idx="509">
                  <c:v>2.2189333070006628E-2</c:v>
                </c:pt>
                <c:pt idx="510">
                  <c:v>2.6647857220517056E-2</c:v>
                </c:pt>
                <c:pt idx="511">
                  <c:v>2.5015622706533566E-2</c:v>
                </c:pt>
                <c:pt idx="512">
                  <c:v>2.2529882669663513E-2</c:v>
                </c:pt>
                <c:pt idx="513">
                  <c:v>2.583028507732928E-2</c:v>
                </c:pt>
                <c:pt idx="514">
                  <c:v>3.1354894408054841E-2</c:v>
                </c:pt>
                <c:pt idx="515">
                  <c:v>3.1220171946302413E-2</c:v>
                </c:pt>
                <c:pt idx="516">
                  <c:v>2.9858943471805552E-2</c:v>
                </c:pt>
                <c:pt idx="517">
                  <c:v>3.3560922181693764E-2</c:v>
                </c:pt>
                <c:pt idx="518">
                  <c:v>2.6093841175754966E-2</c:v>
                </c:pt>
                <c:pt idx="519">
                  <c:v>2.9981301710234887E-2</c:v>
                </c:pt>
                <c:pt idx="520">
                  <c:v>5.0238301121537127E-2</c:v>
                </c:pt>
                <c:pt idx="521">
                  <c:v>4.2214700742841796E-2</c:v>
                </c:pt>
                <c:pt idx="522">
                  <c:v>2.5130697276610079E-2</c:v>
                </c:pt>
                <c:pt idx="523">
                  <c:v>2.6709553632601423E-2</c:v>
                </c:pt>
                <c:pt idx="524">
                  <c:v>3.3017145764539922E-2</c:v>
                </c:pt>
                <c:pt idx="525">
                  <c:v>3.2606549167902094E-2</c:v>
                </c:pt>
                <c:pt idx="526">
                  <c:v>2.826913621051012E-2</c:v>
                </c:pt>
                <c:pt idx="527">
                  <c:v>3.0100694752036125E-2</c:v>
                </c:pt>
                <c:pt idx="528">
                  <c:v>2.5697336191130106E-2</c:v>
                </c:pt>
                <c:pt idx="529">
                  <c:v>3.1437527325303041E-2</c:v>
                </c:pt>
                <c:pt idx="530">
                  <c:v>3.6601735942496987E-2</c:v>
                </c:pt>
                <c:pt idx="531">
                  <c:v>3.1213765828353543E-2</c:v>
                </c:pt>
                <c:pt idx="532">
                  <c:v>3.4405518258637018E-2</c:v>
                </c:pt>
                <c:pt idx="533">
                  <c:v>2.8928213513370958E-2</c:v>
                </c:pt>
                <c:pt idx="534">
                  <c:v>2.6719950295545119E-2</c:v>
                </c:pt>
                <c:pt idx="535">
                  <c:v>2.4544013263389175E-2</c:v>
                </c:pt>
                <c:pt idx="536">
                  <c:v>1.9545490781148256E-2</c:v>
                </c:pt>
                <c:pt idx="537">
                  <c:v>2.7476186284182781E-2</c:v>
                </c:pt>
                <c:pt idx="538">
                  <c:v>2.4284687881647823E-2</c:v>
                </c:pt>
                <c:pt idx="539">
                  <c:v>1.7093056091451467E-2</c:v>
                </c:pt>
                <c:pt idx="540">
                  <c:v>2.1821223768979218E-2</c:v>
                </c:pt>
                <c:pt idx="541">
                  <c:v>2.4020609871666106E-2</c:v>
                </c:pt>
                <c:pt idx="542">
                  <c:v>2.0428375767821964E-2</c:v>
                </c:pt>
                <c:pt idx="543">
                  <c:v>1.8497252204937763E-2</c:v>
                </c:pt>
                <c:pt idx="544">
                  <c:v>1.8829021681868764E-2</c:v>
                </c:pt>
                <c:pt idx="545">
                  <c:v>2.3427746056126828E-2</c:v>
                </c:pt>
                <c:pt idx="546">
                  <c:v>2.9990086451647111E-2</c:v>
                </c:pt>
                <c:pt idx="547">
                  <c:v>2.8277274335835215E-2</c:v>
                </c:pt>
                <c:pt idx="548">
                  <c:v>2.9795103989261003E-2</c:v>
                </c:pt>
                <c:pt idx="549">
                  <c:v>2.5791543536337839E-2</c:v>
                </c:pt>
                <c:pt idx="550">
                  <c:v>2.1867466056581311E-2</c:v>
                </c:pt>
                <c:pt idx="551">
                  <c:v>2.123091408698409E-2</c:v>
                </c:pt>
                <c:pt idx="552">
                  <c:v>2.2881729576099741E-2</c:v>
                </c:pt>
                <c:pt idx="553">
                  <c:v>2.4313453060152198E-2</c:v>
                </c:pt>
                <c:pt idx="554">
                  <c:v>2.202445520516251E-2</c:v>
                </c:pt>
                <c:pt idx="555">
                  <c:v>1.8542834020393716E-2</c:v>
                </c:pt>
                <c:pt idx="556">
                  <c:v>1.9444674095792848E-2</c:v>
                </c:pt>
                <c:pt idx="557">
                  <c:v>1.8262572133488534E-2</c:v>
                </c:pt>
                <c:pt idx="558">
                  <c:v>1.711096735706482E-2</c:v>
                </c:pt>
                <c:pt idx="559">
                  <c:v>2.106689529779858E-2</c:v>
                </c:pt>
                <c:pt idx="560">
                  <c:v>1.7159325003009075E-2</c:v>
                </c:pt>
                <c:pt idx="561">
                  <c:v>1.4906459131230643E-2</c:v>
                </c:pt>
                <c:pt idx="562">
                  <c:v>1.5946508776566337E-2</c:v>
                </c:pt>
                <c:pt idx="563">
                  <c:v>2.0143061038064534E-2</c:v>
                </c:pt>
                <c:pt idx="564">
                  <c:v>1.8587515192014032E-2</c:v>
                </c:pt>
                <c:pt idx="565">
                  <c:v>2.0837383536360006E-2</c:v>
                </c:pt>
                <c:pt idx="566">
                  <c:v>1.9847548248875881E-2</c:v>
                </c:pt>
                <c:pt idx="567">
                  <c:v>1.7859868871799953E-2</c:v>
                </c:pt>
                <c:pt idx="568">
                  <c:v>2.1797696180780556E-2</c:v>
                </c:pt>
                <c:pt idx="569">
                  <c:v>2.3330776736489811E-2</c:v>
                </c:pt>
                <c:pt idx="570">
                  <c:v>2.4836731747344187E-2</c:v>
                </c:pt>
                <c:pt idx="571">
                  <c:v>2.6705849446159464E-2</c:v>
                </c:pt>
                <c:pt idx="572">
                  <c:v>3.0404502701885321E-2</c:v>
                </c:pt>
                <c:pt idx="573">
                  <c:v>3.004163099116362E-2</c:v>
                </c:pt>
                <c:pt idx="574">
                  <c:v>2.0520573984473271E-2</c:v>
                </c:pt>
                <c:pt idx="575">
                  <c:v>2.2949356381440311E-2</c:v>
                </c:pt>
                <c:pt idx="576">
                  <c:v>1.8888163960408991E-2</c:v>
                </c:pt>
                <c:pt idx="577">
                  <c:v>1.7709840083528019E-2</c:v>
                </c:pt>
                <c:pt idx="578">
                  <c:v>2.1755800077021211E-2</c:v>
                </c:pt>
                <c:pt idx="579">
                  <c:v>2.2186940590484268E-2</c:v>
                </c:pt>
                <c:pt idx="580">
                  <c:v>2.4424911198827146E-2</c:v>
                </c:pt>
                <c:pt idx="581">
                  <c:v>2.1788615843442792E-2</c:v>
                </c:pt>
                <c:pt idx="582">
                  <c:v>1.9038797796591022E-2</c:v>
                </c:pt>
                <c:pt idx="583">
                  <c:v>2.1137644335102689E-2</c:v>
                </c:pt>
                <c:pt idx="584">
                  <c:v>3.0513568361037909E-2</c:v>
                </c:pt>
                <c:pt idx="585">
                  <c:v>2.79010638589734E-2</c:v>
                </c:pt>
                <c:pt idx="586">
                  <c:v>2.279636239654027E-2</c:v>
                </c:pt>
                <c:pt idx="587">
                  <c:v>2.2501477748693398E-2</c:v>
                </c:pt>
                <c:pt idx="588">
                  <c:v>2.3739881497440923E-2</c:v>
                </c:pt>
                <c:pt idx="589">
                  <c:v>1.9222071889113838E-2</c:v>
                </c:pt>
                <c:pt idx="590">
                  <c:v>2.0664182798737322E-2</c:v>
                </c:pt>
                <c:pt idx="591">
                  <c:v>2.3181921094547371E-2</c:v>
                </c:pt>
                <c:pt idx="592">
                  <c:v>2.3289541104876601E-2</c:v>
                </c:pt>
                <c:pt idx="593">
                  <c:v>2.5357608717641134E-2</c:v>
                </c:pt>
                <c:pt idx="594">
                  <c:v>3.0086903354635024E-2</c:v>
                </c:pt>
                <c:pt idx="595">
                  <c:v>3.1949056074454703E-2</c:v>
                </c:pt>
                <c:pt idx="596">
                  <c:v>2.5997472285341702E-2</c:v>
                </c:pt>
                <c:pt idx="597">
                  <c:v>2.581932031596618E-2</c:v>
                </c:pt>
                <c:pt idx="598">
                  <c:v>2.2519629185996252E-2</c:v>
                </c:pt>
                <c:pt idx="599">
                  <c:v>1.7372615938033485E-2</c:v>
                </c:pt>
                <c:pt idx="600">
                  <c:v>2.103346524609423E-2</c:v>
                </c:pt>
                <c:pt idx="601">
                  <c:v>2.6517268483035889E-2</c:v>
                </c:pt>
                <c:pt idx="602">
                  <c:v>2.6279369187210046E-2</c:v>
                </c:pt>
                <c:pt idx="603">
                  <c:v>2.7725295131747565E-2</c:v>
                </c:pt>
                <c:pt idx="604">
                  <c:v>2.1005734653329253E-2</c:v>
                </c:pt>
                <c:pt idx="605">
                  <c:v>2.615087271463936E-2</c:v>
                </c:pt>
                <c:pt idx="606">
                  <c:v>2.8199403284200057E-2</c:v>
                </c:pt>
                <c:pt idx="607">
                  <c:v>2.4413775546069594E-2</c:v>
                </c:pt>
                <c:pt idx="608">
                  <c:v>2.6566522154129441E-2</c:v>
                </c:pt>
                <c:pt idx="609">
                  <c:v>2.5609599625479963E-2</c:v>
                </c:pt>
                <c:pt idx="610">
                  <c:v>3.2069007977302666E-2</c:v>
                </c:pt>
                <c:pt idx="611">
                  <c:v>3.0502866864795995E-2</c:v>
                </c:pt>
                <c:pt idx="612">
                  <c:v>2.2417311427581448E-2</c:v>
                </c:pt>
                <c:pt idx="613">
                  <c:v>1.6711511031870876E-2</c:v>
                </c:pt>
                <c:pt idx="614">
                  <c:v>1.6682173136260761E-2</c:v>
                </c:pt>
                <c:pt idx="615">
                  <c:v>2.0718184479384907E-2</c:v>
                </c:pt>
                <c:pt idx="616">
                  <c:v>2.214351570154751E-2</c:v>
                </c:pt>
                <c:pt idx="617">
                  <c:v>1.9835137838689423E-2</c:v>
                </c:pt>
                <c:pt idx="618">
                  <c:v>2.2336096447038586E-2</c:v>
                </c:pt>
                <c:pt idx="619">
                  <c:v>2.5113737460382066E-2</c:v>
                </c:pt>
                <c:pt idx="620">
                  <c:v>1.8894958048010134E-2</c:v>
                </c:pt>
                <c:pt idx="621">
                  <c:v>2.055524646280216E-2</c:v>
                </c:pt>
                <c:pt idx="622">
                  <c:v>2.1574184092893234E-2</c:v>
                </c:pt>
                <c:pt idx="623">
                  <c:v>2.2260825715810936E-2</c:v>
                </c:pt>
                <c:pt idx="624">
                  <c:v>1.8231165066399619E-2</c:v>
                </c:pt>
                <c:pt idx="625">
                  <c:v>1.8824024263252557E-2</c:v>
                </c:pt>
                <c:pt idx="626">
                  <c:v>2.3071913223382118E-2</c:v>
                </c:pt>
                <c:pt idx="627">
                  <c:v>3.0056336888459372E-2</c:v>
                </c:pt>
                <c:pt idx="628">
                  <c:v>3.2335871055145356E-2</c:v>
                </c:pt>
                <c:pt idx="629">
                  <c:v>2.9884258491616484E-2</c:v>
                </c:pt>
                <c:pt idx="630">
                  <c:v>2.6837560524420424E-2</c:v>
                </c:pt>
                <c:pt idx="631">
                  <c:v>2.6892532129198697E-2</c:v>
                </c:pt>
                <c:pt idx="632">
                  <c:v>2.799771910793953E-2</c:v>
                </c:pt>
                <c:pt idx="633">
                  <c:v>2.1847564137156879E-2</c:v>
                </c:pt>
                <c:pt idx="634">
                  <c:v>2.4013155311918822E-2</c:v>
                </c:pt>
                <c:pt idx="635">
                  <c:v>2.6024648635746283E-2</c:v>
                </c:pt>
                <c:pt idx="636">
                  <c:v>2.7605375559703955E-2</c:v>
                </c:pt>
                <c:pt idx="637">
                  <c:v>2.5357770371662917E-2</c:v>
                </c:pt>
                <c:pt idx="638">
                  <c:v>3.1703868491589696E-2</c:v>
                </c:pt>
                <c:pt idx="639">
                  <c:v>3.0086233645116214E-2</c:v>
                </c:pt>
                <c:pt idx="640">
                  <c:v>2.4736603246252934E-2</c:v>
                </c:pt>
                <c:pt idx="641">
                  <c:v>2.5092847142081598E-2</c:v>
                </c:pt>
                <c:pt idx="642">
                  <c:v>2.4195348631838878E-2</c:v>
                </c:pt>
                <c:pt idx="643">
                  <c:v>2.7592184591526615E-2</c:v>
                </c:pt>
                <c:pt idx="644">
                  <c:v>2.3356013238633018E-2</c:v>
                </c:pt>
                <c:pt idx="645">
                  <c:v>2.3924462678197003E-2</c:v>
                </c:pt>
                <c:pt idx="646">
                  <c:v>2.5903241846702289E-2</c:v>
                </c:pt>
                <c:pt idx="647">
                  <c:v>3.253471473930887E-2</c:v>
                </c:pt>
                <c:pt idx="648">
                  <c:v>2.5831712251407291E-2</c:v>
                </c:pt>
                <c:pt idx="649">
                  <c:v>3.1857051842629533E-2</c:v>
                </c:pt>
                <c:pt idx="650">
                  <c:v>3.2495927011454061E-2</c:v>
                </c:pt>
                <c:pt idx="651">
                  <c:v>2.6707368993964205E-2</c:v>
                </c:pt>
                <c:pt idx="652">
                  <c:v>2.9190287013482589E-2</c:v>
                </c:pt>
                <c:pt idx="653">
                  <c:v>3.4999148776108165E-2</c:v>
                </c:pt>
                <c:pt idx="654">
                  <c:v>3.3838773114331235E-2</c:v>
                </c:pt>
                <c:pt idx="655">
                  <c:v>2.6960131222421246E-2</c:v>
                </c:pt>
                <c:pt idx="656">
                  <c:v>2.7611255147410457E-2</c:v>
                </c:pt>
                <c:pt idx="657">
                  <c:v>2.6604473899757328E-2</c:v>
                </c:pt>
                <c:pt idx="658">
                  <c:v>2.5180962440011345E-2</c:v>
                </c:pt>
                <c:pt idx="659">
                  <c:v>2.1288176560185314E-2</c:v>
                </c:pt>
                <c:pt idx="660">
                  <c:v>3.2385023115139508E-2</c:v>
                </c:pt>
                <c:pt idx="661">
                  <c:v>2.8129023741802872E-2</c:v>
                </c:pt>
                <c:pt idx="662">
                  <c:v>2.0764542234145412E-2</c:v>
                </c:pt>
                <c:pt idx="663">
                  <c:v>2.8293139523401453E-2</c:v>
                </c:pt>
                <c:pt idx="664">
                  <c:v>3.4439373229484323E-2</c:v>
                </c:pt>
                <c:pt idx="665">
                  <c:v>3.45050832799952E-2</c:v>
                </c:pt>
                <c:pt idx="666">
                  <c:v>3.0203580608870333E-2</c:v>
                </c:pt>
                <c:pt idx="667">
                  <c:v>2.5500667908231137E-2</c:v>
                </c:pt>
                <c:pt idx="668">
                  <c:v>2.3256221901644336E-2</c:v>
                </c:pt>
                <c:pt idx="669">
                  <c:v>2.2399183083710274E-2</c:v>
                </c:pt>
                <c:pt idx="670">
                  <c:v>2.3973781010899271E-2</c:v>
                </c:pt>
                <c:pt idx="671">
                  <c:v>2.4704701979725997E-2</c:v>
                </c:pt>
                <c:pt idx="672">
                  <c:v>2.0899394019115263E-2</c:v>
                </c:pt>
                <c:pt idx="673">
                  <c:v>1.9495424221259459E-2</c:v>
                </c:pt>
                <c:pt idx="674">
                  <c:v>2.3327086406106864E-2</c:v>
                </c:pt>
                <c:pt idx="675">
                  <c:v>2.2149880251319348E-2</c:v>
                </c:pt>
                <c:pt idx="676">
                  <c:v>2.362748114675331E-2</c:v>
                </c:pt>
                <c:pt idx="677">
                  <c:v>1.8088553888384273E-2</c:v>
                </c:pt>
                <c:pt idx="678">
                  <c:v>1.6262477727539814E-2</c:v>
                </c:pt>
                <c:pt idx="679">
                  <c:v>2.2514858083010538E-2</c:v>
                </c:pt>
                <c:pt idx="680">
                  <c:v>2.2431144393159574E-2</c:v>
                </c:pt>
                <c:pt idx="681">
                  <c:v>1.6390050462843173E-2</c:v>
                </c:pt>
                <c:pt idx="682">
                  <c:v>1.6200610424060992E-2</c:v>
                </c:pt>
                <c:pt idx="683">
                  <c:v>1.4770706702425153E-2</c:v>
                </c:pt>
                <c:pt idx="684">
                  <c:v>1.706568113753441E-2</c:v>
                </c:pt>
                <c:pt idx="685">
                  <c:v>2.1666788753942165E-2</c:v>
                </c:pt>
                <c:pt idx="686">
                  <c:v>2.2830194273955905E-2</c:v>
                </c:pt>
                <c:pt idx="687">
                  <c:v>2.1252183137564155E-2</c:v>
                </c:pt>
                <c:pt idx="688">
                  <c:v>1.8759371891912763E-2</c:v>
                </c:pt>
                <c:pt idx="689">
                  <c:v>1.6505342111177507E-2</c:v>
                </c:pt>
                <c:pt idx="690">
                  <c:v>1.9642889638614582E-2</c:v>
                </c:pt>
                <c:pt idx="691">
                  <c:v>2.2155986154656342E-2</c:v>
                </c:pt>
                <c:pt idx="692">
                  <c:v>2.1694071334132491E-2</c:v>
                </c:pt>
                <c:pt idx="693">
                  <c:v>2.0371478170841329E-2</c:v>
                </c:pt>
                <c:pt idx="694">
                  <c:v>2.37239424108933E-2</c:v>
                </c:pt>
                <c:pt idx="695">
                  <c:v>2.2421791553327949E-2</c:v>
                </c:pt>
                <c:pt idx="696">
                  <c:v>2.1869161114466844E-2</c:v>
                </c:pt>
                <c:pt idx="697">
                  <c:v>2.5868749497140527E-2</c:v>
                </c:pt>
                <c:pt idx="698">
                  <c:v>2.3102391934517377E-2</c:v>
                </c:pt>
                <c:pt idx="699">
                  <c:v>2.4768772396587382E-2</c:v>
                </c:pt>
                <c:pt idx="700">
                  <c:v>1.9548894752978337E-2</c:v>
                </c:pt>
                <c:pt idx="701">
                  <c:v>1.8388662270477845E-2</c:v>
                </c:pt>
                <c:pt idx="702">
                  <c:v>2.1517281877226263E-2</c:v>
                </c:pt>
                <c:pt idx="703">
                  <c:v>2.0990973331797464E-2</c:v>
                </c:pt>
                <c:pt idx="704">
                  <c:v>2.8477688373353172E-2</c:v>
                </c:pt>
                <c:pt idx="705">
                  <c:v>2.8698480054988228E-2</c:v>
                </c:pt>
                <c:pt idx="706">
                  <c:v>2.5101645739552828E-2</c:v>
                </c:pt>
                <c:pt idx="707">
                  <c:v>2.7673912246252836E-2</c:v>
                </c:pt>
                <c:pt idx="708">
                  <c:v>2.6326752290337273E-2</c:v>
                </c:pt>
                <c:pt idx="709">
                  <c:v>1.9006924242182113E-2</c:v>
                </c:pt>
                <c:pt idx="710">
                  <c:v>1.9080971021530561E-2</c:v>
                </c:pt>
                <c:pt idx="711">
                  <c:v>2.2034694832770759E-2</c:v>
                </c:pt>
                <c:pt idx="712">
                  <c:v>2.6046804474102982E-2</c:v>
                </c:pt>
                <c:pt idx="713">
                  <c:v>2.9052534693493354E-2</c:v>
                </c:pt>
                <c:pt idx="714">
                  <c:v>2.1274352831979856E-2</c:v>
                </c:pt>
                <c:pt idx="715">
                  <c:v>1.9301499438044434E-2</c:v>
                </c:pt>
                <c:pt idx="716">
                  <c:v>2.212168317123438E-2</c:v>
                </c:pt>
                <c:pt idx="717">
                  <c:v>2.5825814188955444E-2</c:v>
                </c:pt>
                <c:pt idx="718">
                  <c:v>2.5610264716312437E-2</c:v>
                </c:pt>
                <c:pt idx="719">
                  <c:v>2.0027081205466049E-2</c:v>
                </c:pt>
                <c:pt idx="720">
                  <c:v>2.3597635195646172E-2</c:v>
                </c:pt>
                <c:pt idx="721">
                  <c:v>2.7662550277864791E-2</c:v>
                </c:pt>
                <c:pt idx="722">
                  <c:v>2.5338450406716898E-2</c:v>
                </c:pt>
                <c:pt idx="723">
                  <c:v>2.5435803077319859E-2</c:v>
                </c:pt>
                <c:pt idx="724">
                  <c:v>2.2418249020907777E-2</c:v>
                </c:pt>
                <c:pt idx="725">
                  <c:v>2.2257467930844228E-2</c:v>
                </c:pt>
                <c:pt idx="726">
                  <c:v>2.773557170884651E-2</c:v>
                </c:pt>
                <c:pt idx="727">
                  <c:v>2.4688527340175206E-2</c:v>
                </c:pt>
                <c:pt idx="728">
                  <c:v>2.7133465901947689E-2</c:v>
                </c:pt>
                <c:pt idx="729">
                  <c:v>2.8487835627234694E-2</c:v>
                </c:pt>
                <c:pt idx="730">
                  <c:v>2.30055796502158E-2</c:v>
                </c:pt>
                <c:pt idx="731">
                  <c:v>2.2911834173641728E-2</c:v>
                </c:pt>
                <c:pt idx="732">
                  <c:v>2.8252689068465467E-2</c:v>
                </c:pt>
                <c:pt idx="733">
                  <c:v>2.4841659885665338E-2</c:v>
                </c:pt>
                <c:pt idx="734">
                  <c:v>2.4090656868647056E-2</c:v>
                </c:pt>
                <c:pt idx="735">
                  <c:v>1.9783524018877865E-2</c:v>
                </c:pt>
                <c:pt idx="736">
                  <c:v>1.566906890701282E-2</c:v>
                </c:pt>
                <c:pt idx="737">
                  <c:v>1.8102174394390921E-2</c:v>
                </c:pt>
                <c:pt idx="738">
                  <c:v>2.0796757571343232E-2</c:v>
                </c:pt>
                <c:pt idx="739">
                  <c:v>2.5025155675132315E-2</c:v>
                </c:pt>
                <c:pt idx="740">
                  <c:v>3.1756359861805215E-2</c:v>
                </c:pt>
                <c:pt idx="741">
                  <c:v>3.362435060115436E-2</c:v>
                </c:pt>
                <c:pt idx="742">
                  <c:v>3.1331874875353202E-2</c:v>
                </c:pt>
                <c:pt idx="743">
                  <c:v>3.0796753876394162E-2</c:v>
                </c:pt>
                <c:pt idx="744">
                  <c:v>2.7324587142556402E-2</c:v>
                </c:pt>
                <c:pt idx="745">
                  <c:v>3.0099466181470587E-2</c:v>
                </c:pt>
                <c:pt idx="746">
                  <c:v>3.8994030717404843E-2</c:v>
                </c:pt>
                <c:pt idx="747">
                  <c:v>3.4634286411575385E-2</c:v>
                </c:pt>
                <c:pt idx="748">
                  <c:v>3.0706218386824032E-2</c:v>
                </c:pt>
                <c:pt idx="749">
                  <c:v>2.3365897227393358E-2</c:v>
                </c:pt>
                <c:pt idx="750">
                  <c:v>2.5409305673806754E-2</c:v>
                </c:pt>
                <c:pt idx="751">
                  <c:v>2.6702505517251764E-2</c:v>
                </c:pt>
                <c:pt idx="752">
                  <c:v>2.2833496634686572E-2</c:v>
                </c:pt>
                <c:pt idx="753">
                  <c:v>2.1431189563911948E-2</c:v>
                </c:pt>
                <c:pt idx="754">
                  <c:v>1.9756467754318031E-2</c:v>
                </c:pt>
                <c:pt idx="755">
                  <c:v>1.9804608322004466E-2</c:v>
                </c:pt>
                <c:pt idx="756">
                  <c:v>2.2292251257645199E-2</c:v>
                </c:pt>
                <c:pt idx="757">
                  <c:v>2.6115036327353642E-2</c:v>
                </c:pt>
                <c:pt idx="758">
                  <c:v>2.8067119488833357E-2</c:v>
                </c:pt>
                <c:pt idx="759">
                  <c:v>2.0995518119152685E-2</c:v>
                </c:pt>
                <c:pt idx="760">
                  <c:v>2.4430338155272659E-2</c:v>
                </c:pt>
                <c:pt idx="761">
                  <c:v>2.9852311038226186E-2</c:v>
                </c:pt>
                <c:pt idx="762">
                  <c:v>2.9105275472771037E-2</c:v>
                </c:pt>
                <c:pt idx="763">
                  <c:v>4.0430834756427572E-2</c:v>
                </c:pt>
                <c:pt idx="764">
                  <c:v>3.6152674926047901E-2</c:v>
                </c:pt>
                <c:pt idx="765">
                  <c:v>2.9101575905015421E-2</c:v>
                </c:pt>
                <c:pt idx="766">
                  <c:v>2.6131381858298889E-2</c:v>
                </c:pt>
                <c:pt idx="767">
                  <c:v>2.7359980135953806E-2</c:v>
                </c:pt>
                <c:pt idx="768">
                  <c:v>3.2513736665968011E-2</c:v>
                </c:pt>
                <c:pt idx="769">
                  <c:v>2.4840666868102972E-2</c:v>
                </c:pt>
                <c:pt idx="770">
                  <c:v>2.3254212773087909E-2</c:v>
                </c:pt>
                <c:pt idx="771">
                  <c:v>2.2977581173643302E-2</c:v>
                </c:pt>
                <c:pt idx="772">
                  <c:v>2.6063473313091782E-2</c:v>
                </c:pt>
                <c:pt idx="773">
                  <c:v>3.0492424014988931E-2</c:v>
                </c:pt>
                <c:pt idx="774">
                  <c:v>3.3836260548964124E-2</c:v>
                </c:pt>
                <c:pt idx="775">
                  <c:v>2.6283539860972E-2</c:v>
                </c:pt>
                <c:pt idx="776">
                  <c:v>2.2545835612270151E-2</c:v>
                </c:pt>
                <c:pt idx="777">
                  <c:v>1.9781875147855694E-2</c:v>
                </c:pt>
                <c:pt idx="778">
                  <c:v>2.7287078790816831E-2</c:v>
                </c:pt>
                <c:pt idx="779">
                  <c:v>3.1961457247268489E-2</c:v>
                </c:pt>
                <c:pt idx="780">
                  <c:v>2.7937625380013962E-2</c:v>
                </c:pt>
                <c:pt idx="781">
                  <c:v>3.2530031391363554E-2</c:v>
                </c:pt>
                <c:pt idx="782">
                  <c:v>2.6841661917887328E-2</c:v>
                </c:pt>
                <c:pt idx="783">
                  <c:v>2.4226575570160665E-2</c:v>
                </c:pt>
                <c:pt idx="784">
                  <c:v>2.7461669753026836E-2</c:v>
                </c:pt>
                <c:pt idx="785">
                  <c:v>2.7058250594956083E-2</c:v>
                </c:pt>
                <c:pt idx="786">
                  <c:v>3.2814279204577232E-2</c:v>
                </c:pt>
                <c:pt idx="787">
                  <c:v>3.0338275358504741E-2</c:v>
                </c:pt>
                <c:pt idx="788">
                  <c:v>2.7220255636898835E-2</c:v>
                </c:pt>
                <c:pt idx="789">
                  <c:v>2.2733756103247592E-2</c:v>
                </c:pt>
                <c:pt idx="790">
                  <c:v>2.2658397616979548E-2</c:v>
                </c:pt>
                <c:pt idx="791">
                  <c:v>2.5207367469797719E-2</c:v>
                </c:pt>
                <c:pt idx="792">
                  <c:v>2.3542936093361753E-2</c:v>
                </c:pt>
                <c:pt idx="793">
                  <c:v>2.3279310714641028E-2</c:v>
                </c:pt>
                <c:pt idx="794">
                  <c:v>1.9707366499873587E-2</c:v>
                </c:pt>
                <c:pt idx="795">
                  <c:v>2.3605948831052055E-2</c:v>
                </c:pt>
                <c:pt idx="796">
                  <c:v>2.6969123804718616E-2</c:v>
                </c:pt>
                <c:pt idx="797">
                  <c:v>1.8736477063742214E-2</c:v>
                </c:pt>
                <c:pt idx="798">
                  <c:v>2.2137252762875075E-2</c:v>
                </c:pt>
                <c:pt idx="799">
                  <c:v>2.105226791817055E-2</c:v>
                </c:pt>
                <c:pt idx="800">
                  <c:v>2.7999899127890405E-2</c:v>
                </c:pt>
                <c:pt idx="801">
                  <c:v>2.1897967861148247E-2</c:v>
                </c:pt>
                <c:pt idx="802">
                  <c:v>2.3237996565360092E-2</c:v>
                </c:pt>
                <c:pt idx="803">
                  <c:v>2.4635144563496733E-2</c:v>
                </c:pt>
                <c:pt idx="804">
                  <c:v>2.2001648132032352E-2</c:v>
                </c:pt>
                <c:pt idx="805">
                  <c:v>2.1718929103996094E-2</c:v>
                </c:pt>
                <c:pt idx="806">
                  <c:v>2.1807506270559506E-2</c:v>
                </c:pt>
                <c:pt idx="807">
                  <c:v>2.5025081776150936E-2</c:v>
                </c:pt>
                <c:pt idx="808">
                  <c:v>2.483657933069508E-2</c:v>
                </c:pt>
                <c:pt idx="809">
                  <c:v>2.2650338009322171E-2</c:v>
                </c:pt>
                <c:pt idx="810">
                  <c:v>2.6534089738673803E-2</c:v>
                </c:pt>
                <c:pt idx="811">
                  <c:v>2.9951261774301612E-2</c:v>
                </c:pt>
                <c:pt idx="812">
                  <c:v>2.6430146202668512E-2</c:v>
                </c:pt>
                <c:pt idx="813">
                  <c:v>2.4917447909762695E-2</c:v>
                </c:pt>
                <c:pt idx="814">
                  <c:v>3.0388752981477498E-2</c:v>
                </c:pt>
                <c:pt idx="815">
                  <c:v>3.0281839630157771E-2</c:v>
                </c:pt>
                <c:pt idx="816">
                  <c:v>2.8510448715538712E-2</c:v>
                </c:pt>
                <c:pt idx="817">
                  <c:v>2.5586302971598127E-2</c:v>
                </c:pt>
                <c:pt idx="818">
                  <c:v>2.5704310407498376E-2</c:v>
                </c:pt>
                <c:pt idx="819">
                  <c:v>3.0320193201496936E-2</c:v>
                </c:pt>
                <c:pt idx="820">
                  <c:v>2.8385753421823052E-2</c:v>
                </c:pt>
                <c:pt idx="821">
                  <c:v>2.2603236646061474E-2</c:v>
                </c:pt>
                <c:pt idx="822">
                  <c:v>2.2728398427097132E-2</c:v>
                </c:pt>
                <c:pt idx="823">
                  <c:v>2.0965524370082773E-2</c:v>
                </c:pt>
                <c:pt idx="824">
                  <c:v>1.9455121564286245E-2</c:v>
                </c:pt>
                <c:pt idx="825">
                  <c:v>1.8211198485366478E-2</c:v>
                </c:pt>
                <c:pt idx="826">
                  <c:v>1.963863120981223E-2</c:v>
                </c:pt>
                <c:pt idx="827">
                  <c:v>2.9265566982082918E-2</c:v>
                </c:pt>
                <c:pt idx="828">
                  <c:v>2.7654296685381278E-2</c:v>
                </c:pt>
                <c:pt idx="829">
                  <c:v>2.3808843103132769E-2</c:v>
                </c:pt>
                <c:pt idx="830">
                  <c:v>2.2164720090518862E-2</c:v>
                </c:pt>
                <c:pt idx="831">
                  <c:v>1.9930726171111798E-2</c:v>
                </c:pt>
                <c:pt idx="832">
                  <c:v>2.3209332997955121E-2</c:v>
                </c:pt>
                <c:pt idx="833">
                  <c:v>1.9456557975736932E-2</c:v>
                </c:pt>
                <c:pt idx="834">
                  <c:v>1.7546842024022898E-2</c:v>
                </c:pt>
                <c:pt idx="835">
                  <c:v>1.9393342015847824E-2</c:v>
                </c:pt>
                <c:pt idx="836">
                  <c:v>2.2240147857081959E-2</c:v>
                </c:pt>
                <c:pt idx="837">
                  <c:v>2.3846138995300858E-2</c:v>
                </c:pt>
                <c:pt idx="838">
                  <c:v>2.5507803778621191E-2</c:v>
                </c:pt>
                <c:pt idx="839">
                  <c:v>2.1565782702446953E-2</c:v>
                </c:pt>
                <c:pt idx="840">
                  <c:v>1.8556352915300958E-2</c:v>
                </c:pt>
                <c:pt idx="841">
                  <c:v>1.7174649804273929E-2</c:v>
                </c:pt>
                <c:pt idx="842">
                  <c:v>2.0557874495327692E-2</c:v>
                </c:pt>
                <c:pt idx="843">
                  <c:v>2.123350055133259E-2</c:v>
                </c:pt>
                <c:pt idx="844">
                  <c:v>1.9679571245499895E-2</c:v>
                </c:pt>
                <c:pt idx="845">
                  <c:v>2.357521147348195E-2</c:v>
                </c:pt>
                <c:pt idx="846">
                  <c:v>2.3160356448041767E-2</c:v>
                </c:pt>
                <c:pt idx="847">
                  <c:v>1.8110284807597996E-2</c:v>
                </c:pt>
                <c:pt idx="848">
                  <c:v>1.8070462494003788E-2</c:v>
                </c:pt>
                <c:pt idx="849">
                  <c:v>1.9751775169000042E-2</c:v>
                </c:pt>
                <c:pt idx="850">
                  <c:v>1.4155571581370768E-2</c:v>
                </c:pt>
                <c:pt idx="851">
                  <c:v>1.3543701871556365E-2</c:v>
                </c:pt>
                <c:pt idx="852">
                  <c:v>1.6820535122846432E-2</c:v>
                </c:pt>
                <c:pt idx="853">
                  <c:v>2.3048519577087211E-2</c:v>
                </c:pt>
                <c:pt idx="854">
                  <c:v>2.3736288159471045E-2</c:v>
                </c:pt>
                <c:pt idx="855">
                  <c:v>2.5407670658843598E-2</c:v>
                </c:pt>
                <c:pt idx="856">
                  <c:v>2.9363418470810226E-2</c:v>
                </c:pt>
                <c:pt idx="857">
                  <c:v>3.0578290012672753E-2</c:v>
                </c:pt>
                <c:pt idx="858">
                  <c:v>2.3686203124836901E-2</c:v>
                </c:pt>
                <c:pt idx="859">
                  <c:v>2.3286414254226725E-2</c:v>
                </c:pt>
                <c:pt idx="860">
                  <c:v>2.3343843000136068E-2</c:v>
                </c:pt>
                <c:pt idx="861">
                  <c:v>1.955733771160165E-2</c:v>
                </c:pt>
                <c:pt idx="862">
                  <c:v>1.6686902671069443E-2</c:v>
                </c:pt>
                <c:pt idx="863">
                  <c:v>2.2139552868670701E-2</c:v>
                </c:pt>
                <c:pt idx="864">
                  <c:v>2.6292726428095506E-2</c:v>
                </c:pt>
                <c:pt idx="865">
                  <c:v>2.6670461071448395E-2</c:v>
                </c:pt>
                <c:pt idx="866">
                  <c:v>2.3438267423601618E-2</c:v>
                </c:pt>
                <c:pt idx="867">
                  <c:v>2.1644549779231411E-2</c:v>
                </c:pt>
                <c:pt idx="868">
                  <c:v>1.9965338606518314E-2</c:v>
                </c:pt>
                <c:pt idx="869">
                  <c:v>1.8567331532723066E-2</c:v>
                </c:pt>
                <c:pt idx="870">
                  <c:v>1.9724095381784771E-2</c:v>
                </c:pt>
                <c:pt idx="871">
                  <c:v>2.0125884143578701E-2</c:v>
                </c:pt>
                <c:pt idx="872">
                  <c:v>1.9304658619498673E-2</c:v>
                </c:pt>
                <c:pt idx="873">
                  <c:v>2.1952546877587905E-2</c:v>
                </c:pt>
                <c:pt idx="874">
                  <c:v>2.8123134916723695E-2</c:v>
                </c:pt>
                <c:pt idx="875">
                  <c:v>2.3656310986866394E-2</c:v>
                </c:pt>
                <c:pt idx="876">
                  <c:v>1.8176766178727086E-2</c:v>
                </c:pt>
                <c:pt idx="877">
                  <c:v>2.1679619464585249E-2</c:v>
                </c:pt>
                <c:pt idx="878">
                  <c:v>2.2290149755362042E-2</c:v>
                </c:pt>
                <c:pt idx="879">
                  <c:v>2.528218556976438E-2</c:v>
                </c:pt>
                <c:pt idx="880">
                  <c:v>2.5187391651391899E-2</c:v>
                </c:pt>
                <c:pt idx="881">
                  <c:v>2.5100814376012241E-2</c:v>
                </c:pt>
                <c:pt idx="882">
                  <c:v>2.0351017390370169E-2</c:v>
                </c:pt>
                <c:pt idx="883">
                  <c:v>2.0866190283041409E-2</c:v>
                </c:pt>
                <c:pt idx="884">
                  <c:v>2.1438570224677843E-2</c:v>
                </c:pt>
                <c:pt idx="885">
                  <c:v>2.0237896524614041E-2</c:v>
                </c:pt>
                <c:pt idx="886">
                  <c:v>2.5296037010087858E-2</c:v>
                </c:pt>
                <c:pt idx="887">
                  <c:v>1.8326536320564173E-2</c:v>
                </c:pt>
                <c:pt idx="888">
                  <c:v>1.8753903367290221E-2</c:v>
                </c:pt>
                <c:pt idx="889">
                  <c:v>2.2706422717507568E-2</c:v>
                </c:pt>
                <c:pt idx="890">
                  <c:v>2.9537870872430125E-2</c:v>
                </c:pt>
                <c:pt idx="891">
                  <c:v>2.430744414922828E-2</c:v>
                </c:pt>
                <c:pt idx="892">
                  <c:v>1.9572112889192448E-2</c:v>
                </c:pt>
                <c:pt idx="893">
                  <c:v>2.3762813275102171E-2</c:v>
                </c:pt>
                <c:pt idx="894">
                  <c:v>2.1816831398273111E-2</c:v>
                </c:pt>
                <c:pt idx="895">
                  <c:v>1.9885329103109309E-2</c:v>
                </c:pt>
                <c:pt idx="896">
                  <c:v>2.7246956262610748E-2</c:v>
                </c:pt>
                <c:pt idx="897">
                  <c:v>2.7203693027695767E-2</c:v>
                </c:pt>
                <c:pt idx="898">
                  <c:v>2.3688092167548573E-2</c:v>
                </c:pt>
                <c:pt idx="899">
                  <c:v>2.0317675093706217E-2</c:v>
                </c:pt>
                <c:pt idx="900">
                  <c:v>2.3025985006450918E-2</c:v>
                </c:pt>
                <c:pt idx="901">
                  <c:v>2.5965312372379923E-2</c:v>
                </c:pt>
                <c:pt idx="902">
                  <c:v>2.2649377322564158E-2</c:v>
                </c:pt>
                <c:pt idx="903">
                  <c:v>1.9625366342653505E-2</c:v>
                </c:pt>
                <c:pt idx="904">
                  <c:v>2.2866118416282014E-2</c:v>
                </c:pt>
                <c:pt idx="905">
                  <c:v>2.5036725484405511E-2</c:v>
                </c:pt>
                <c:pt idx="906">
                  <c:v>1.8913760720086454E-2</c:v>
                </c:pt>
                <c:pt idx="907">
                  <c:v>1.8256244533207382E-2</c:v>
                </c:pt>
                <c:pt idx="908">
                  <c:v>2.0175516546951856E-2</c:v>
                </c:pt>
                <c:pt idx="909">
                  <c:v>2.182515888973801E-2</c:v>
                </c:pt>
                <c:pt idx="910">
                  <c:v>2.0419701874881822E-2</c:v>
                </c:pt>
                <c:pt idx="911">
                  <c:v>2.1860288618014225E-2</c:v>
                </c:pt>
                <c:pt idx="912">
                  <c:v>2.4861584898521458E-2</c:v>
                </c:pt>
                <c:pt idx="913">
                  <c:v>2.2696686526710003E-2</c:v>
                </c:pt>
                <c:pt idx="914">
                  <c:v>2.4531187171432427E-2</c:v>
                </c:pt>
                <c:pt idx="915">
                  <c:v>2.6909002364675031E-2</c:v>
                </c:pt>
                <c:pt idx="916">
                  <c:v>2.3209490033290568E-2</c:v>
                </c:pt>
                <c:pt idx="917">
                  <c:v>2.4058593948098343E-2</c:v>
                </c:pt>
                <c:pt idx="918">
                  <c:v>2.1973848258972327E-2</c:v>
                </c:pt>
                <c:pt idx="919">
                  <c:v>1.7783281814966374E-2</c:v>
                </c:pt>
                <c:pt idx="920">
                  <c:v>2.2130273927820462E-2</c:v>
                </c:pt>
                <c:pt idx="921">
                  <c:v>2.2307271225611831E-2</c:v>
                </c:pt>
                <c:pt idx="922">
                  <c:v>1.8688775271257757E-2</c:v>
                </c:pt>
                <c:pt idx="923">
                  <c:v>2.1616893085447824E-2</c:v>
                </c:pt>
                <c:pt idx="924">
                  <c:v>1.7266815690120878E-2</c:v>
                </c:pt>
                <c:pt idx="925">
                  <c:v>1.3167786990620094E-2</c:v>
                </c:pt>
                <c:pt idx="926">
                  <c:v>1.2373400652842075E-2</c:v>
                </c:pt>
                <c:pt idx="927">
                  <c:v>1.7324498463778735E-2</c:v>
                </c:pt>
                <c:pt idx="928">
                  <c:v>2.2477987109985425E-2</c:v>
                </c:pt>
                <c:pt idx="929">
                  <c:v>2.3144629821065625E-2</c:v>
                </c:pt>
                <c:pt idx="930">
                  <c:v>1.8844466568978372E-2</c:v>
                </c:pt>
                <c:pt idx="931">
                  <c:v>1.9696937506125532E-2</c:v>
                </c:pt>
                <c:pt idx="932">
                  <c:v>2.1265743600648427E-2</c:v>
                </c:pt>
                <c:pt idx="933">
                  <c:v>1.7635881059219965E-2</c:v>
                </c:pt>
                <c:pt idx="934">
                  <c:v>1.759899623013584E-2</c:v>
                </c:pt>
                <c:pt idx="935">
                  <c:v>2.4254149127590195E-2</c:v>
                </c:pt>
                <c:pt idx="936">
                  <c:v>2.0266786407649506E-2</c:v>
                </c:pt>
                <c:pt idx="937">
                  <c:v>2.0090186316883082E-2</c:v>
                </c:pt>
                <c:pt idx="938">
                  <c:v>1.9425511166182276E-2</c:v>
                </c:pt>
                <c:pt idx="939">
                  <c:v>2.383012139108551E-2</c:v>
                </c:pt>
                <c:pt idx="940">
                  <c:v>2.5460559236084063E-2</c:v>
                </c:pt>
                <c:pt idx="941">
                  <c:v>2.2455609574684572E-2</c:v>
                </c:pt>
                <c:pt idx="942">
                  <c:v>2.0356097945340431E-2</c:v>
                </c:pt>
                <c:pt idx="943">
                  <c:v>2.2545858705701832E-2</c:v>
                </c:pt>
                <c:pt idx="944">
                  <c:v>2.8257330848233755E-2</c:v>
                </c:pt>
                <c:pt idx="945">
                  <c:v>2.4622433938698392E-2</c:v>
                </c:pt>
                <c:pt idx="946">
                  <c:v>2.6040814037924406E-2</c:v>
                </c:pt>
                <c:pt idx="947">
                  <c:v>2.4321332539042447E-2</c:v>
                </c:pt>
                <c:pt idx="948">
                  <c:v>2.3175214761986623E-2</c:v>
                </c:pt>
                <c:pt idx="949">
                  <c:v>2.9092671077758446E-2</c:v>
                </c:pt>
                <c:pt idx="950">
                  <c:v>3.2152730904526305E-2</c:v>
                </c:pt>
                <c:pt idx="951">
                  <c:v>2.9743942800710427E-2</c:v>
                </c:pt>
                <c:pt idx="952">
                  <c:v>2.6196195883660466E-2</c:v>
                </c:pt>
                <c:pt idx="953">
                  <c:v>2.5832345011435401E-2</c:v>
                </c:pt>
                <c:pt idx="954">
                  <c:v>3.0618357116642798E-2</c:v>
                </c:pt>
                <c:pt idx="955">
                  <c:v>2.8839908849301408E-2</c:v>
                </c:pt>
                <c:pt idx="956">
                  <c:v>2.6992642155544609E-2</c:v>
                </c:pt>
                <c:pt idx="957">
                  <c:v>2.2742485420423775E-2</c:v>
                </c:pt>
                <c:pt idx="958">
                  <c:v>2.5474479956702586E-2</c:v>
                </c:pt>
                <c:pt idx="959">
                  <c:v>2.6960657752663618E-2</c:v>
                </c:pt>
                <c:pt idx="960">
                  <c:v>3.0435290865005123E-2</c:v>
                </c:pt>
                <c:pt idx="961">
                  <c:v>2.8200765796669355E-2</c:v>
                </c:pt>
                <c:pt idx="962">
                  <c:v>2.6404997455565696E-2</c:v>
                </c:pt>
                <c:pt idx="963">
                  <c:v>2.7590286311442266E-2</c:v>
                </c:pt>
                <c:pt idx="964">
                  <c:v>2.6731067473557326E-2</c:v>
                </c:pt>
                <c:pt idx="965">
                  <c:v>2.7110935949997732E-2</c:v>
                </c:pt>
                <c:pt idx="966">
                  <c:v>2.622314591843455E-2</c:v>
                </c:pt>
                <c:pt idx="967">
                  <c:v>2.1919708017734643E-2</c:v>
                </c:pt>
                <c:pt idx="968">
                  <c:v>2.5325975334921726E-2</c:v>
                </c:pt>
                <c:pt idx="969">
                  <c:v>2.4057513175495576E-2</c:v>
                </c:pt>
                <c:pt idx="970">
                  <c:v>2.7211586362645025E-2</c:v>
                </c:pt>
                <c:pt idx="971">
                  <c:v>2.664533541777727E-2</c:v>
                </c:pt>
                <c:pt idx="972">
                  <c:v>2.6898661125967373E-2</c:v>
                </c:pt>
                <c:pt idx="973">
                  <c:v>3.3524683968696761E-2</c:v>
                </c:pt>
                <c:pt idx="974">
                  <c:v>3.3744099281803511E-2</c:v>
                </c:pt>
                <c:pt idx="975">
                  <c:v>2.8631753893483297E-2</c:v>
                </c:pt>
                <c:pt idx="976">
                  <c:v>3.2100992380183657E-2</c:v>
                </c:pt>
                <c:pt idx="977">
                  <c:v>3.6449351624193382E-2</c:v>
                </c:pt>
                <c:pt idx="978">
                  <c:v>3.1855153562545181E-2</c:v>
                </c:pt>
                <c:pt idx="979">
                  <c:v>2.9105908232799155E-2</c:v>
                </c:pt>
                <c:pt idx="980">
                  <c:v>3.2962478993059874E-2</c:v>
                </c:pt>
                <c:pt idx="981">
                  <c:v>3.5000123318925186E-2</c:v>
                </c:pt>
                <c:pt idx="982">
                  <c:v>2.9015178758402892E-2</c:v>
                </c:pt>
                <c:pt idx="983">
                  <c:v>2.438398963788483E-2</c:v>
                </c:pt>
                <c:pt idx="984">
                  <c:v>2.7324873501109268E-2</c:v>
                </c:pt>
                <c:pt idx="985">
                  <c:v>2.6713964478052878E-2</c:v>
                </c:pt>
                <c:pt idx="986">
                  <c:v>2.5128438738991475E-2</c:v>
                </c:pt>
                <c:pt idx="987">
                  <c:v>3.0961941193222837E-2</c:v>
                </c:pt>
                <c:pt idx="988">
                  <c:v>3.2556339428736855E-2</c:v>
                </c:pt>
                <c:pt idx="989">
                  <c:v>3.4027839039520162E-2</c:v>
                </c:pt>
                <c:pt idx="990">
                  <c:v>2.8162255189994746E-2</c:v>
                </c:pt>
                <c:pt idx="991">
                  <c:v>2.8231129040646195E-2</c:v>
                </c:pt>
                <c:pt idx="992">
                  <c:v>3.7273593150451215E-2</c:v>
                </c:pt>
                <c:pt idx="993">
                  <c:v>4.0761851387485705E-2</c:v>
                </c:pt>
                <c:pt idx="994">
                  <c:v>3.507038739416396E-2</c:v>
                </c:pt>
                <c:pt idx="995">
                  <c:v>3.491528266960809E-2</c:v>
                </c:pt>
                <c:pt idx="996">
                  <c:v>3.4192633768010218E-2</c:v>
                </c:pt>
                <c:pt idx="997">
                  <c:v>2.9389417056198977E-2</c:v>
                </c:pt>
                <c:pt idx="998">
                  <c:v>2.8733734487795537E-2</c:v>
                </c:pt>
                <c:pt idx="999">
                  <c:v>3.4976992937751472E-2</c:v>
                </c:pt>
                <c:pt idx="1000">
                  <c:v>3.4906978271574879E-2</c:v>
                </c:pt>
                <c:pt idx="1001">
                  <c:v>3.1184511069097486E-2</c:v>
                </c:pt>
                <c:pt idx="1002">
                  <c:v>2.5709949823515373E-2</c:v>
                </c:pt>
                <c:pt idx="1003">
                  <c:v>3.2199000904246412E-2</c:v>
                </c:pt>
                <c:pt idx="1004">
                  <c:v>3.0990318402074939E-2</c:v>
                </c:pt>
                <c:pt idx="1005">
                  <c:v>2.7500776170238866E-2</c:v>
                </c:pt>
                <c:pt idx="1006">
                  <c:v>3.168757838488049E-2</c:v>
                </c:pt>
                <c:pt idx="1007">
                  <c:v>4.5059769958013363E-2</c:v>
                </c:pt>
                <c:pt idx="1008">
                  <c:v>4.6287056528748691E-2</c:v>
                </c:pt>
                <c:pt idx="1009">
                  <c:v>3.5631109771486799E-2</c:v>
                </c:pt>
                <c:pt idx="1010">
                  <c:v>4.2093820484040173E-2</c:v>
                </c:pt>
                <c:pt idx="1011">
                  <c:v>4.9190524413960296E-2</c:v>
                </c:pt>
                <c:pt idx="1012">
                  <c:v>3.676216139371262E-2</c:v>
                </c:pt>
                <c:pt idx="1013">
                  <c:v>4.0445887055198561E-2</c:v>
                </c:pt>
                <c:pt idx="1014">
                  <c:v>3.7068371060456851E-2</c:v>
                </c:pt>
                <c:pt idx="1015">
                  <c:v>4.1675242797412686E-2</c:v>
                </c:pt>
                <c:pt idx="1016">
                  <c:v>4.0497283796752305E-2</c:v>
                </c:pt>
                <c:pt idx="1017">
                  <c:v>4.3367016796961345E-2</c:v>
                </c:pt>
                <c:pt idx="1018">
                  <c:v>4.3635089970624229E-2</c:v>
                </c:pt>
                <c:pt idx="1019">
                  <c:v>4.5247325572770225E-2</c:v>
                </c:pt>
                <c:pt idx="1020">
                  <c:v>4.1089025271511787E-2</c:v>
                </c:pt>
                <c:pt idx="1021">
                  <c:v>4.2468201961112693E-2</c:v>
                </c:pt>
                <c:pt idx="1022">
                  <c:v>3.8659864142265146E-2</c:v>
                </c:pt>
                <c:pt idx="1023">
                  <c:v>4.4952658003181163E-2</c:v>
                </c:pt>
                <c:pt idx="1024">
                  <c:v>5.4255763820333473E-2</c:v>
                </c:pt>
                <c:pt idx="1025">
                  <c:v>5.3410304049045267E-2</c:v>
                </c:pt>
                <c:pt idx="1026">
                  <c:v>5.1052640184289282E-2</c:v>
                </c:pt>
                <c:pt idx="1027">
                  <c:v>5.2107137080485873E-2</c:v>
                </c:pt>
                <c:pt idx="1028">
                  <c:v>4.4681190095060871E-2</c:v>
                </c:pt>
                <c:pt idx="1029">
                  <c:v>4.5926591153608372E-2</c:v>
                </c:pt>
                <c:pt idx="1030">
                  <c:v>4.9474786083232969E-2</c:v>
                </c:pt>
                <c:pt idx="1031">
                  <c:v>5.0413875863936822E-2</c:v>
                </c:pt>
                <c:pt idx="1032">
                  <c:v>4.6117292093760434E-2</c:v>
                </c:pt>
                <c:pt idx="1033">
                  <c:v>4.3496169122991826E-2</c:v>
                </c:pt>
                <c:pt idx="1034">
                  <c:v>4.1078014323285318E-2</c:v>
                </c:pt>
                <c:pt idx="1035">
                  <c:v>4.82554159408786E-2</c:v>
                </c:pt>
                <c:pt idx="1036">
                  <c:v>5.0222482120834251E-2</c:v>
                </c:pt>
                <c:pt idx="1037">
                  <c:v>5.6485637871528285E-2</c:v>
                </c:pt>
                <c:pt idx="1038">
                  <c:v>4.8250367716712692E-2</c:v>
                </c:pt>
                <c:pt idx="1039">
                  <c:v>4.7530882615255392E-2</c:v>
                </c:pt>
                <c:pt idx="1040">
                  <c:v>5.1646187565406371E-2</c:v>
                </c:pt>
                <c:pt idx="1041">
                  <c:v>5.2993929475800353E-2</c:v>
                </c:pt>
                <c:pt idx="1042">
                  <c:v>4.3341484698892596E-2</c:v>
                </c:pt>
                <c:pt idx="1043">
                  <c:v>4.0392374955302665E-2</c:v>
                </c:pt>
                <c:pt idx="1044">
                  <c:v>4.1327201688517827E-2</c:v>
                </c:pt>
                <c:pt idx="1045">
                  <c:v>4.6599275106416836E-2</c:v>
                </c:pt>
                <c:pt idx="1046">
                  <c:v>4.3124605044584638E-2</c:v>
                </c:pt>
                <c:pt idx="1047">
                  <c:v>5.2407143851480043E-2</c:v>
                </c:pt>
                <c:pt idx="1048">
                  <c:v>5.3732656024535932E-2</c:v>
                </c:pt>
                <c:pt idx="1049">
                  <c:v>5.783857580405094E-2</c:v>
                </c:pt>
                <c:pt idx="1050">
                  <c:v>5.4566458231510538E-2</c:v>
                </c:pt>
                <c:pt idx="1051">
                  <c:v>4.1809429491550067E-2</c:v>
                </c:pt>
                <c:pt idx="1052">
                  <c:v>4.6798446717310253E-2</c:v>
                </c:pt>
                <c:pt idx="1053">
                  <c:v>4.3819925179128819E-2</c:v>
                </c:pt>
                <c:pt idx="1054">
                  <c:v>3.0994807765194116E-2</c:v>
                </c:pt>
                <c:pt idx="1055">
                  <c:v>3.2471397168320357E-2</c:v>
                </c:pt>
                <c:pt idx="1056">
                  <c:v>3.3287870064160022E-2</c:v>
                </c:pt>
                <c:pt idx="1057">
                  <c:v>3.561570645255422E-2</c:v>
                </c:pt>
                <c:pt idx="1058">
                  <c:v>4.1326647446157432E-2</c:v>
                </c:pt>
                <c:pt idx="1059">
                  <c:v>3.5311090232596119E-2</c:v>
                </c:pt>
                <c:pt idx="1060">
                  <c:v>2.8948184713090439E-2</c:v>
                </c:pt>
                <c:pt idx="1061">
                  <c:v>3.259042071521466E-2</c:v>
                </c:pt>
                <c:pt idx="1062">
                  <c:v>3.4589208032930127E-2</c:v>
                </c:pt>
                <c:pt idx="1063">
                  <c:v>2.7094507282698431E-2</c:v>
                </c:pt>
                <c:pt idx="1064">
                  <c:v>2.1439133704410911E-2</c:v>
                </c:pt>
                <c:pt idx="1065">
                  <c:v>2.2290288315952138E-2</c:v>
                </c:pt>
                <c:pt idx="1066">
                  <c:v>2.2461516874509091E-2</c:v>
                </c:pt>
                <c:pt idx="1067">
                  <c:v>2.7186834822567157E-2</c:v>
                </c:pt>
                <c:pt idx="1068">
                  <c:v>3.256027916818198E-2</c:v>
                </c:pt>
                <c:pt idx="1069">
                  <c:v>3.1443443862500225E-2</c:v>
                </c:pt>
                <c:pt idx="1070">
                  <c:v>3.6969254051673311E-2</c:v>
                </c:pt>
                <c:pt idx="1071">
                  <c:v>3.8625505734607143E-2</c:v>
                </c:pt>
                <c:pt idx="1072">
                  <c:v>3.4153527350798185E-2</c:v>
                </c:pt>
                <c:pt idx="1073">
                  <c:v>3.1048938769059127E-2</c:v>
                </c:pt>
                <c:pt idx="1074">
                  <c:v>2.678297688929443E-2</c:v>
                </c:pt>
                <c:pt idx="1075">
                  <c:v>2.4046081926812485E-2</c:v>
                </c:pt>
                <c:pt idx="1076">
                  <c:v>3.1261125838049089E-2</c:v>
                </c:pt>
                <c:pt idx="1077">
                  <c:v>3.1739058262788285E-2</c:v>
                </c:pt>
                <c:pt idx="1078">
                  <c:v>3.3238990506659731E-2</c:v>
                </c:pt>
                <c:pt idx="1079">
                  <c:v>2.9121621003716288E-2</c:v>
                </c:pt>
                <c:pt idx="1080">
                  <c:v>2.8610540267139273E-2</c:v>
                </c:pt>
                <c:pt idx="1081">
                  <c:v>3.0855789925148643E-2</c:v>
                </c:pt>
                <c:pt idx="1082">
                  <c:v>3.1228739609456817E-2</c:v>
                </c:pt>
                <c:pt idx="1083">
                  <c:v>3.0032231964468626E-2</c:v>
                </c:pt>
                <c:pt idx="1084">
                  <c:v>3.3681603836982911E-2</c:v>
                </c:pt>
                <c:pt idx="1085">
                  <c:v>2.7247011686846786E-2</c:v>
                </c:pt>
                <c:pt idx="1086">
                  <c:v>3.4763859038062499E-2</c:v>
                </c:pt>
                <c:pt idx="1087">
                  <c:v>3.4391703767804226E-2</c:v>
                </c:pt>
                <c:pt idx="1088">
                  <c:v>3.2223835580678338E-2</c:v>
                </c:pt>
                <c:pt idx="1089">
                  <c:v>3.3040544029521161E-2</c:v>
                </c:pt>
                <c:pt idx="1090">
                  <c:v>2.9348162949840419E-2</c:v>
                </c:pt>
                <c:pt idx="1091">
                  <c:v>2.782046316371331E-2</c:v>
                </c:pt>
                <c:pt idx="1092">
                  <c:v>2.9989970984488697E-2</c:v>
                </c:pt>
                <c:pt idx="1093">
                  <c:v>3.0301122645613091E-2</c:v>
                </c:pt>
                <c:pt idx="1094">
                  <c:v>2.7310587904270149E-2</c:v>
                </c:pt>
                <c:pt idx="1095">
                  <c:v>2.4881357494728463E-2</c:v>
                </c:pt>
                <c:pt idx="1096">
                  <c:v>2.8892155429141086E-2</c:v>
                </c:pt>
                <c:pt idx="1097">
                  <c:v>3.4958097891948418E-2</c:v>
                </c:pt>
                <c:pt idx="1098">
                  <c:v>3.4469311554318198E-2</c:v>
                </c:pt>
                <c:pt idx="1099">
                  <c:v>2.8155345635235179E-2</c:v>
                </c:pt>
                <c:pt idx="1100">
                  <c:v>2.6963673754841419E-2</c:v>
                </c:pt>
                <c:pt idx="1101">
                  <c:v>2.3787278456627162E-2</c:v>
                </c:pt>
                <c:pt idx="1102">
                  <c:v>3.46895028067295E-2</c:v>
                </c:pt>
                <c:pt idx="1103">
                  <c:v>3.0972416373834258E-2</c:v>
                </c:pt>
                <c:pt idx="1104">
                  <c:v>2.2778571216771671E-2</c:v>
                </c:pt>
                <c:pt idx="1105">
                  <c:v>2.4811998682011664E-2</c:v>
                </c:pt>
                <c:pt idx="1106">
                  <c:v>2.5338676722347395E-2</c:v>
                </c:pt>
                <c:pt idx="1107">
                  <c:v>2.1915020051102994E-2</c:v>
                </c:pt>
                <c:pt idx="1108">
                  <c:v>2.1166280190389641E-2</c:v>
                </c:pt>
                <c:pt idx="1109">
                  <c:v>2.8806178582985186E-2</c:v>
                </c:pt>
                <c:pt idx="1110">
                  <c:v>2.6065320787626429E-2</c:v>
                </c:pt>
                <c:pt idx="1111">
                  <c:v>2.7645511943969053E-2</c:v>
                </c:pt>
                <c:pt idx="1112">
                  <c:v>2.9386964533754237E-2</c:v>
                </c:pt>
                <c:pt idx="1113">
                  <c:v>2.6861840958491957E-2</c:v>
                </c:pt>
                <c:pt idx="1114">
                  <c:v>2.5789164912874488E-2</c:v>
                </c:pt>
                <c:pt idx="1115">
                  <c:v>2.1770390507158552E-2</c:v>
                </c:pt>
                <c:pt idx="1116">
                  <c:v>2.5552641985576951E-2</c:v>
                </c:pt>
                <c:pt idx="1117">
                  <c:v>2.9934828488315968E-2</c:v>
                </c:pt>
                <c:pt idx="1118">
                  <c:v>2.6295354460621034E-2</c:v>
                </c:pt>
                <c:pt idx="1119">
                  <c:v>2.5174450092276732E-2</c:v>
                </c:pt>
                <c:pt idx="1120">
                  <c:v>1.8994264422933477E-2</c:v>
                </c:pt>
                <c:pt idx="1121">
                  <c:v>2.172454542658141E-2</c:v>
                </c:pt>
                <c:pt idx="1122">
                  <c:v>2.9899925075670245E-2</c:v>
                </c:pt>
                <c:pt idx="1123">
                  <c:v>3.2117610413622759E-2</c:v>
                </c:pt>
                <c:pt idx="1124">
                  <c:v>3.050055752162769E-2</c:v>
                </c:pt>
                <c:pt idx="1125">
                  <c:v>3.4126628121573799E-2</c:v>
                </c:pt>
                <c:pt idx="1126">
                  <c:v>3.3392090721345503E-2</c:v>
                </c:pt>
                <c:pt idx="1127">
                  <c:v>3.4766025201954369E-2</c:v>
                </c:pt>
                <c:pt idx="1128">
                  <c:v>3.3340430714670577E-2</c:v>
                </c:pt>
                <c:pt idx="1129">
                  <c:v>3.5012293557422136E-2</c:v>
                </c:pt>
                <c:pt idx="1130">
                  <c:v>3.4686412905570306E-2</c:v>
                </c:pt>
                <c:pt idx="1131">
                  <c:v>3.3213610825240082E-2</c:v>
                </c:pt>
                <c:pt idx="1132">
                  <c:v>3.2120210734030263E-2</c:v>
                </c:pt>
                <c:pt idx="1133">
                  <c:v>3.0955987706534949E-2</c:v>
                </c:pt>
                <c:pt idx="1134">
                  <c:v>2.937708978236658E-2</c:v>
                </c:pt>
                <c:pt idx="1135">
                  <c:v>2.5722512650350943E-2</c:v>
                </c:pt>
                <c:pt idx="1136">
                  <c:v>2.395013795554219E-2</c:v>
                </c:pt>
                <c:pt idx="1137">
                  <c:v>2.7285998018214068E-2</c:v>
                </c:pt>
                <c:pt idx="1138">
                  <c:v>2.5194675319744727E-2</c:v>
                </c:pt>
                <c:pt idx="1139">
                  <c:v>2.513935731349121E-2</c:v>
                </c:pt>
                <c:pt idx="1140">
                  <c:v>2.4308686575852827E-2</c:v>
                </c:pt>
                <c:pt idx="1141">
                  <c:v>2.7763149884962382E-2</c:v>
                </c:pt>
                <c:pt idx="1142">
                  <c:v>2.5713367651404462E-2</c:v>
                </c:pt>
                <c:pt idx="1143">
                  <c:v>2.0934925573102767E-2</c:v>
                </c:pt>
                <c:pt idx="1144">
                  <c:v>2.1957461159850051E-2</c:v>
                </c:pt>
                <c:pt idx="1145">
                  <c:v>2.6213261929674218E-2</c:v>
                </c:pt>
                <c:pt idx="1146">
                  <c:v>2.4502038641962112E-2</c:v>
                </c:pt>
                <c:pt idx="1147">
                  <c:v>2.2909607966827488E-2</c:v>
                </c:pt>
                <c:pt idx="1148">
                  <c:v>2.4372124232686091E-2</c:v>
                </c:pt>
                <c:pt idx="1149">
                  <c:v>2.5252408898952285E-2</c:v>
                </c:pt>
                <c:pt idx="1150">
                  <c:v>2.6523074171760998E-2</c:v>
                </c:pt>
                <c:pt idx="1151">
                  <c:v>2.7281023693029545E-2</c:v>
                </c:pt>
                <c:pt idx="1152">
                  <c:v>2.0370406635611234E-2</c:v>
                </c:pt>
                <c:pt idx="1153">
                  <c:v>2.1768007265008861E-2</c:v>
                </c:pt>
                <c:pt idx="1154">
                  <c:v>2.556718622885092E-2</c:v>
                </c:pt>
                <c:pt idx="1155">
                  <c:v>3.0780722416119805E-2</c:v>
                </c:pt>
                <c:pt idx="1156">
                  <c:v>2.6915145217502715E-2</c:v>
                </c:pt>
                <c:pt idx="1157">
                  <c:v>2.1208504220878884E-2</c:v>
                </c:pt>
                <c:pt idx="1158">
                  <c:v>2.1730956163216616E-2</c:v>
                </c:pt>
                <c:pt idx="1159">
                  <c:v>1.9908293211574907E-2</c:v>
                </c:pt>
                <c:pt idx="1160">
                  <c:v>1.6974443607641117E-2</c:v>
                </c:pt>
                <c:pt idx="1161">
                  <c:v>1.9415442429968476E-2</c:v>
                </c:pt>
                <c:pt idx="1162">
                  <c:v>2.8019510070075634E-2</c:v>
                </c:pt>
                <c:pt idx="1163">
                  <c:v>2.6709285748793894E-2</c:v>
                </c:pt>
                <c:pt idx="1164">
                  <c:v>3.4029427867619949E-2</c:v>
                </c:pt>
                <c:pt idx="1165">
                  <c:v>2.7554195896408042E-2</c:v>
                </c:pt>
                <c:pt idx="1166">
                  <c:v>2.6717289932215237E-2</c:v>
                </c:pt>
                <c:pt idx="1167">
                  <c:v>2.3411830063010893E-2</c:v>
                </c:pt>
                <c:pt idx="1168">
                  <c:v>2.1954754609656804E-2</c:v>
                </c:pt>
                <c:pt idx="1169">
                  <c:v>2.7250484938971913E-2</c:v>
                </c:pt>
                <c:pt idx="1170">
                  <c:v>2.2926553926996489E-2</c:v>
                </c:pt>
                <c:pt idx="1171">
                  <c:v>2.5650207115751389E-2</c:v>
                </c:pt>
                <c:pt idx="1172">
                  <c:v>3.3678573978746101E-2</c:v>
                </c:pt>
                <c:pt idx="1173">
                  <c:v>2.6147662727635423E-2</c:v>
                </c:pt>
                <c:pt idx="1174">
                  <c:v>2.4422444820323404E-2</c:v>
                </c:pt>
                <c:pt idx="1175">
                  <c:v>2.0017834595420166E-2</c:v>
                </c:pt>
                <c:pt idx="1176">
                  <c:v>2.2194903205728572E-2</c:v>
                </c:pt>
                <c:pt idx="1177">
                  <c:v>2.3801208414618361E-2</c:v>
                </c:pt>
                <c:pt idx="1178">
                  <c:v>2.5259489345106304E-2</c:v>
                </c:pt>
                <c:pt idx="1179">
                  <c:v>2.4872392624549114E-2</c:v>
                </c:pt>
                <c:pt idx="1180">
                  <c:v>2.470735310568321E-2</c:v>
                </c:pt>
                <c:pt idx="1181">
                  <c:v>2.3322800265186492E-2</c:v>
                </c:pt>
                <c:pt idx="1182">
                  <c:v>2.4458613753025354E-2</c:v>
                </c:pt>
                <c:pt idx="1183">
                  <c:v>2.7876363124445233E-2</c:v>
                </c:pt>
                <c:pt idx="1184">
                  <c:v>2.8729175844381311E-2</c:v>
                </c:pt>
                <c:pt idx="1185">
                  <c:v>2.4903337823004367E-2</c:v>
                </c:pt>
                <c:pt idx="1186">
                  <c:v>2.7245330485020262E-2</c:v>
                </c:pt>
                <c:pt idx="1187">
                  <c:v>3.3679996534137772E-2</c:v>
                </c:pt>
                <c:pt idx="1188">
                  <c:v>3.1262322077810267E-2</c:v>
                </c:pt>
                <c:pt idx="1189">
                  <c:v>2.5162275235093446E-2</c:v>
                </c:pt>
                <c:pt idx="1190">
                  <c:v>2.8230473187186397E-2</c:v>
                </c:pt>
                <c:pt idx="1191">
                  <c:v>2.3887236066323963E-2</c:v>
                </c:pt>
                <c:pt idx="1192">
                  <c:v>3.1140531937800336E-2</c:v>
                </c:pt>
                <c:pt idx="1193">
                  <c:v>3.2224736224513974E-2</c:v>
                </c:pt>
                <c:pt idx="1194">
                  <c:v>2.7151197038793918E-2</c:v>
                </c:pt>
                <c:pt idx="1195">
                  <c:v>2.5620615192392768E-2</c:v>
                </c:pt>
                <c:pt idx="1196">
                  <c:v>2.927736772567294E-2</c:v>
                </c:pt>
                <c:pt idx="1197">
                  <c:v>3.447694624283261E-2</c:v>
                </c:pt>
                <c:pt idx="1198">
                  <c:v>3.96207448851051E-2</c:v>
                </c:pt>
                <c:pt idx="1199">
                  <c:v>3.2729965085502508E-2</c:v>
                </c:pt>
                <c:pt idx="1200">
                  <c:v>2.46869616055071E-2</c:v>
                </c:pt>
                <c:pt idx="1201">
                  <c:v>2.3606558497648492E-2</c:v>
                </c:pt>
                <c:pt idx="1202">
                  <c:v>2.4698129589069015E-2</c:v>
                </c:pt>
                <c:pt idx="1203">
                  <c:v>2.6767365729476706E-2</c:v>
                </c:pt>
                <c:pt idx="1204">
                  <c:v>3.050027116307482E-2</c:v>
                </c:pt>
                <c:pt idx="1205">
                  <c:v>3.1627849533175517E-2</c:v>
                </c:pt>
                <c:pt idx="1206">
                  <c:v>3.0320881385761091E-2</c:v>
                </c:pt>
                <c:pt idx="1207">
                  <c:v>2.7037591210972444E-2</c:v>
                </c:pt>
                <c:pt idx="1208">
                  <c:v>3.0223417866686052E-2</c:v>
                </c:pt>
                <c:pt idx="1209">
                  <c:v>3.3630668964062832E-2</c:v>
                </c:pt>
                <c:pt idx="1210">
                  <c:v>2.3627402629085584E-2</c:v>
                </c:pt>
                <c:pt idx="1211">
                  <c:v>2.543537815817689E-2</c:v>
                </c:pt>
                <c:pt idx="1212">
                  <c:v>2.4005335875950957E-2</c:v>
                </c:pt>
                <c:pt idx="1213">
                  <c:v>2.9699344765444172E-2</c:v>
                </c:pt>
                <c:pt idx="1214">
                  <c:v>3.1698252169004383E-2</c:v>
                </c:pt>
                <c:pt idx="1215">
                  <c:v>3.062793627210492E-2</c:v>
                </c:pt>
                <c:pt idx="1216">
                  <c:v>2.9495836208080686E-2</c:v>
                </c:pt>
                <c:pt idx="1217">
                  <c:v>3.0789497920159354E-2</c:v>
                </c:pt>
                <c:pt idx="1218">
                  <c:v>4.0258396102050432E-2</c:v>
                </c:pt>
                <c:pt idx="1219">
                  <c:v>4.3788822945338125E-2</c:v>
                </c:pt>
                <c:pt idx="1220">
                  <c:v>3.5744821829094012E-2</c:v>
                </c:pt>
                <c:pt idx="1221">
                  <c:v>3.1815451334795734E-2</c:v>
                </c:pt>
                <c:pt idx="1222">
                  <c:v>3.4926857097567619E-2</c:v>
                </c:pt>
                <c:pt idx="1223">
                  <c:v>3.2295827044606998E-2</c:v>
                </c:pt>
                <c:pt idx="1224">
                  <c:v>3.677031799378306E-2</c:v>
                </c:pt>
                <c:pt idx="1225">
                  <c:v>3.3617953720578159E-2</c:v>
                </c:pt>
                <c:pt idx="1226">
                  <c:v>2.6624325013632051E-2</c:v>
                </c:pt>
                <c:pt idx="1227">
                  <c:v>2.4442554580632981E-2</c:v>
                </c:pt>
                <c:pt idx="1228">
                  <c:v>2.4393130018144971E-2</c:v>
                </c:pt>
                <c:pt idx="1229">
                  <c:v>2.2457420099728519E-2</c:v>
                </c:pt>
                <c:pt idx="1230">
                  <c:v>2.1091148019752089E-2</c:v>
                </c:pt>
                <c:pt idx="1231">
                  <c:v>2.6780321144650881E-2</c:v>
                </c:pt>
                <c:pt idx="1232">
                  <c:v>2.9476839551178236E-2</c:v>
                </c:pt>
                <c:pt idx="1233">
                  <c:v>3.2976505943464136E-2</c:v>
                </c:pt>
                <c:pt idx="1234">
                  <c:v>3.778470159914625E-2</c:v>
                </c:pt>
                <c:pt idx="1235">
                  <c:v>3.9479029732239046E-2</c:v>
                </c:pt>
                <c:pt idx="1236">
                  <c:v>3.4070372521993957E-2</c:v>
                </c:pt>
                <c:pt idx="1237">
                  <c:v>2.8199223155432929E-2</c:v>
                </c:pt>
                <c:pt idx="1238">
                  <c:v>3.3369334453765061E-2</c:v>
                </c:pt>
                <c:pt idx="1239">
                  <c:v>3.6838212682931158E-2</c:v>
                </c:pt>
                <c:pt idx="1240">
                  <c:v>3.4765609520184072E-2</c:v>
                </c:pt>
                <c:pt idx="1241">
                  <c:v>3.7559633013963492E-2</c:v>
                </c:pt>
                <c:pt idx="1242">
                  <c:v>4.2441824643444342E-2</c:v>
                </c:pt>
                <c:pt idx="1243">
                  <c:v>4.4980494825731882E-2</c:v>
                </c:pt>
                <c:pt idx="1244">
                  <c:v>4.131630620744977E-2</c:v>
                </c:pt>
                <c:pt idx="1245">
                  <c:v>4.8376407048152298E-2</c:v>
                </c:pt>
                <c:pt idx="1246">
                  <c:v>5.8372158780459885E-2</c:v>
                </c:pt>
                <c:pt idx="1247">
                  <c:v>6.3892883795976366E-2</c:v>
                </c:pt>
                <c:pt idx="1248">
                  <c:v>5.609951569378812E-2</c:v>
                </c:pt>
                <c:pt idx="1249">
                  <c:v>4.8899630311108243E-2</c:v>
                </c:pt>
                <c:pt idx="1250">
                  <c:v>5.0454668101661722E-2</c:v>
                </c:pt>
                <c:pt idx="1251">
                  <c:v>5.6742658528787675E-2</c:v>
                </c:pt>
                <c:pt idx="1252">
                  <c:v>5.5782581437370284E-2</c:v>
                </c:pt>
                <c:pt idx="1253">
                  <c:v>5.969089534065998E-2</c:v>
                </c:pt>
                <c:pt idx="1254">
                  <c:v>5.2353904254077994E-2</c:v>
                </c:pt>
                <c:pt idx="1255">
                  <c:v>4.4568586522174457E-2</c:v>
                </c:pt>
                <c:pt idx="1256">
                  <c:v>5.0705661373251838E-2</c:v>
                </c:pt>
                <c:pt idx="1257">
                  <c:v>8.1929976281198191E-2</c:v>
                </c:pt>
                <c:pt idx="1258">
                  <c:v>9.722795683449649E-2</c:v>
                </c:pt>
                <c:pt idx="1259">
                  <c:v>7.6879027090350466E-2</c:v>
                </c:pt>
                <c:pt idx="1260">
                  <c:v>7.9290932807443551E-2</c:v>
                </c:pt>
                <c:pt idx="1261">
                  <c:v>7.720483384322091E-2</c:v>
                </c:pt>
                <c:pt idx="1262">
                  <c:v>6.0767049257088923E-2</c:v>
                </c:pt>
                <c:pt idx="1263">
                  <c:v>6.158362838271432E-2</c:v>
                </c:pt>
                <c:pt idx="1264">
                  <c:v>6.4404620386013176E-2</c:v>
                </c:pt>
                <c:pt idx="1265">
                  <c:v>6.1716050738671119E-2</c:v>
                </c:pt>
                <c:pt idx="1266">
                  <c:v>7.183808659279417E-2</c:v>
                </c:pt>
                <c:pt idx="1267">
                  <c:v>6.7548172205687831E-2</c:v>
                </c:pt>
                <c:pt idx="1268">
                  <c:v>6.1247327974487106E-2</c:v>
                </c:pt>
                <c:pt idx="1269">
                  <c:v>6.4536022012289584E-2</c:v>
                </c:pt>
                <c:pt idx="1270">
                  <c:v>7.2242766652234808E-2</c:v>
                </c:pt>
                <c:pt idx="1271">
                  <c:v>8.9435193780218331E-2</c:v>
                </c:pt>
                <c:pt idx="1272">
                  <c:v>7.269185999948824E-2</c:v>
                </c:pt>
                <c:pt idx="1273">
                  <c:v>5.9080009411035278E-2</c:v>
                </c:pt>
                <c:pt idx="1274">
                  <c:v>7.0620901089076996E-2</c:v>
                </c:pt>
                <c:pt idx="1275">
                  <c:v>7.6472656591710611E-2</c:v>
                </c:pt>
                <c:pt idx="1276">
                  <c:v>7.5196019357468682E-2</c:v>
                </c:pt>
                <c:pt idx="1277">
                  <c:v>7.6567769199440319E-2</c:v>
                </c:pt>
                <c:pt idx="1278">
                  <c:v>7.5195414309558575E-2</c:v>
                </c:pt>
                <c:pt idx="1279">
                  <c:v>7.436938535168848E-2</c:v>
                </c:pt>
                <c:pt idx="1280">
                  <c:v>7.3779699192348794E-2</c:v>
                </c:pt>
                <c:pt idx="1281">
                  <c:v>6.0974220432717337E-2</c:v>
                </c:pt>
                <c:pt idx="1282">
                  <c:v>7.2104598650475277E-2</c:v>
                </c:pt>
                <c:pt idx="1283">
                  <c:v>8.5071726813201576E-2</c:v>
                </c:pt>
                <c:pt idx="1284">
                  <c:v>9.860764157959441E-2</c:v>
                </c:pt>
                <c:pt idx="1285">
                  <c:v>8.1814546072273758E-2</c:v>
                </c:pt>
                <c:pt idx="1286">
                  <c:v>6.8761542674490958E-2</c:v>
                </c:pt>
                <c:pt idx="1287">
                  <c:v>7.5330584783885657E-2</c:v>
                </c:pt>
                <c:pt idx="1288">
                  <c:v>9.8183156593142418E-2</c:v>
                </c:pt>
                <c:pt idx="1289">
                  <c:v>0.13094760940952035</c:v>
                </c:pt>
                <c:pt idx="1290">
                  <c:v>0.12725473874908791</c:v>
                </c:pt>
                <c:pt idx="1291">
                  <c:v>0.11464664878742394</c:v>
                </c:pt>
                <c:pt idx="1292">
                  <c:v>0.10679862315112831</c:v>
                </c:pt>
                <c:pt idx="1293">
                  <c:v>8.4939461492580207E-2</c:v>
                </c:pt>
                <c:pt idx="1294">
                  <c:v>7.5082113315035337E-2</c:v>
                </c:pt>
                <c:pt idx="1295">
                  <c:v>7.6720135042998586E-2</c:v>
                </c:pt>
                <c:pt idx="1296">
                  <c:v>8.8448734752446259E-2</c:v>
                </c:pt>
                <c:pt idx="1297">
                  <c:v>9.2219799772557426E-2</c:v>
                </c:pt>
                <c:pt idx="1298">
                  <c:v>8.3669087197010716E-2</c:v>
                </c:pt>
                <c:pt idx="1299">
                  <c:v>7.1114010517118298E-2</c:v>
                </c:pt>
                <c:pt idx="1300">
                  <c:v>7.1805150740527832E-2</c:v>
                </c:pt>
                <c:pt idx="1301">
                  <c:v>8.0055468575428085E-2</c:v>
                </c:pt>
                <c:pt idx="1302">
                  <c:v>9.4196103325186284E-2</c:v>
                </c:pt>
                <c:pt idx="1303">
                  <c:v>8.9760607944750159E-2</c:v>
                </c:pt>
                <c:pt idx="1304">
                  <c:v>8.7639600949195484E-2</c:v>
                </c:pt>
                <c:pt idx="1305">
                  <c:v>8.7315623196114328E-2</c:v>
                </c:pt>
                <c:pt idx="1306">
                  <c:v>6.9974354282247367E-2</c:v>
                </c:pt>
                <c:pt idx="1307">
                  <c:v>6.5532392740940013E-2</c:v>
                </c:pt>
                <c:pt idx="1308">
                  <c:v>9.4619599912762239E-2</c:v>
                </c:pt>
                <c:pt idx="1309">
                  <c:v>0.1208333698979335</c:v>
                </c:pt>
                <c:pt idx="1310">
                  <c:v>9.2180000552394892E-2</c:v>
                </c:pt>
                <c:pt idx="1311">
                  <c:v>7.0345414923843858E-2</c:v>
                </c:pt>
                <c:pt idx="1312">
                  <c:v>7.3683237928208814E-2</c:v>
                </c:pt>
                <c:pt idx="1313">
                  <c:v>8.9017770765174989E-2</c:v>
                </c:pt>
                <c:pt idx="1314">
                  <c:v>9.0809834919836685E-2</c:v>
                </c:pt>
                <c:pt idx="1315">
                  <c:v>8.206494815201279E-2</c:v>
                </c:pt>
                <c:pt idx="1316">
                  <c:v>0.10113484356370818</c:v>
                </c:pt>
                <c:pt idx="1317">
                  <c:v>8.9436593242178328E-2</c:v>
                </c:pt>
                <c:pt idx="1318">
                  <c:v>6.5458244350492162E-2</c:v>
                </c:pt>
                <c:pt idx="1319">
                  <c:v>5.5411363760438349E-2</c:v>
                </c:pt>
                <c:pt idx="1320">
                  <c:v>5.2174491383332584E-2</c:v>
                </c:pt>
                <c:pt idx="1321">
                  <c:v>5.8690007536772372E-2</c:v>
                </c:pt>
                <c:pt idx="1322">
                  <c:v>6.5098725806050819E-2</c:v>
                </c:pt>
                <c:pt idx="1323">
                  <c:v>6.2920959774105598E-2</c:v>
                </c:pt>
                <c:pt idx="1324">
                  <c:v>6.290601832380667E-2</c:v>
                </c:pt>
                <c:pt idx="1325">
                  <c:v>7.6083569217342356E-2</c:v>
                </c:pt>
                <c:pt idx="1326">
                  <c:v>6.8191051775566197E-2</c:v>
                </c:pt>
                <c:pt idx="1327">
                  <c:v>6.974733199274423E-2</c:v>
                </c:pt>
                <c:pt idx="1328">
                  <c:v>6.1454549955665232E-2</c:v>
                </c:pt>
                <c:pt idx="1329">
                  <c:v>5.5317114847053588E-2</c:v>
                </c:pt>
                <c:pt idx="1330">
                  <c:v>3.9380984258685602E-2</c:v>
                </c:pt>
                <c:pt idx="1331">
                  <c:v>4.5778395983812066E-2</c:v>
                </c:pt>
                <c:pt idx="1332">
                  <c:v>5.367907464434498E-2</c:v>
                </c:pt>
                <c:pt idx="1333">
                  <c:v>4.843439003642204E-2</c:v>
                </c:pt>
                <c:pt idx="1334">
                  <c:v>4.6941990869965596E-2</c:v>
                </c:pt>
                <c:pt idx="1335">
                  <c:v>4.8015230395316133E-2</c:v>
                </c:pt>
                <c:pt idx="1336">
                  <c:v>4.8678422947702901E-2</c:v>
                </c:pt>
                <c:pt idx="1337">
                  <c:v>4.6158643192532059E-2</c:v>
                </c:pt>
                <c:pt idx="1338">
                  <c:v>4.9447711343927794E-2</c:v>
                </c:pt>
                <c:pt idx="1339">
                  <c:v>4.9397838768865145E-2</c:v>
                </c:pt>
                <c:pt idx="1340">
                  <c:v>4.4070863026482901E-2</c:v>
                </c:pt>
                <c:pt idx="1341">
                  <c:v>4.811790379257886E-2</c:v>
                </c:pt>
                <c:pt idx="1342">
                  <c:v>4.3033367514691341E-2</c:v>
                </c:pt>
                <c:pt idx="1343">
                  <c:v>3.554971466217681E-2</c:v>
                </c:pt>
                <c:pt idx="1344">
                  <c:v>3.612670867146351E-2</c:v>
                </c:pt>
                <c:pt idx="1345">
                  <c:v>4.1357846672361198E-2</c:v>
                </c:pt>
                <c:pt idx="1346">
                  <c:v>4.7936763533143557E-2</c:v>
                </c:pt>
                <c:pt idx="1347">
                  <c:v>4.5324785561321412E-2</c:v>
                </c:pt>
                <c:pt idx="1348">
                  <c:v>5.2608065944495033E-2</c:v>
                </c:pt>
                <c:pt idx="1349">
                  <c:v>5.3548296540724023E-2</c:v>
                </c:pt>
                <c:pt idx="1350">
                  <c:v>4.3553999694612454E-2</c:v>
                </c:pt>
                <c:pt idx="1351">
                  <c:v>4.282840407113183E-2</c:v>
                </c:pt>
                <c:pt idx="1352">
                  <c:v>3.8391680120130188E-2</c:v>
                </c:pt>
                <c:pt idx="1353">
                  <c:v>4.0178654482448943E-2</c:v>
                </c:pt>
                <c:pt idx="1354">
                  <c:v>3.7153696671839286E-2</c:v>
                </c:pt>
                <c:pt idx="1355">
                  <c:v>4.1331861943031456E-2</c:v>
                </c:pt>
                <c:pt idx="1356">
                  <c:v>4.2349460154084917E-2</c:v>
                </c:pt>
                <c:pt idx="1357">
                  <c:v>4.271514464478561E-2</c:v>
                </c:pt>
                <c:pt idx="1358">
                  <c:v>3.6761219181699951E-2</c:v>
                </c:pt>
                <c:pt idx="1359">
                  <c:v>3.5616329975209665E-2</c:v>
                </c:pt>
                <c:pt idx="1360">
                  <c:v>3.6150522618215046E-2</c:v>
                </c:pt>
                <c:pt idx="1361">
                  <c:v>3.4936288455066973E-2</c:v>
                </c:pt>
                <c:pt idx="1362">
                  <c:v>3.7532761496857123E-2</c:v>
                </c:pt>
                <c:pt idx="1363">
                  <c:v>4.2009644925555548E-2</c:v>
                </c:pt>
                <c:pt idx="1364">
                  <c:v>5.3221833934393788E-2</c:v>
                </c:pt>
                <c:pt idx="1365">
                  <c:v>5.036558287960128E-2</c:v>
                </c:pt>
                <c:pt idx="1366">
                  <c:v>4.3196360955510132E-2</c:v>
                </c:pt>
                <c:pt idx="1367">
                  <c:v>4.7364078758208902E-2</c:v>
                </c:pt>
                <c:pt idx="1368">
                  <c:v>4.7824081442589407E-2</c:v>
                </c:pt>
                <c:pt idx="1369">
                  <c:v>4.6321234807639562E-2</c:v>
                </c:pt>
                <c:pt idx="1370">
                  <c:v>4.0721045293701803E-2</c:v>
                </c:pt>
                <c:pt idx="1371">
                  <c:v>4.0432215743642218E-2</c:v>
                </c:pt>
                <c:pt idx="1372">
                  <c:v>4.1769514804229128E-2</c:v>
                </c:pt>
                <c:pt idx="1373">
                  <c:v>3.7001247691926968E-2</c:v>
                </c:pt>
                <c:pt idx="1374">
                  <c:v>4.5803923463194479E-2</c:v>
                </c:pt>
                <c:pt idx="1375">
                  <c:v>4.2160699062194218E-2</c:v>
                </c:pt>
                <c:pt idx="1376">
                  <c:v>3.4120937900007101E-2</c:v>
                </c:pt>
                <c:pt idx="1377">
                  <c:v>3.5869812718735211E-2</c:v>
                </c:pt>
                <c:pt idx="1378">
                  <c:v>3.9844349346719155E-2</c:v>
                </c:pt>
                <c:pt idx="1379">
                  <c:v>3.1601971033631521E-2</c:v>
                </c:pt>
                <c:pt idx="1380">
                  <c:v>4.2592948060378055E-2</c:v>
                </c:pt>
                <c:pt idx="1381">
                  <c:v>4.4433577701869148E-2</c:v>
                </c:pt>
                <c:pt idx="1382">
                  <c:v>4.3989232364169739E-2</c:v>
                </c:pt>
                <c:pt idx="1383">
                  <c:v>4.9900675150331308E-2</c:v>
                </c:pt>
                <c:pt idx="1384">
                  <c:v>4.8441082512923776E-2</c:v>
                </c:pt>
                <c:pt idx="1385">
                  <c:v>5.1030821510035157E-2</c:v>
                </c:pt>
                <c:pt idx="1386">
                  <c:v>4.7581835962920822E-2</c:v>
                </c:pt>
                <c:pt idx="1387">
                  <c:v>4.5351994242530357E-2</c:v>
                </c:pt>
                <c:pt idx="1388">
                  <c:v>5.0394278777810608E-2</c:v>
                </c:pt>
                <c:pt idx="1389">
                  <c:v>5.4288653485736436E-2</c:v>
                </c:pt>
                <c:pt idx="1390">
                  <c:v>4.1080282098276584E-2</c:v>
                </c:pt>
                <c:pt idx="1391">
                  <c:v>4.2996002342228216E-2</c:v>
                </c:pt>
                <c:pt idx="1392">
                  <c:v>4.9778118308389505E-2</c:v>
                </c:pt>
                <c:pt idx="1393">
                  <c:v>5.1285916175092178E-2</c:v>
                </c:pt>
                <c:pt idx="1394">
                  <c:v>5.1848924802151641E-2</c:v>
                </c:pt>
                <c:pt idx="1395">
                  <c:v>4.3518999289553675E-2</c:v>
                </c:pt>
                <c:pt idx="1396">
                  <c:v>4.3413984218318276E-2</c:v>
                </c:pt>
                <c:pt idx="1397">
                  <c:v>4.6793038235610096E-2</c:v>
                </c:pt>
                <c:pt idx="1398">
                  <c:v>4.1531744831620712E-2</c:v>
                </c:pt>
                <c:pt idx="1399">
                  <c:v>3.9751135019073791E-2</c:v>
                </c:pt>
                <c:pt idx="1400">
                  <c:v>4.6509076780949288E-2</c:v>
                </c:pt>
                <c:pt idx="1401">
                  <c:v>4.1753608048485859E-2</c:v>
                </c:pt>
                <c:pt idx="1402">
                  <c:v>4.0228951976654569E-2</c:v>
                </c:pt>
                <c:pt idx="1403">
                  <c:v>4.1430641787712427E-2</c:v>
                </c:pt>
                <c:pt idx="1404">
                  <c:v>3.6107647352952341E-2</c:v>
                </c:pt>
                <c:pt idx="1405">
                  <c:v>2.7537120613021611E-2</c:v>
                </c:pt>
                <c:pt idx="1406">
                  <c:v>3.937768189795493E-2</c:v>
                </c:pt>
                <c:pt idx="1407">
                  <c:v>4.0944719035610901E-2</c:v>
                </c:pt>
                <c:pt idx="1408">
                  <c:v>3.2325248076571167E-2</c:v>
                </c:pt>
                <c:pt idx="1409">
                  <c:v>4.1014077848327696E-2</c:v>
                </c:pt>
                <c:pt idx="1410">
                  <c:v>4.7103621798315086E-2</c:v>
                </c:pt>
                <c:pt idx="1411">
                  <c:v>4.4602155134468892E-2</c:v>
                </c:pt>
                <c:pt idx="1412">
                  <c:v>4.288376364556238E-2</c:v>
                </c:pt>
                <c:pt idx="1413">
                  <c:v>4.4312979182934066E-2</c:v>
                </c:pt>
                <c:pt idx="1414">
                  <c:v>4.7798193705672738E-2</c:v>
                </c:pt>
                <c:pt idx="1415">
                  <c:v>4.0691033069886542E-2</c:v>
                </c:pt>
                <c:pt idx="1416">
                  <c:v>4.445176146997637E-2</c:v>
                </c:pt>
                <c:pt idx="1417">
                  <c:v>4.5658125391606873E-2</c:v>
                </c:pt>
                <c:pt idx="1418">
                  <c:v>4.3812613798657973E-2</c:v>
                </c:pt>
                <c:pt idx="1419">
                  <c:v>3.7254919801592325E-2</c:v>
                </c:pt>
                <c:pt idx="1420">
                  <c:v>4.4000243312396214E-2</c:v>
                </c:pt>
                <c:pt idx="1421">
                  <c:v>4.2595229691428337E-2</c:v>
                </c:pt>
                <c:pt idx="1422">
                  <c:v>4.1517727118589115E-2</c:v>
                </c:pt>
                <c:pt idx="1423">
                  <c:v>4.0277900814449909E-2</c:v>
                </c:pt>
                <c:pt idx="1424">
                  <c:v>4.6746449546532752E-2</c:v>
                </c:pt>
                <c:pt idx="1425">
                  <c:v>5.5875380083245364E-2</c:v>
                </c:pt>
                <c:pt idx="1426">
                  <c:v>4.9797017972878888E-2</c:v>
                </c:pt>
                <c:pt idx="1427">
                  <c:v>4.0380273997100757E-2</c:v>
                </c:pt>
                <c:pt idx="1428">
                  <c:v>3.2279236723285913E-2</c:v>
                </c:pt>
                <c:pt idx="1429">
                  <c:v>4.64707463030418E-2</c:v>
                </c:pt>
                <c:pt idx="1430">
                  <c:v>4.9409505570551404E-2</c:v>
                </c:pt>
                <c:pt idx="1431">
                  <c:v>4.5567326636915553E-2</c:v>
                </c:pt>
                <c:pt idx="1432">
                  <c:v>4.9115230589300965E-2</c:v>
                </c:pt>
                <c:pt idx="1433">
                  <c:v>5.0143742756167814E-2</c:v>
                </c:pt>
                <c:pt idx="1434">
                  <c:v>5.2902193127782708E-2</c:v>
                </c:pt>
                <c:pt idx="1435">
                  <c:v>6.0283980853143411E-2</c:v>
                </c:pt>
                <c:pt idx="1436">
                  <c:v>5.2008093970683726E-2</c:v>
                </c:pt>
                <c:pt idx="1437">
                  <c:v>4.5218463401852774E-2</c:v>
                </c:pt>
                <c:pt idx="1438">
                  <c:v>4.7261340699337469E-2</c:v>
                </c:pt>
                <c:pt idx="1439">
                  <c:v>5.1879606735485709E-2</c:v>
                </c:pt>
                <c:pt idx="1440">
                  <c:v>5.3352057795654349E-2</c:v>
                </c:pt>
                <c:pt idx="1441">
                  <c:v>5.0601787117541597E-2</c:v>
                </c:pt>
                <c:pt idx="1442">
                  <c:v>5.3085619636954635E-2</c:v>
                </c:pt>
                <c:pt idx="1443">
                  <c:v>5.4816500053715321E-2</c:v>
                </c:pt>
                <c:pt idx="1444">
                  <c:v>4.9769278142741243E-2</c:v>
                </c:pt>
                <c:pt idx="1445">
                  <c:v>5.1454165680962026E-2</c:v>
                </c:pt>
                <c:pt idx="1446">
                  <c:v>4.8124065120151896E-2</c:v>
                </c:pt>
                <c:pt idx="1447">
                  <c:v>4.360518859528105E-2</c:v>
                </c:pt>
                <c:pt idx="1448">
                  <c:v>4.9898338095044986E-2</c:v>
                </c:pt>
                <c:pt idx="1449">
                  <c:v>6.3026852395744945E-2</c:v>
                </c:pt>
                <c:pt idx="1450">
                  <c:v>5.0087029906640643E-2</c:v>
                </c:pt>
                <c:pt idx="1451">
                  <c:v>4.5583284198208521E-2</c:v>
                </c:pt>
                <c:pt idx="1452">
                  <c:v>4.993664086083445E-2</c:v>
                </c:pt>
                <c:pt idx="1453">
                  <c:v>6.5969015635084616E-2</c:v>
                </c:pt>
                <c:pt idx="1454">
                  <c:v>7.5933678989660511E-2</c:v>
                </c:pt>
                <c:pt idx="1455">
                  <c:v>6.4026465442203653E-2</c:v>
                </c:pt>
                <c:pt idx="1456">
                  <c:v>6.0364429131754396E-2</c:v>
                </c:pt>
                <c:pt idx="1457">
                  <c:v>7.8741549305077069E-2</c:v>
                </c:pt>
                <c:pt idx="1458">
                  <c:v>6.9849090890112306E-2</c:v>
                </c:pt>
                <c:pt idx="1459">
                  <c:v>6.8452848154497647E-2</c:v>
                </c:pt>
                <c:pt idx="1460">
                  <c:v>7.1084677240194502E-2</c:v>
                </c:pt>
                <c:pt idx="1461">
                  <c:v>5.7989560660394547E-2</c:v>
                </c:pt>
                <c:pt idx="1462">
                  <c:v>6.7453516847905459E-2</c:v>
                </c:pt>
                <c:pt idx="1463">
                  <c:v>7.5854413094751702E-2</c:v>
                </c:pt>
                <c:pt idx="1464">
                  <c:v>7.7522373147548826E-2</c:v>
                </c:pt>
                <c:pt idx="1465">
                  <c:v>5.6792184702375084E-2</c:v>
                </c:pt>
                <c:pt idx="1466">
                  <c:v>5.3480397232889595E-2</c:v>
                </c:pt>
                <c:pt idx="1467">
                  <c:v>6.2993819551065533E-2</c:v>
                </c:pt>
                <c:pt idx="1468">
                  <c:v>7.1420515779788057E-2</c:v>
                </c:pt>
                <c:pt idx="1469">
                  <c:v>6.9854055977924157E-2</c:v>
                </c:pt>
                <c:pt idx="1470">
                  <c:v>6.0228630516085548E-2</c:v>
                </c:pt>
                <c:pt idx="1471">
                  <c:v>5.6612430048840756E-2</c:v>
                </c:pt>
                <c:pt idx="1472">
                  <c:v>5.5693246806247682E-2</c:v>
                </c:pt>
                <c:pt idx="1473">
                  <c:v>4.6069862803769852E-2</c:v>
                </c:pt>
                <c:pt idx="1474">
                  <c:v>4.4626347813500035E-2</c:v>
                </c:pt>
                <c:pt idx="1475">
                  <c:v>5.3172686493085972E-2</c:v>
                </c:pt>
                <c:pt idx="1476">
                  <c:v>5.1959990352487981E-2</c:v>
                </c:pt>
                <c:pt idx="1477">
                  <c:v>5.1207961987102965E-2</c:v>
                </c:pt>
                <c:pt idx="1478">
                  <c:v>6.4774614111065915E-2</c:v>
                </c:pt>
                <c:pt idx="1479">
                  <c:v>6.1323614816708817E-2</c:v>
                </c:pt>
                <c:pt idx="1480">
                  <c:v>6.2125936057613129E-2</c:v>
                </c:pt>
                <c:pt idx="1481">
                  <c:v>5.2251826667352695E-2</c:v>
                </c:pt>
                <c:pt idx="1482">
                  <c:v>4.9084156067628282E-2</c:v>
                </c:pt>
                <c:pt idx="1483">
                  <c:v>5.9794030606556366E-2</c:v>
                </c:pt>
                <c:pt idx="1484">
                  <c:v>6.180757000843095E-2</c:v>
                </c:pt>
                <c:pt idx="1485">
                  <c:v>7.0032632866442651E-2</c:v>
                </c:pt>
                <c:pt idx="1486">
                  <c:v>7.301044774561459E-2</c:v>
                </c:pt>
                <c:pt idx="1487">
                  <c:v>7.7433246357311372E-2</c:v>
                </c:pt>
                <c:pt idx="1488">
                  <c:v>6.6998807178066708E-2</c:v>
                </c:pt>
                <c:pt idx="1489">
                  <c:v>6.2241412453400924E-2</c:v>
                </c:pt>
                <c:pt idx="1490">
                  <c:v>7.0835720809278829E-2</c:v>
                </c:pt>
                <c:pt idx="1491">
                  <c:v>7.5428537883712385E-2</c:v>
                </c:pt>
                <c:pt idx="1492">
                  <c:v>6.0379102698245798E-2</c:v>
                </c:pt>
                <c:pt idx="1493">
                  <c:v>6.0089561870490374E-2</c:v>
                </c:pt>
                <c:pt idx="1494">
                  <c:v>6.5528554612594284E-2</c:v>
                </c:pt>
                <c:pt idx="1495">
                  <c:v>6.3896740399067425E-2</c:v>
                </c:pt>
                <c:pt idx="1496">
                  <c:v>5.5727027878113601E-2</c:v>
                </c:pt>
                <c:pt idx="1497">
                  <c:v>4.7213920646719545E-2</c:v>
                </c:pt>
                <c:pt idx="1498">
                  <c:v>5.4387539560203146E-2</c:v>
                </c:pt>
                <c:pt idx="1499">
                  <c:v>5.5305355671640591E-2</c:v>
                </c:pt>
                <c:pt idx="1500">
                  <c:v>5.7027372829321347E-2</c:v>
                </c:pt>
                <c:pt idx="1501">
                  <c:v>6.049416803094964E-2</c:v>
                </c:pt>
                <c:pt idx="1502">
                  <c:v>6.2026611207944435E-2</c:v>
                </c:pt>
                <c:pt idx="1503">
                  <c:v>7.164503012261042E-2</c:v>
                </c:pt>
                <c:pt idx="1504">
                  <c:v>6.681098829818867E-2</c:v>
                </c:pt>
                <c:pt idx="1505">
                  <c:v>5.7287464912994572E-2</c:v>
                </c:pt>
                <c:pt idx="1506">
                  <c:v>6.4629254814680293E-2</c:v>
                </c:pt>
                <c:pt idx="1507">
                  <c:v>5.9081519721467343E-2</c:v>
                </c:pt>
                <c:pt idx="1508">
                  <c:v>4.9730892240597714E-2</c:v>
                </c:pt>
                <c:pt idx="1509">
                  <c:v>5.3356265418906992E-2</c:v>
                </c:pt>
                <c:pt idx="1510">
                  <c:v>4.8110624742912375E-2</c:v>
                </c:pt>
                <c:pt idx="1511">
                  <c:v>5.4258899908356036E-2</c:v>
                </c:pt>
                <c:pt idx="1512">
                  <c:v>6.1228696193805242E-2</c:v>
                </c:pt>
                <c:pt idx="1513">
                  <c:v>4.4974130275960048E-2</c:v>
                </c:pt>
                <c:pt idx="1514">
                  <c:v>4.5309049696972609E-2</c:v>
                </c:pt>
                <c:pt idx="1515">
                  <c:v>5.9130302286554567E-2</c:v>
                </c:pt>
                <c:pt idx="1516">
                  <c:v>6.2841051881795992E-2</c:v>
                </c:pt>
                <c:pt idx="1517">
                  <c:v>6.6128743664663425E-2</c:v>
                </c:pt>
                <c:pt idx="1518">
                  <c:v>7.6093042143018735E-2</c:v>
                </c:pt>
                <c:pt idx="1519">
                  <c:v>6.5491508129488382E-2</c:v>
                </c:pt>
                <c:pt idx="1520">
                  <c:v>6.8350858322812721E-2</c:v>
                </c:pt>
                <c:pt idx="1521">
                  <c:v>5.0834356449334997E-2</c:v>
                </c:pt>
                <c:pt idx="1522">
                  <c:v>5.3506571328359134E-2</c:v>
                </c:pt>
                <c:pt idx="1523">
                  <c:v>6.304438954776502E-2</c:v>
                </c:pt>
                <c:pt idx="1524">
                  <c:v>6.6034249960902819E-2</c:v>
                </c:pt>
                <c:pt idx="1525">
                  <c:v>5.9762817524293597E-2</c:v>
                </c:pt>
                <c:pt idx="1526">
                  <c:v>5.2682422175828032E-2</c:v>
                </c:pt>
                <c:pt idx="1527">
                  <c:v>6.3796288589932623E-2</c:v>
                </c:pt>
                <c:pt idx="1528">
                  <c:v>6.753415911134257E-2</c:v>
                </c:pt>
                <c:pt idx="1529">
                  <c:v>5.951384261863258E-2</c:v>
                </c:pt>
                <c:pt idx="1530">
                  <c:v>5.9519228006901057E-2</c:v>
                </c:pt>
                <c:pt idx="1531">
                  <c:v>6.2939720878004882E-2</c:v>
                </c:pt>
                <c:pt idx="1532">
                  <c:v>5.6168472680793634E-2</c:v>
                </c:pt>
                <c:pt idx="1533">
                  <c:v>5.6060173723572922E-2</c:v>
                </c:pt>
                <c:pt idx="1534">
                  <c:v>5.0281499694843391E-2</c:v>
                </c:pt>
                <c:pt idx="1535">
                  <c:v>5.0785596977679454E-2</c:v>
                </c:pt>
                <c:pt idx="1536">
                  <c:v>4.5463618653913428E-2</c:v>
                </c:pt>
                <c:pt idx="1537">
                  <c:v>4.3463210177293814E-2</c:v>
                </c:pt>
                <c:pt idx="1538">
                  <c:v>4.8438662321283396E-2</c:v>
                </c:pt>
                <c:pt idx="1539">
                  <c:v>5.4770507175175405E-2</c:v>
                </c:pt>
                <c:pt idx="1540">
                  <c:v>6.0652334944546658E-2</c:v>
                </c:pt>
                <c:pt idx="1541">
                  <c:v>5.6063924096878236E-2</c:v>
                </c:pt>
                <c:pt idx="1542">
                  <c:v>4.5367194339264123E-2</c:v>
                </c:pt>
                <c:pt idx="1543">
                  <c:v>3.9226249029036667E-2</c:v>
                </c:pt>
                <c:pt idx="1544">
                  <c:v>3.7272119789509832E-2</c:v>
                </c:pt>
                <c:pt idx="1545">
                  <c:v>3.299977026654162E-2</c:v>
                </c:pt>
                <c:pt idx="1546">
                  <c:v>4.2287445052643327E-2</c:v>
                </c:pt>
                <c:pt idx="1547">
                  <c:v>4.8136868118676963E-2</c:v>
                </c:pt>
                <c:pt idx="1548">
                  <c:v>5.9971956260301398E-2</c:v>
                </c:pt>
                <c:pt idx="1549">
                  <c:v>5.5339427720745724E-2</c:v>
                </c:pt>
                <c:pt idx="1550">
                  <c:v>5.0210247220728588E-2</c:v>
                </c:pt>
                <c:pt idx="1551">
                  <c:v>5.3924557823135537E-2</c:v>
                </c:pt>
                <c:pt idx="1552">
                  <c:v>5.0575289714028498E-2</c:v>
                </c:pt>
                <c:pt idx="1553">
                  <c:v>5.1576667098667789E-2</c:v>
                </c:pt>
                <c:pt idx="1554">
                  <c:v>4.9461401130229496E-2</c:v>
                </c:pt>
                <c:pt idx="1555">
                  <c:v>4.8599568115878039E-2</c:v>
                </c:pt>
                <c:pt idx="1556">
                  <c:v>4.5922642176790561E-2</c:v>
                </c:pt>
                <c:pt idx="1557">
                  <c:v>4.9806126022334675E-2</c:v>
                </c:pt>
                <c:pt idx="1558">
                  <c:v>5.6591359601773174E-2</c:v>
                </c:pt>
                <c:pt idx="1559">
                  <c:v>6.2647907656571841E-2</c:v>
                </c:pt>
                <c:pt idx="1560">
                  <c:v>5.782898741121615E-2</c:v>
                </c:pt>
                <c:pt idx="1561">
                  <c:v>4.7211828381809061E-2</c:v>
                </c:pt>
                <c:pt idx="1562">
                  <c:v>5.6677770604444705E-2</c:v>
                </c:pt>
                <c:pt idx="1563">
                  <c:v>5.5084157545607908E-2</c:v>
                </c:pt>
                <c:pt idx="1564">
                  <c:v>4.4421786195651798E-2</c:v>
                </c:pt>
                <c:pt idx="1565">
                  <c:v>4.2077165501110375E-2</c:v>
                </c:pt>
                <c:pt idx="1566">
                  <c:v>4.8241098013235124E-2</c:v>
                </c:pt>
                <c:pt idx="1567">
                  <c:v>5.2609779477125904E-2</c:v>
                </c:pt>
                <c:pt idx="1568">
                  <c:v>5.6906705030091202E-2</c:v>
                </c:pt>
                <c:pt idx="1569">
                  <c:v>5.0700160517824944E-2</c:v>
                </c:pt>
                <c:pt idx="1570">
                  <c:v>3.9628776780644449E-2</c:v>
                </c:pt>
                <c:pt idx="1571">
                  <c:v>4.6134917000820924E-2</c:v>
                </c:pt>
                <c:pt idx="1572">
                  <c:v>4.8840548075490396E-2</c:v>
                </c:pt>
                <c:pt idx="1573">
                  <c:v>5.5956377985530395E-2</c:v>
                </c:pt>
                <c:pt idx="1574">
                  <c:v>4.8426515176218127E-2</c:v>
                </c:pt>
                <c:pt idx="1575">
                  <c:v>5.57178551670491E-2</c:v>
                </c:pt>
                <c:pt idx="1576">
                  <c:v>4.8593633103935496E-2</c:v>
                </c:pt>
                <c:pt idx="1577">
                  <c:v>5.7689244437415833E-2</c:v>
                </c:pt>
                <c:pt idx="1578">
                  <c:v>5.5717106939862586E-2</c:v>
                </c:pt>
                <c:pt idx="1579">
                  <c:v>5.650617716966716E-2</c:v>
                </c:pt>
                <c:pt idx="1580">
                  <c:v>5.7634092703870425E-2</c:v>
                </c:pt>
                <c:pt idx="1581">
                  <c:v>4.6149572092566968E-2</c:v>
                </c:pt>
                <c:pt idx="1582">
                  <c:v>5.0105781773167261E-2</c:v>
                </c:pt>
                <c:pt idx="1583">
                  <c:v>5.4852502713709159E-2</c:v>
                </c:pt>
                <c:pt idx="1584">
                  <c:v>4.8636868626732457E-2</c:v>
                </c:pt>
                <c:pt idx="1585">
                  <c:v>4.5871744253361178E-2</c:v>
                </c:pt>
                <c:pt idx="1586">
                  <c:v>5.4716168330425259E-2</c:v>
                </c:pt>
                <c:pt idx="1587">
                  <c:v>5.0025194933966184E-2</c:v>
                </c:pt>
                <c:pt idx="1588">
                  <c:v>6.6042711394271481E-2</c:v>
                </c:pt>
                <c:pt idx="1589">
                  <c:v>5.7504238337516785E-2</c:v>
                </c:pt>
                <c:pt idx="1590">
                  <c:v>4.0108524349113939E-2</c:v>
                </c:pt>
                <c:pt idx="1591">
                  <c:v>4.030695235150715E-2</c:v>
                </c:pt>
                <c:pt idx="1592">
                  <c:v>4.6414079640377991E-2</c:v>
                </c:pt>
                <c:pt idx="1593">
                  <c:v>4.6729161803574837E-2</c:v>
                </c:pt>
                <c:pt idx="1594">
                  <c:v>5.3503693886771425E-2</c:v>
                </c:pt>
                <c:pt idx="1595">
                  <c:v>6.2064031804643607E-2</c:v>
                </c:pt>
                <c:pt idx="1596">
                  <c:v>5.907530296965828E-2</c:v>
                </c:pt>
                <c:pt idx="1597">
                  <c:v>5.9512951212169617E-2</c:v>
                </c:pt>
                <c:pt idx="1598">
                  <c:v>6.1422015929110188E-2</c:v>
                </c:pt>
                <c:pt idx="1599">
                  <c:v>5.8698224179765182E-2</c:v>
                </c:pt>
                <c:pt idx="1600">
                  <c:v>5.6093885515143792E-2</c:v>
                </c:pt>
                <c:pt idx="1601">
                  <c:v>4.0624426994226366E-2</c:v>
                </c:pt>
                <c:pt idx="1602">
                  <c:v>4.3786790723350018E-2</c:v>
                </c:pt>
                <c:pt idx="1603">
                  <c:v>4.6413072766756616E-2</c:v>
                </c:pt>
                <c:pt idx="1604">
                  <c:v>5.1033403355697324E-2</c:v>
                </c:pt>
                <c:pt idx="1605">
                  <c:v>4.767325362158123E-2</c:v>
                </c:pt>
                <c:pt idx="1606">
                  <c:v>4.5503219270563486E-2</c:v>
                </c:pt>
                <c:pt idx="1607">
                  <c:v>5.2117653829274323E-2</c:v>
                </c:pt>
                <c:pt idx="1608">
                  <c:v>6.2149075676159515E-2</c:v>
                </c:pt>
                <c:pt idx="1609">
                  <c:v>5.9670439178875156E-2</c:v>
                </c:pt>
                <c:pt idx="1610">
                  <c:v>4.5299586008668909E-2</c:v>
                </c:pt>
                <c:pt idx="1611">
                  <c:v>4.0368048334367766E-2</c:v>
                </c:pt>
                <c:pt idx="1612">
                  <c:v>3.741487414680162E-2</c:v>
                </c:pt>
                <c:pt idx="1613">
                  <c:v>4.0230332963869214E-2</c:v>
                </c:pt>
                <c:pt idx="1614">
                  <c:v>3.6409085916710854E-2</c:v>
                </c:pt>
                <c:pt idx="1615">
                  <c:v>4.5646966645417633E-2</c:v>
                </c:pt>
                <c:pt idx="1616">
                  <c:v>4.4654281628463813E-2</c:v>
                </c:pt>
                <c:pt idx="1617">
                  <c:v>4.7257022227612737E-2</c:v>
                </c:pt>
                <c:pt idx="1618">
                  <c:v>5.2764293009830682E-2</c:v>
                </c:pt>
                <c:pt idx="1619">
                  <c:v>5.3070008477136901E-2</c:v>
                </c:pt>
                <c:pt idx="1620">
                  <c:v>4.8455622137511409E-2</c:v>
                </c:pt>
                <c:pt idx="1621">
                  <c:v>4.1498799741981708E-2</c:v>
                </c:pt>
                <c:pt idx="1622">
                  <c:v>3.9073107246173862E-2</c:v>
                </c:pt>
                <c:pt idx="1623">
                  <c:v>4.0837371527775536E-2</c:v>
                </c:pt>
                <c:pt idx="1624">
                  <c:v>4.1068740001121422E-2</c:v>
                </c:pt>
                <c:pt idx="1625">
                  <c:v>4.024690942913129E-2</c:v>
                </c:pt>
                <c:pt idx="1626">
                  <c:v>4.1922111582104217E-2</c:v>
                </c:pt>
                <c:pt idx="1627">
                  <c:v>4.3565805056888819E-2</c:v>
                </c:pt>
                <c:pt idx="1628">
                  <c:v>4.4756520869210899E-2</c:v>
                </c:pt>
                <c:pt idx="1629">
                  <c:v>4.5135872052781613E-2</c:v>
                </c:pt>
                <c:pt idx="1630">
                  <c:v>4.8601683474220198E-2</c:v>
                </c:pt>
                <c:pt idx="1631">
                  <c:v>5.585199105563679E-2</c:v>
                </c:pt>
                <c:pt idx="1632">
                  <c:v>4.9055400126496583E-2</c:v>
                </c:pt>
                <c:pt idx="1633">
                  <c:v>4.4126555146329675E-2</c:v>
                </c:pt>
                <c:pt idx="1634">
                  <c:v>5.4008645626579768E-2</c:v>
                </c:pt>
                <c:pt idx="1635">
                  <c:v>6.1291838254712981E-2</c:v>
                </c:pt>
                <c:pt idx="1636">
                  <c:v>5.7587508633479431E-2</c:v>
                </c:pt>
                <c:pt idx="1637">
                  <c:v>4.3156460124248203E-2</c:v>
                </c:pt>
                <c:pt idx="1638">
                  <c:v>4.6787606660478244E-2</c:v>
                </c:pt>
                <c:pt idx="1639">
                  <c:v>4.4416192966498173E-2</c:v>
                </c:pt>
                <c:pt idx="1640">
                  <c:v>4.3782827890473205E-2</c:v>
                </c:pt>
                <c:pt idx="1641">
                  <c:v>4.5120611913125469E-2</c:v>
                </c:pt>
                <c:pt idx="1642">
                  <c:v>3.806507895320984E-2</c:v>
                </c:pt>
                <c:pt idx="1643">
                  <c:v>4.4886777061275834E-2</c:v>
                </c:pt>
                <c:pt idx="1644">
                  <c:v>4.624353002871253E-2</c:v>
                </c:pt>
                <c:pt idx="1645">
                  <c:v>4.6261085655477964E-2</c:v>
                </c:pt>
                <c:pt idx="1646">
                  <c:v>4.8017964657627407E-2</c:v>
                </c:pt>
                <c:pt idx="1647">
                  <c:v>4.9104884731906967E-2</c:v>
                </c:pt>
                <c:pt idx="1648">
                  <c:v>4.8769725139204897E-2</c:v>
                </c:pt>
                <c:pt idx="1649">
                  <c:v>5.4442192475624193E-2</c:v>
                </c:pt>
                <c:pt idx="1650">
                  <c:v>5.228381568892003E-2</c:v>
                </c:pt>
                <c:pt idx="1651">
                  <c:v>3.7260323664606146E-2</c:v>
                </c:pt>
                <c:pt idx="1652">
                  <c:v>3.4544706990076939E-2</c:v>
                </c:pt>
                <c:pt idx="1653">
                  <c:v>4.3234248039529306E-2</c:v>
                </c:pt>
                <c:pt idx="1654">
                  <c:v>4.5520682523602175E-2</c:v>
                </c:pt>
                <c:pt idx="1655">
                  <c:v>4.4507490539313847E-2</c:v>
                </c:pt>
                <c:pt idx="1656">
                  <c:v>4.568313557811958E-2</c:v>
                </c:pt>
                <c:pt idx="1657">
                  <c:v>4.8901062103872586E-2</c:v>
                </c:pt>
                <c:pt idx="1658">
                  <c:v>4.6190687638335427E-2</c:v>
                </c:pt>
                <c:pt idx="1659">
                  <c:v>4.9124306307952392E-2</c:v>
                </c:pt>
                <c:pt idx="1660">
                  <c:v>4.6409668794926535E-2</c:v>
                </c:pt>
                <c:pt idx="1661">
                  <c:v>4.5958820346865194E-2</c:v>
                </c:pt>
                <c:pt idx="1662">
                  <c:v>5.1370609026446509E-2</c:v>
                </c:pt>
                <c:pt idx="1663">
                  <c:v>4.9776894356510303E-2</c:v>
                </c:pt>
                <c:pt idx="1664">
                  <c:v>4.5751963241907674E-2</c:v>
                </c:pt>
                <c:pt idx="1665">
                  <c:v>4.6354202990710254E-2</c:v>
                </c:pt>
                <c:pt idx="1666">
                  <c:v>4.8530615747558861E-2</c:v>
                </c:pt>
                <c:pt idx="1667">
                  <c:v>3.7298815796535413E-2</c:v>
                </c:pt>
                <c:pt idx="1668">
                  <c:v>4.6234565158533171E-2</c:v>
                </c:pt>
                <c:pt idx="1669">
                  <c:v>4.2636003454407885E-2</c:v>
                </c:pt>
                <c:pt idx="1670">
                  <c:v>3.3865210474921963E-2</c:v>
                </c:pt>
                <c:pt idx="1671">
                  <c:v>3.7410112281188582E-2</c:v>
                </c:pt>
                <c:pt idx="1672">
                  <c:v>4.3194795220842026E-2</c:v>
                </c:pt>
                <c:pt idx="1673">
                  <c:v>5.7707030998498096E-2</c:v>
                </c:pt>
                <c:pt idx="1674">
                  <c:v>5.2194989113294434E-2</c:v>
                </c:pt>
                <c:pt idx="1675">
                  <c:v>4.1606017926599653E-2</c:v>
                </c:pt>
                <c:pt idx="1676">
                  <c:v>3.5473584855290549E-2</c:v>
                </c:pt>
                <c:pt idx="1677">
                  <c:v>4.8675605549037562E-2</c:v>
                </c:pt>
                <c:pt idx="1678">
                  <c:v>7.2051428333368278E-2</c:v>
                </c:pt>
                <c:pt idx="1679">
                  <c:v>6.2733039283128164E-2</c:v>
                </c:pt>
                <c:pt idx="1680">
                  <c:v>4.3763355508878082E-2</c:v>
                </c:pt>
                <c:pt idx="1681">
                  <c:v>3.5627197744159698E-2</c:v>
                </c:pt>
                <c:pt idx="1682">
                  <c:v>4.1721997759198132E-2</c:v>
                </c:pt>
                <c:pt idx="1683">
                  <c:v>4.0052384216692508E-2</c:v>
                </c:pt>
                <c:pt idx="1684">
                  <c:v>4.4732790058813428E-2</c:v>
                </c:pt>
                <c:pt idx="1685">
                  <c:v>3.7930333398025734E-2</c:v>
                </c:pt>
                <c:pt idx="1686">
                  <c:v>2.9003696704170096E-2</c:v>
                </c:pt>
                <c:pt idx="1687">
                  <c:v>3.5185300310218687E-2</c:v>
                </c:pt>
                <c:pt idx="1688">
                  <c:v>4.21436884404165E-2</c:v>
                </c:pt>
                <c:pt idx="1689">
                  <c:v>4.9349245569917717E-2</c:v>
                </c:pt>
                <c:pt idx="1690">
                  <c:v>3.8494214956802816E-2</c:v>
                </c:pt>
                <c:pt idx="1691">
                  <c:v>2.7587801458193173E-2</c:v>
                </c:pt>
                <c:pt idx="1692">
                  <c:v>3.6297530785622839E-2</c:v>
                </c:pt>
                <c:pt idx="1693">
                  <c:v>4.3850551688226845E-2</c:v>
                </c:pt>
                <c:pt idx="1694">
                  <c:v>4.5798565787044013E-2</c:v>
                </c:pt>
                <c:pt idx="1695">
                  <c:v>3.9807238202004526E-2</c:v>
                </c:pt>
                <c:pt idx="1696">
                  <c:v>4.1256822146120642E-2</c:v>
                </c:pt>
                <c:pt idx="1697">
                  <c:v>3.6779606172005971E-2</c:v>
                </c:pt>
                <c:pt idx="1698">
                  <c:v>3.9403749763638724E-2</c:v>
                </c:pt>
                <c:pt idx="1699">
                  <c:v>4.1240578226274804E-2</c:v>
                </c:pt>
                <c:pt idx="1700">
                  <c:v>3.4153943032568482E-2</c:v>
                </c:pt>
                <c:pt idx="1701">
                  <c:v>3.1684063564578334E-2</c:v>
                </c:pt>
                <c:pt idx="1702">
                  <c:v>3.2233668763888973E-2</c:v>
                </c:pt>
                <c:pt idx="1703">
                  <c:v>3.2484601992556712E-2</c:v>
                </c:pt>
                <c:pt idx="1704">
                  <c:v>3.6019592097944975E-2</c:v>
                </c:pt>
                <c:pt idx="1705">
                  <c:v>3.1895160623592864E-2</c:v>
                </c:pt>
                <c:pt idx="1706">
                  <c:v>4.7954369965458689E-2</c:v>
                </c:pt>
                <c:pt idx="1707">
                  <c:v>5.2548166201395595E-2</c:v>
                </c:pt>
                <c:pt idx="1708">
                  <c:v>5.0084244838779671E-2</c:v>
                </c:pt>
                <c:pt idx="1709">
                  <c:v>3.6217932345297792E-2</c:v>
                </c:pt>
                <c:pt idx="1710">
                  <c:v>3.4282494929375205E-2</c:v>
                </c:pt>
                <c:pt idx="1711">
                  <c:v>3.6336858899779036E-2</c:v>
                </c:pt>
                <c:pt idx="1712">
                  <c:v>3.9836419062279194E-2</c:v>
                </c:pt>
                <c:pt idx="1713">
                  <c:v>3.7042908242683151E-2</c:v>
                </c:pt>
                <c:pt idx="1714">
                  <c:v>3.5960163460851874E-2</c:v>
                </c:pt>
                <c:pt idx="1715">
                  <c:v>3.4547921595767216E-2</c:v>
                </c:pt>
                <c:pt idx="1716">
                  <c:v>3.7943519747516745E-2</c:v>
                </c:pt>
                <c:pt idx="1717">
                  <c:v>3.6430354967290926E-2</c:v>
                </c:pt>
                <c:pt idx="1718">
                  <c:v>3.8433710165793285E-2</c:v>
                </c:pt>
                <c:pt idx="1719">
                  <c:v>3.2467937772254242E-2</c:v>
                </c:pt>
                <c:pt idx="1720">
                  <c:v>3.183225873437464E-2</c:v>
                </c:pt>
                <c:pt idx="1721">
                  <c:v>3.1978906644248177E-2</c:v>
                </c:pt>
                <c:pt idx="1722">
                  <c:v>2.9885427019259645E-2</c:v>
                </c:pt>
                <c:pt idx="1723">
                  <c:v>3.5826549483820233E-2</c:v>
                </c:pt>
                <c:pt idx="1724">
                  <c:v>3.4739343050987803E-2</c:v>
                </c:pt>
                <c:pt idx="1725">
                  <c:v>3.0400392071045741E-2</c:v>
                </c:pt>
                <c:pt idx="1726">
                  <c:v>2.6094363087311001E-2</c:v>
                </c:pt>
                <c:pt idx="1727">
                  <c:v>2.4318819973675333E-2</c:v>
                </c:pt>
                <c:pt idx="1728">
                  <c:v>2.6595615259363714E-2</c:v>
                </c:pt>
                <c:pt idx="1729">
                  <c:v>3.149744554314781E-2</c:v>
                </c:pt>
                <c:pt idx="1730">
                  <c:v>2.8650676651404375E-2</c:v>
                </c:pt>
                <c:pt idx="1731">
                  <c:v>2.6056245068975002E-2</c:v>
                </c:pt>
                <c:pt idx="1732">
                  <c:v>2.1291054001773019E-2</c:v>
                </c:pt>
                <c:pt idx="1733">
                  <c:v>1.7676622491395157E-2</c:v>
                </c:pt>
                <c:pt idx="1734">
                  <c:v>2.0607368338110749E-2</c:v>
                </c:pt>
                <c:pt idx="1735">
                  <c:v>2.522644726305423E-2</c:v>
                </c:pt>
                <c:pt idx="1736">
                  <c:v>2.9328099376394211E-2</c:v>
                </c:pt>
                <c:pt idx="1737">
                  <c:v>3.0461677420046154E-2</c:v>
                </c:pt>
                <c:pt idx="1738">
                  <c:v>2.6084474479864329E-2</c:v>
                </c:pt>
                <c:pt idx="1739">
                  <c:v>2.4618563479548317E-2</c:v>
                </c:pt>
                <c:pt idx="1740">
                  <c:v>1.9547878641984283E-2</c:v>
                </c:pt>
                <c:pt idx="1741">
                  <c:v>1.9674296705703493E-2</c:v>
                </c:pt>
                <c:pt idx="1742">
                  <c:v>1.8944946090231209E-2</c:v>
                </c:pt>
                <c:pt idx="1743">
                  <c:v>2.293265983033348E-2</c:v>
                </c:pt>
                <c:pt idx="1744">
                  <c:v>2.7597348282850938E-2</c:v>
                </c:pt>
                <c:pt idx="1745">
                  <c:v>3.1445152776444774E-2</c:v>
                </c:pt>
                <c:pt idx="1746">
                  <c:v>2.6980250220103495E-2</c:v>
                </c:pt>
                <c:pt idx="1747">
                  <c:v>2.5044554157746059E-2</c:v>
                </c:pt>
                <c:pt idx="1748">
                  <c:v>2.3979623649115076E-2</c:v>
                </c:pt>
                <c:pt idx="1749">
                  <c:v>2.1754072688331325E-2</c:v>
                </c:pt>
                <c:pt idx="1750">
                  <c:v>2.24723569313411E-2</c:v>
                </c:pt>
                <c:pt idx="1751">
                  <c:v>2.48955322430955E-2</c:v>
                </c:pt>
                <c:pt idx="1752">
                  <c:v>3.1775938473186077E-2</c:v>
                </c:pt>
                <c:pt idx="1753">
                  <c:v>2.6044772252114871E-2</c:v>
                </c:pt>
                <c:pt idx="1754">
                  <c:v>2.4873270174953069E-2</c:v>
                </c:pt>
                <c:pt idx="1755">
                  <c:v>2.1858565848010672E-2</c:v>
                </c:pt>
                <c:pt idx="1756">
                  <c:v>2.2579524310409344E-2</c:v>
                </c:pt>
                <c:pt idx="1757">
                  <c:v>2.1641686193702714E-2</c:v>
                </c:pt>
                <c:pt idx="1758">
                  <c:v>2.8292363584096897E-2</c:v>
                </c:pt>
                <c:pt idx="1759">
                  <c:v>2.9042332015375788E-2</c:v>
                </c:pt>
                <c:pt idx="1760">
                  <c:v>3.0769582144675917E-2</c:v>
                </c:pt>
                <c:pt idx="1761">
                  <c:v>3.0892623948683071E-2</c:v>
                </c:pt>
                <c:pt idx="1762">
                  <c:v>2.8713573921936256E-2</c:v>
                </c:pt>
                <c:pt idx="1763">
                  <c:v>2.7586027882639915E-2</c:v>
                </c:pt>
                <c:pt idx="1764">
                  <c:v>2.1479939798194812E-2</c:v>
                </c:pt>
                <c:pt idx="1765">
                  <c:v>2.4031800948659698E-2</c:v>
                </c:pt>
                <c:pt idx="1766">
                  <c:v>2.6485067001897081E-2</c:v>
                </c:pt>
                <c:pt idx="1767">
                  <c:v>2.2961060132617266E-2</c:v>
                </c:pt>
                <c:pt idx="1768">
                  <c:v>2.293397153725308E-2</c:v>
                </c:pt>
                <c:pt idx="1769">
                  <c:v>2.1976808836914091E-2</c:v>
                </c:pt>
                <c:pt idx="1770">
                  <c:v>2.0028282063913567E-2</c:v>
                </c:pt>
                <c:pt idx="1771">
                  <c:v>2.2297941479211894E-2</c:v>
                </c:pt>
                <c:pt idx="1772">
                  <c:v>2.2637239414871557E-2</c:v>
                </c:pt>
                <c:pt idx="1773">
                  <c:v>1.7920484511281556E-2</c:v>
                </c:pt>
                <c:pt idx="1774">
                  <c:v>2.0787275408294181E-2</c:v>
                </c:pt>
                <c:pt idx="1775">
                  <c:v>2.1381210759063546E-2</c:v>
                </c:pt>
                <c:pt idx="1776">
                  <c:v>2.4953621461150981E-2</c:v>
                </c:pt>
                <c:pt idx="1777">
                  <c:v>2.4815434984646105E-2</c:v>
                </c:pt>
                <c:pt idx="1778">
                  <c:v>2.3801693376683707E-2</c:v>
                </c:pt>
                <c:pt idx="1779">
                  <c:v>2.6806042608859434E-2</c:v>
                </c:pt>
                <c:pt idx="1780">
                  <c:v>2.2488480765342191E-2</c:v>
                </c:pt>
                <c:pt idx="1781">
                  <c:v>2.055999447235619E-2</c:v>
                </c:pt>
                <c:pt idx="1782">
                  <c:v>2.351734395237063E-2</c:v>
                </c:pt>
                <c:pt idx="1783">
                  <c:v>2.267497408224162E-2</c:v>
                </c:pt>
                <c:pt idx="1784">
                  <c:v>2.1196703477288855E-2</c:v>
                </c:pt>
                <c:pt idx="1785">
                  <c:v>2.2616478419788519E-2</c:v>
                </c:pt>
                <c:pt idx="1786">
                  <c:v>1.9912482360082209E-2</c:v>
                </c:pt>
                <c:pt idx="1787">
                  <c:v>1.894837315549297E-2</c:v>
                </c:pt>
                <c:pt idx="1788">
                  <c:v>1.3944867110694854E-2</c:v>
                </c:pt>
                <c:pt idx="1789">
                  <c:v>1.3768253163869421E-2</c:v>
                </c:pt>
                <c:pt idx="1790">
                  <c:v>1.7207183830828972E-2</c:v>
                </c:pt>
                <c:pt idx="1791">
                  <c:v>2.5563246489405795E-2</c:v>
                </c:pt>
                <c:pt idx="1792">
                  <c:v>2.9719112742964841E-2</c:v>
                </c:pt>
                <c:pt idx="1793">
                  <c:v>2.9894147099063156E-2</c:v>
                </c:pt>
                <c:pt idx="1794">
                  <c:v>2.3918402961723376E-2</c:v>
                </c:pt>
                <c:pt idx="1795">
                  <c:v>2.0419129157776082E-2</c:v>
                </c:pt>
                <c:pt idx="1796">
                  <c:v>1.9450475165831625E-2</c:v>
                </c:pt>
                <c:pt idx="1797">
                  <c:v>1.6890642162749759E-2</c:v>
                </c:pt>
                <c:pt idx="1798">
                  <c:v>2.1439590954358233E-2</c:v>
                </c:pt>
                <c:pt idx="1799">
                  <c:v>1.9706077886385672E-2</c:v>
                </c:pt>
                <c:pt idx="1800">
                  <c:v>2.2081962468739575E-2</c:v>
                </c:pt>
                <c:pt idx="1801">
                  <c:v>2.5557436181994349E-2</c:v>
                </c:pt>
                <c:pt idx="1802">
                  <c:v>2.1304175689655314E-2</c:v>
                </c:pt>
                <c:pt idx="1803">
                  <c:v>2.4597848671328644E-2</c:v>
                </c:pt>
                <c:pt idx="1804">
                  <c:v>2.0763045779772352E-2</c:v>
                </c:pt>
                <c:pt idx="1805">
                  <c:v>2.176954066887261E-2</c:v>
                </c:pt>
                <c:pt idx="1806">
                  <c:v>2.4598079605645477E-2</c:v>
                </c:pt>
                <c:pt idx="1807">
                  <c:v>2.3432143045519278E-2</c:v>
                </c:pt>
                <c:pt idx="1808">
                  <c:v>2.5393597521575963E-2</c:v>
                </c:pt>
                <c:pt idx="1809">
                  <c:v>2.537562621304023E-2</c:v>
                </c:pt>
                <c:pt idx="1810">
                  <c:v>2.3527518918370165E-2</c:v>
                </c:pt>
                <c:pt idx="1811">
                  <c:v>2.3615246246647643E-2</c:v>
                </c:pt>
                <c:pt idx="1812">
                  <c:v>2.7780423771861278E-2</c:v>
                </c:pt>
                <c:pt idx="1813">
                  <c:v>2.3891180424455427E-2</c:v>
                </c:pt>
                <c:pt idx="1814">
                  <c:v>2.7785130213238279E-2</c:v>
                </c:pt>
                <c:pt idx="1815">
                  <c:v>2.9312465123144799E-2</c:v>
                </c:pt>
                <c:pt idx="1816">
                  <c:v>2.4438143735181526E-2</c:v>
                </c:pt>
                <c:pt idx="1817">
                  <c:v>1.9412823634815623E-2</c:v>
                </c:pt>
                <c:pt idx="1818">
                  <c:v>1.8726727016885641E-2</c:v>
                </c:pt>
                <c:pt idx="1819">
                  <c:v>1.7139321472485241E-2</c:v>
                </c:pt>
                <c:pt idx="1820">
                  <c:v>2.3916481588207347E-2</c:v>
                </c:pt>
                <c:pt idx="1821">
                  <c:v>2.4120636761657956E-2</c:v>
                </c:pt>
                <c:pt idx="1822">
                  <c:v>2.2918803771323666E-2</c:v>
                </c:pt>
                <c:pt idx="1823">
                  <c:v>2.215690527323733E-2</c:v>
                </c:pt>
                <c:pt idx="1824">
                  <c:v>2.1589892245124032E-2</c:v>
                </c:pt>
                <c:pt idx="1825">
                  <c:v>1.97046045254443E-2</c:v>
                </c:pt>
                <c:pt idx="1826">
                  <c:v>1.7669703699262924E-2</c:v>
                </c:pt>
                <c:pt idx="1827">
                  <c:v>2.1671430533710453E-2</c:v>
                </c:pt>
                <c:pt idx="1828">
                  <c:v>2.1094080885575833E-2</c:v>
                </c:pt>
                <c:pt idx="1829">
                  <c:v>2.1816757499291725E-2</c:v>
                </c:pt>
                <c:pt idx="1830">
                  <c:v>2.2379724558174156E-2</c:v>
                </c:pt>
                <c:pt idx="1831">
                  <c:v>1.8699430580636306E-2</c:v>
                </c:pt>
                <c:pt idx="1832">
                  <c:v>1.9359237635938331E-2</c:v>
                </c:pt>
                <c:pt idx="1833">
                  <c:v>2.1803645048782103E-2</c:v>
                </c:pt>
                <c:pt idx="1834">
                  <c:v>1.884974572746111E-2</c:v>
                </c:pt>
                <c:pt idx="1835">
                  <c:v>1.6294009499159812E-2</c:v>
                </c:pt>
                <c:pt idx="1836">
                  <c:v>1.3060887495359377E-2</c:v>
                </c:pt>
                <c:pt idx="1837">
                  <c:v>1.261255161266514E-2</c:v>
                </c:pt>
                <c:pt idx="1838">
                  <c:v>1.3597865206225732E-2</c:v>
                </c:pt>
                <c:pt idx="1839">
                  <c:v>1.7816956657046558E-2</c:v>
                </c:pt>
                <c:pt idx="1840">
                  <c:v>1.6075753476323552E-2</c:v>
                </c:pt>
                <c:pt idx="1841">
                  <c:v>1.2743209630441356E-2</c:v>
                </c:pt>
                <c:pt idx="1842">
                  <c:v>1.1599692173793037E-2</c:v>
                </c:pt>
                <c:pt idx="1843">
                  <c:v>1.1465085179199025E-2</c:v>
                </c:pt>
                <c:pt idx="1844">
                  <c:v>1.0368664467125069E-2</c:v>
                </c:pt>
                <c:pt idx="1845">
                  <c:v>1.0555864443034E-2</c:v>
                </c:pt>
                <c:pt idx="1846">
                  <c:v>1.5034369030636577E-2</c:v>
                </c:pt>
                <c:pt idx="1847">
                  <c:v>1.7718523213840834E-2</c:v>
                </c:pt>
                <c:pt idx="1848">
                  <c:v>1.6910414758956764E-2</c:v>
                </c:pt>
                <c:pt idx="1849">
                  <c:v>1.4549937652353141E-2</c:v>
                </c:pt>
                <c:pt idx="1850">
                  <c:v>1.2460061526444426E-2</c:v>
                </c:pt>
                <c:pt idx="1851">
                  <c:v>1.2139421697978742E-2</c:v>
                </c:pt>
                <c:pt idx="1852">
                  <c:v>1.0688690472176618E-2</c:v>
                </c:pt>
                <c:pt idx="1853">
                  <c:v>1.418200201393199E-2</c:v>
                </c:pt>
                <c:pt idx="1854">
                  <c:v>1.3619183214880964E-2</c:v>
                </c:pt>
                <c:pt idx="1855">
                  <c:v>1.4612507458023762E-2</c:v>
                </c:pt>
                <c:pt idx="1856">
                  <c:v>1.271615290401289E-2</c:v>
                </c:pt>
                <c:pt idx="1857">
                  <c:v>1.3790501375952847E-2</c:v>
                </c:pt>
                <c:pt idx="1858">
                  <c:v>1.2769956443016633E-2</c:v>
                </c:pt>
                <c:pt idx="1859">
                  <c:v>1.2237953057334803E-2</c:v>
                </c:pt>
                <c:pt idx="1860">
                  <c:v>1.3033951316644294E-2</c:v>
                </c:pt>
                <c:pt idx="1861">
                  <c:v>1.1654973692424497E-2</c:v>
                </c:pt>
                <c:pt idx="1862">
                  <c:v>9.9104866257161625E-3</c:v>
                </c:pt>
                <c:pt idx="1863">
                  <c:v>1.1630088210442868E-2</c:v>
                </c:pt>
                <c:pt idx="1864">
                  <c:v>1.1889652378267824E-2</c:v>
                </c:pt>
                <c:pt idx="1865">
                  <c:v>8.7286973484768365E-3</c:v>
                </c:pt>
                <c:pt idx="1866">
                  <c:v>8.2621892443912291E-3</c:v>
                </c:pt>
                <c:pt idx="1867">
                  <c:v>8.3980977847948959E-3</c:v>
                </c:pt>
                <c:pt idx="1868">
                  <c:v>7.8029407914894985E-3</c:v>
                </c:pt>
                <c:pt idx="1869">
                  <c:v>7.5471302300503E-3</c:v>
                </c:pt>
                <c:pt idx="1870">
                  <c:v>7.9911610352101856E-3</c:v>
                </c:pt>
                <c:pt idx="1871">
                  <c:v>8.0601120179234591E-3</c:v>
                </c:pt>
                <c:pt idx="1872">
                  <c:v>8.4792273196405282E-3</c:v>
                </c:pt>
                <c:pt idx="1873">
                  <c:v>7.9413854525605936E-3</c:v>
                </c:pt>
                <c:pt idx="1874">
                  <c:v>7.3349039022264743E-3</c:v>
                </c:pt>
                <c:pt idx="1875">
                  <c:v>8.3503133178250161E-3</c:v>
                </c:pt>
                <c:pt idx="1876">
                  <c:v>7.2886191227100891E-3</c:v>
                </c:pt>
                <c:pt idx="1877">
                  <c:v>7.1885044776778427E-3</c:v>
                </c:pt>
                <c:pt idx="1878">
                  <c:v>7.4436993682283712E-3</c:v>
                </c:pt>
                <c:pt idx="1879">
                  <c:v>7.3193463191702553E-3</c:v>
                </c:pt>
                <c:pt idx="1880">
                  <c:v>8.5019766591914771E-3</c:v>
                </c:pt>
                <c:pt idx="1881">
                  <c:v>9.257291681773621E-3</c:v>
                </c:pt>
                <c:pt idx="1882">
                  <c:v>8.8530453169799808E-3</c:v>
                </c:pt>
                <c:pt idx="1883">
                  <c:v>1.0476603166811522E-2</c:v>
                </c:pt>
                <c:pt idx="1884">
                  <c:v>8.0874915905268518E-3</c:v>
                </c:pt>
                <c:pt idx="1885">
                  <c:v>6.8765191436696883E-3</c:v>
                </c:pt>
                <c:pt idx="1886">
                  <c:v>7.5333429894669009E-3</c:v>
                </c:pt>
                <c:pt idx="1887">
                  <c:v>7.3684267895261875E-3</c:v>
                </c:pt>
                <c:pt idx="1888">
                  <c:v>7.5802891648666876E-3</c:v>
                </c:pt>
                <c:pt idx="1889">
                  <c:v>7.1135602875741916E-3</c:v>
                </c:pt>
                <c:pt idx="1890">
                  <c:v>7.9292720239055817E-3</c:v>
                </c:pt>
                <c:pt idx="1891">
                  <c:v>7.4569854813442485E-3</c:v>
                </c:pt>
                <c:pt idx="1892">
                  <c:v>6.0434346805517932E-3</c:v>
                </c:pt>
                <c:pt idx="1893">
                  <c:v>5.6956115736520206E-3</c:v>
                </c:pt>
                <c:pt idx="1894">
                  <c:v>6.8079076344021551E-3</c:v>
                </c:pt>
                <c:pt idx="1895">
                  <c:v>7.4568986500411199E-3</c:v>
                </c:pt>
                <c:pt idx="1896">
                  <c:v>5.8040056758112647E-3</c:v>
                </c:pt>
                <c:pt idx="1897">
                  <c:v>6.2285913496254106E-3</c:v>
                </c:pt>
                <c:pt idx="1898">
                  <c:v>4.9906023589109099E-3</c:v>
                </c:pt>
                <c:pt idx="1899">
                  <c:v>3.7713139673046891E-3</c:v>
                </c:pt>
                <c:pt idx="1900">
                  <c:v>4.7455043785608348E-3</c:v>
                </c:pt>
                <c:pt idx="1901">
                  <c:v>5.5052685816910293E-3</c:v>
                </c:pt>
                <c:pt idx="1902">
                  <c:v>5.8406706554257693E-3</c:v>
                </c:pt>
                <c:pt idx="1903">
                  <c:v>5.5571844635890011E-3</c:v>
                </c:pt>
                <c:pt idx="1904">
                  <c:v>5.0549692954351029E-3</c:v>
                </c:pt>
                <c:pt idx="1905">
                  <c:v>4.9345019471919724E-3</c:v>
                </c:pt>
                <c:pt idx="1906">
                  <c:v>4.2841336392874328E-3</c:v>
                </c:pt>
                <c:pt idx="1907">
                  <c:v>3.6816361677872674E-3</c:v>
                </c:pt>
                <c:pt idx="1908">
                  <c:v>3.5526099318937752E-3</c:v>
                </c:pt>
                <c:pt idx="1909">
                  <c:v>2.7968418161820109E-3</c:v>
                </c:pt>
                <c:pt idx="1910">
                  <c:v>2.9107390831113206E-3</c:v>
                </c:pt>
                <c:pt idx="1911">
                  <c:v>3.4790684368305506E-3</c:v>
                </c:pt>
                <c:pt idx="1912">
                  <c:v>4.2798022352409648E-3</c:v>
                </c:pt>
                <c:pt idx="1913">
                  <c:v>4.5066859641540056E-3</c:v>
                </c:pt>
                <c:pt idx="1914">
                  <c:v>3.3302266509471221E-3</c:v>
                </c:pt>
                <c:pt idx="1915">
                  <c:v>3.6434105340596252E-3</c:v>
                </c:pt>
                <c:pt idx="1916">
                  <c:v>2.8238606693825156E-3</c:v>
                </c:pt>
                <c:pt idx="1917">
                  <c:v>2.7331930853831603E-3</c:v>
                </c:pt>
                <c:pt idx="1918">
                  <c:v>2.854818800159511E-3</c:v>
                </c:pt>
                <c:pt idx="1919">
                  <c:v>3.0521535594968548E-3</c:v>
                </c:pt>
                <c:pt idx="1920">
                  <c:v>4.0246793961972874E-3</c:v>
                </c:pt>
                <c:pt idx="1921">
                  <c:v>3.7434688311185648E-3</c:v>
                </c:pt>
                <c:pt idx="1922">
                  <c:v>2.9556511890484667E-3</c:v>
                </c:pt>
                <c:pt idx="1923">
                  <c:v>2.8300566371030713E-3</c:v>
                </c:pt>
                <c:pt idx="1924">
                  <c:v>3.3526720809371204E-3</c:v>
                </c:pt>
                <c:pt idx="1925">
                  <c:v>3.817376126139649E-3</c:v>
                </c:pt>
                <c:pt idx="1926">
                  <c:v>3.2350318306006262E-3</c:v>
                </c:pt>
                <c:pt idx="1927">
                  <c:v>2.760358350940535E-3</c:v>
                </c:pt>
                <c:pt idx="1928">
                  <c:v>2.2500720284134193E-3</c:v>
                </c:pt>
                <c:pt idx="1929">
                  <c:v>2.3036280058295212E-3</c:v>
                </c:pt>
                <c:pt idx="1930">
                  <c:v>2.5464854614377103E-3</c:v>
                </c:pt>
                <c:pt idx="1931">
                  <c:v>2.4667235196163461E-3</c:v>
                </c:pt>
                <c:pt idx="1932">
                  <c:v>2.3109250683727234E-3</c:v>
                </c:pt>
                <c:pt idx="1933">
                  <c:v>1.8727078037047221E-3</c:v>
                </c:pt>
                <c:pt idx="1934">
                  <c:v>1.8783878641614789E-3</c:v>
                </c:pt>
                <c:pt idx="1935">
                  <c:v>1.8809891083062546E-3</c:v>
                </c:pt>
                <c:pt idx="1936">
                  <c:v>1.7801317785110817E-3</c:v>
                </c:pt>
                <c:pt idx="1937">
                  <c:v>1.7200260420010402E-3</c:v>
                </c:pt>
                <c:pt idx="1938">
                  <c:v>1.8882469120155957E-3</c:v>
                </c:pt>
                <c:pt idx="1939">
                  <c:v>1.6617677800256408E-3</c:v>
                </c:pt>
                <c:pt idx="1940">
                  <c:v>1.5602592154570067E-3</c:v>
                </c:pt>
                <c:pt idx="1941">
                  <c:v>2.0950310417289998E-3</c:v>
                </c:pt>
                <c:pt idx="1942">
                  <c:v>1.8495654139465299E-3</c:v>
                </c:pt>
                <c:pt idx="1943">
                  <c:v>2.1332963961591374E-3</c:v>
                </c:pt>
                <c:pt idx="1944">
                  <c:v>1.890515610744136E-3</c:v>
                </c:pt>
                <c:pt idx="1945">
                  <c:v>1.9001931442252243E-3</c:v>
                </c:pt>
                <c:pt idx="1946">
                  <c:v>1.7617290846715129E-3</c:v>
                </c:pt>
                <c:pt idx="1947">
                  <c:v>1.5083308631059242E-3</c:v>
                </c:pt>
                <c:pt idx="1948">
                  <c:v>1.5432592166578648E-3</c:v>
                </c:pt>
                <c:pt idx="1949">
                  <c:v>1.4169704761560781E-3</c:v>
                </c:pt>
                <c:pt idx="1950">
                  <c:v>1.3981916826881198E-3</c:v>
                </c:pt>
                <c:pt idx="1951">
                  <c:v>1.8975914382118146E-3</c:v>
                </c:pt>
                <c:pt idx="1952">
                  <c:v>1.7187623694193451E-3</c:v>
                </c:pt>
                <c:pt idx="1953">
                  <c:v>1.7718416984055091E-3</c:v>
                </c:pt>
                <c:pt idx="1954">
                  <c:v>1.7639054096733212E-3</c:v>
                </c:pt>
                <c:pt idx="1955">
                  <c:v>1.6729519289897298E-3</c:v>
                </c:pt>
                <c:pt idx="1956">
                  <c:v>1.5984289630799763E-3</c:v>
                </c:pt>
                <c:pt idx="1957">
                  <c:v>1.6870915753406119E-3</c:v>
                </c:pt>
                <c:pt idx="1958">
                  <c:v>1.6312696704077717E-3</c:v>
                </c:pt>
                <c:pt idx="1959">
                  <c:v>1.7396720862024226E-3</c:v>
                </c:pt>
                <c:pt idx="1960">
                  <c:v>1.7563298403440218E-3</c:v>
                </c:pt>
                <c:pt idx="1961">
                  <c:v>1.4786470278891984E-3</c:v>
                </c:pt>
                <c:pt idx="1962">
                  <c:v>1.6419332934217252E-3</c:v>
                </c:pt>
                <c:pt idx="1963">
                  <c:v>1.8490726001144141E-3</c:v>
                </c:pt>
                <c:pt idx="1964">
                  <c:v>1.6644332239104959E-3</c:v>
                </c:pt>
                <c:pt idx="1965">
                  <c:v>1.5137462728355932E-3</c:v>
                </c:pt>
                <c:pt idx="1966">
                  <c:v>1.2734078487553887E-3</c:v>
                </c:pt>
                <c:pt idx="1967">
                  <c:v>1.2612916488885732E-3</c:v>
                </c:pt>
                <c:pt idx="1968">
                  <c:v>1.4841806759890847E-3</c:v>
                </c:pt>
                <c:pt idx="1969">
                  <c:v>1.3271499592308557E-3</c:v>
                </c:pt>
                <c:pt idx="1970">
                  <c:v>1.1671410211490571E-3</c:v>
                </c:pt>
                <c:pt idx="1971">
                  <c:v>1.1041788118872793E-3</c:v>
                </c:pt>
                <c:pt idx="1972">
                  <c:v>1.3339999329366743E-3</c:v>
                </c:pt>
                <c:pt idx="1973">
                  <c:v>1.4235026842419382E-3</c:v>
                </c:pt>
                <c:pt idx="1974">
                  <c:v>1.1994636042436122E-3</c:v>
                </c:pt>
                <c:pt idx="1975">
                  <c:v>9.0631308836867908E-4</c:v>
                </c:pt>
                <c:pt idx="1976">
                  <c:v>9.7195542893786205E-4</c:v>
                </c:pt>
                <c:pt idx="1977">
                  <c:v>9.058324216816286E-4</c:v>
                </c:pt>
                <c:pt idx="1978">
                  <c:v>9.4986041868022131E-4</c:v>
                </c:pt>
                <c:pt idx="1979">
                  <c:v>1.0482311863123568E-3</c:v>
                </c:pt>
                <c:pt idx="1980">
                  <c:v>8.4291579885399301E-4</c:v>
                </c:pt>
                <c:pt idx="1981">
                  <c:v>7.9046401078038337E-4</c:v>
                </c:pt>
                <c:pt idx="1982">
                  <c:v>9.4751204761237484E-4</c:v>
                </c:pt>
                <c:pt idx="1983">
                  <c:v>1.0483248532712631E-3</c:v>
                </c:pt>
                <c:pt idx="1984">
                  <c:v>9.3485490720181588E-4</c:v>
                </c:pt>
                <c:pt idx="1985">
                  <c:v>1.1534540060591622E-3</c:v>
                </c:pt>
                <c:pt idx="1986">
                  <c:v>1.2172139548249986E-3</c:v>
                </c:pt>
                <c:pt idx="1987">
                  <c:v>1.2077756692961464E-3</c:v>
                </c:pt>
                <c:pt idx="1988">
                  <c:v>1.2733097478575992E-3</c:v>
                </c:pt>
                <c:pt idx="1989">
                  <c:v>1.2377294667292467E-3</c:v>
                </c:pt>
                <c:pt idx="1990">
                  <c:v>1.155193957575888E-3</c:v>
                </c:pt>
                <c:pt idx="1991">
                  <c:v>1.036183343003323E-3</c:v>
                </c:pt>
                <c:pt idx="1992">
                  <c:v>1.1298500709753529E-3</c:v>
                </c:pt>
                <c:pt idx="1993">
                  <c:v>1.0010952290909992E-3</c:v>
                </c:pt>
                <c:pt idx="1994">
                  <c:v>9.7713325344237628E-4</c:v>
                </c:pt>
                <c:pt idx="1995">
                  <c:v>1.024777589468804E-3</c:v>
                </c:pt>
                <c:pt idx="1996">
                  <c:v>9.6829839928340162E-4</c:v>
                </c:pt>
                <c:pt idx="1997">
                  <c:v>8.835526177836605E-4</c:v>
                </c:pt>
                <c:pt idx="1998">
                  <c:v>8.7904704307543915E-4</c:v>
                </c:pt>
                <c:pt idx="1999">
                  <c:v>9.8349096755843968E-4</c:v>
                </c:pt>
                <c:pt idx="2000">
                  <c:v>9.911716581887599E-4</c:v>
                </c:pt>
                <c:pt idx="2001">
                  <c:v>8.7815235734517536E-4</c:v>
                </c:pt>
                <c:pt idx="2002">
                  <c:v>7.0440836983558122E-4</c:v>
                </c:pt>
                <c:pt idx="2003">
                  <c:v>8.1644827824148877E-4</c:v>
                </c:pt>
                <c:pt idx="2004">
                  <c:v>1.0332239659200067E-3</c:v>
                </c:pt>
                <c:pt idx="2005">
                  <c:v>1.0155307484886042E-3</c:v>
                </c:pt>
                <c:pt idx="2006">
                  <c:v>9.9587135628370887E-4</c:v>
                </c:pt>
                <c:pt idx="2007">
                  <c:v>8.2636732283111801E-4</c:v>
                </c:pt>
                <c:pt idx="2008">
                  <c:v>1.0652792656362623E-3</c:v>
                </c:pt>
                <c:pt idx="2009">
                  <c:v>1.3659262789304119E-3</c:v>
                </c:pt>
                <c:pt idx="2010">
                  <c:v>9.0329837942305035E-4</c:v>
                </c:pt>
                <c:pt idx="2011">
                  <c:v>6.9916629940412474E-4</c:v>
                </c:pt>
                <c:pt idx="2012">
                  <c:v>6.0418726408327527E-4</c:v>
                </c:pt>
                <c:pt idx="2013">
                  <c:v>7.1325791141710619E-4</c:v>
                </c:pt>
                <c:pt idx="2014">
                  <c:v>6.9298354112649213E-4</c:v>
                </c:pt>
                <c:pt idx="2015">
                  <c:v>7.316376503855818E-4</c:v>
                </c:pt>
                <c:pt idx="2016">
                  <c:v>7.5795026025835628E-4</c:v>
                </c:pt>
                <c:pt idx="2017">
                  <c:v>5.4906218035803863E-4</c:v>
                </c:pt>
                <c:pt idx="2018">
                  <c:v>4.9433582782424127E-4</c:v>
                </c:pt>
                <c:pt idx="2019">
                  <c:v>5.3158068350830608E-4</c:v>
                </c:pt>
                <c:pt idx="2020">
                  <c:v>5.1243119427497202E-4</c:v>
                </c:pt>
                <c:pt idx="2021">
                  <c:v>6.1829841313946056E-4</c:v>
                </c:pt>
                <c:pt idx="2022">
                  <c:v>6.8618575857627706E-4</c:v>
                </c:pt>
                <c:pt idx="2023">
                  <c:v>6.5457957991939286E-4</c:v>
                </c:pt>
                <c:pt idx="2024">
                  <c:v>7.1123705139738828E-4</c:v>
                </c:pt>
                <c:pt idx="2025">
                  <c:v>6.729631523975277E-4</c:v>
                </c:pt>
                <c:pt idx="2026">
                  <c:v>6.5265737503982467E-4</c:v>
                </c:pt>
                <c:pt idx="2027">
                  <c:v>4.890170410127338E-4</c:v>
                </c:pt>
                <c:pt idx="2028">
                  <c:v>4.9792560940564062E-4</c:v>
                </c:pt>
                <c:pt idx="2029">
                  <c:v>4.2909928503659248E-4</c:v>
                </c:pt>
                <c:pt idx="2030">
                  <c:v>4.5152887293245666E-4</c:v>
                </c:pt>
                <c:pt idx="2031">
                  <c:v>4.8798712014653427E-4</c:v>
                </c:pt>
                <c:pt idx="2032">
                  <c:v>5.1103127044634707E-4</c:v>
                </c:pt>
                <c:pt idx="2033">
                  <c:v>5.5224080648175352E-4</c:v>
                </c:pt>
                <c:pt idx="2034">
                  <c:v>5.6454979031625907E-4</c:v>
                </c:pt>
                <c:pt idx="2035">
                  <c:v>5.6694813557026786E-4</c:v>
                </c:pt>
                <c:pt idx="2036">
                  <c:v>4.7360023551605373E-4</c:v>
                </c:pt>
                <c:pt idx="2037">
                  <c:v>5.1027385207400727E-4</c:v>
                </c:pt>
                <c:pt idx="2038">
                  <c:v>6.2233823951749877E-4</c:v>
                </c:pt>
                <c:pt idx="2039">
                  <c:v>5.0513704150416199E-4</c:v>
                </c:pt>
                <c:pt idx="2040">
                  <c:v>4.5297295140245947E-4</c:v>
                </c:pt>
                <c:pt idx="2041">
                  <c:v>5.3035765536637311E-4</c:v>
                </c:pt>
                <c:pt idx="2042">
                  <c:v>5.7300900671547754E-4</c:v>
                </c:pt>
                <c:pt idx="2043">
                  <c:v>5.4815918099236909E-4</c:v>
                </c:pt>
                <c:pt idx="2044">
                  <c:v>5.445757731981142E-4</c:v>
                </c:pt>
                <c:pt idx="2045">
                  <c:v>6.6260343894452298E-4</c:v>
                </c:pt>
                <c:pt idx="2046">
                  <c:v>6.0649388222663912E-4</c:v>
                </c:pt>
                <c:pt idx="2047">
                  <c:v>5.2034826927199989E-4</c:v>
                </c:pt>
                <c:pt idx="2048">
                  <c:v>0</c:v>
                </c:pt>
              </c:numCache>
            </c:numRef>
          </c:yVal>
          <c:smooth val="0"/>
          <c:extLst>
            <c:ext xmlns:c16="http://schemas.microsoft.com/office/drawing/2014/chart" uri="{C3380CC4-5D6E-409C-BE32-E72D297353CC}">
              <c16:uniqueId val="{00000001-4A2E-4847-A654-6B946774278C}"/>
            </c:ext>
          </c:extLst>
        </c:ser>
        <c:ser>
          <c:idx val="0"/>
          <c:order val="1"/>
          <c:tx>
            <c:v>MM_mezzeria</c:v>
          </c:tx>
          <c:spPr>
            <a:ln w="12700" cap="rnd">
              <a:solidFill>
                <a:srgbClr val="006666"/>
              </a:solidFill>
              <a:round/>
            </a:ln>
            <a:effectLst/>
          </c:spPr>
          <c:marker>
            <c:symbol val="none"/>
          </c:marker>
          <c:xVal>
            <c:numRef>
              <c:f>'[spettro acc.xlsx]Foglio1'!$A$3:$A$753</c:f>
              <c:numCache>
                <c:formatCode>General</c:formatCode>
                <c:ptCount val="751"/>
                <c:pt idx="0">
                  <c:v>0</c:v>
                </c:pt>
                <c:pt idx="1">
                  <c:v>0.01</c:v>
                </c:pt>
                <c:pt idx="2">
                  <c:v>0.02</c:v>
                </c:pt>
                <c:pt idx="3">
                  <c:v>0.03</c:v>
                </c:pt>
                <c:pt idx="4">
                  <c:v>0.04</c:v>
                </c:pt>
                <c:pt idx="5">
                  <c:v>0.05</c:v>
                </c:pt>
                <c:pt idx="6">
                  <c:v>6.0000000000000005E-2</c:v>
                </c:pt>
                <c:pt idx="7">
                  <c:v>7.0000000000000007E-2</c:v>
                </c:pt>
                <c:pt idx="8">
                  <c:v>0.08</c:v>
                </c:pt>
                <c:pt idx="9">
                  <c:v>0.09</c:v>
                </c:pt>
                <c:pt idx="10">
                  <c:v>9.9999999999999992E-2</c:v>
                </c:pt>
                <c:pt idx="11">
                  <c:v>0.10999999999999999</c:v>
                </c:pt>
                <c:pt idx="12">
                  <c:v>0.11999999999999998</c:v>
                </c:pt>
                <c:pt idx="13">
                  <c:v>0.12999999999999998</c:v>
                </c:pt>
                <c:pt idx="14">
                  <c:v>0.13999999999999999</c:v>
                </c:pt>
                <c:pt idx="15">
                  <c:v>0.15</c:v>
                </c:pt>
                <c:pt idx="16">
                  <c:v>0.16</c:v>
                </c:pt>
                <c:pt idx="17">
                  <c:v>0.17</c:v>
                </c:pt>
                <c:pt idx="18">
                  <c:v>0.18000000000000002</c:v>
                </c:pt>
                <c:pt idx="19">
                  <c:v>0.19000000000000003</c:v>
                </c:pt>
                <c:pt idx="20">
                  <c:v>0.20000000000000004</c:v>
                </c:pt>
                <c:pt idx="21">
                  <c:v>0.21000000000000005</c:v>
                </c:pt>
                <c:pt idx="22">
                  <c:v>0.22000000000000006</c:v>
                </c:pt>
                <c:pt idx="23">
                  <c:v>0.23000000000000007</c:v>
                </c:pt>
                <c:pt idx="24">
                  <c:v>0.24000000000000007</c:v>
                </c:pt>
                <c:pt idx="25">
                  <c:v>0.25000000000000006</c:v>
                </c:pt>
                <c:pt idx="26">
                  <c:v>0.26000000000000006</c:v>
                </c:pt>
                <c:pt idx="27">
                  <c:v>0.27000000000000007</c:v>
                </c:pt>
                <c:pt idx="28">
                  <c:v>0.28000000000000008</c:v>
                </c:pt>
                <c:pt idx="29">
                  <c:v>0.29000000000000009</c:v>
                </c:pt>
                <c:pt idx="30">
                  <c:v>0.3000000000000001</c:v>
                </c:pt>
                <c:pt idx="31">
                  <c:v>0.31000000000000011</c:v>
                </c:pt>
                <c:pt idx="32">
                  <c:v>0.32000000000000012</c:v>
                </c:pt>
                <c:pt idx="33">
                  <c:v>0.33000000000000013</c:v>
                </c:pt>
                <c:pt idx="34">
                  <c:v>0.34000000000000014</c:v>
                </c:pt>
                <c:pt idx="35">
                  <c:v>0.35000000000000014</c:v>
                </c:pt>
                <c:pt idx="36">
                  <c:v>0.36000000000000015</c:v>
                </c:pt>
                <c:pt idx="37">
                  <c:v>0.37000000000000016</c:v>
                </c:pt>
                <c:pt idx="38">
                  <c:v>0.38000000000000017</c:v>
                </c:pt>
                <c:pt idx="39">
                  <c:v>0.39000000000000018</c:v>
                </c:pt>
                <c:pt idx="40">
                  <c:v>0.40000000000000019</c:v>
                </c:pt>
                <c:pt idx="41">
                  <c:v>0.4100000000000002</c:v>
                </c:pt>
                <c:pt idx="42">
                  <c:v>0.42000000000000021</c:v>
                </c:pt>
                <c:pt idx="43">
                  <c:v>0.43000000000000022</c:v>
                </c:pt>
                <c:pt idx="44">
                  <c:v>0.44000000000000022</c:v>
                </c:pt>
                <c:pt idx="45">
                  <c:v>0.45000000000000023</c:v>
                </c:pt>
                <c:pt idx="46">
                  <c:v>0.46000000000000024</c:v>
                </c:pt>
                <c:pt idx="47">
                  <c:v>0.47000000000000025</c:v>
                </c:pt>
                <c:pt idx="48">
                  <c:v>0.48000000000000026</c:v>
                </c:pt>
                <c:pt idx="49">
                  <c:v>0.49000000000000027</c:v>
                </c:pt>
                <c:pt idx="50">
                  <c:v>0.50000000000000022</c:v>
                </c:pt>
                <c:pt idx="51">
                  <c:v>0.51000000000000023</c:v>
                </c:pt>
                <c:pt idx="52">
                  <c:v>0.52000000000000024</c:v>
                </c:pt>
                <c:pt idx="53">
                  <c:v>0.53000000000000025</c:v>
                </c:pt>
                <c:pt idx="54">
                  <c:v>0.54000000000000026</c:v>
                </c:pt>
                <c:pt idx="55">
                  <c:v>0.55000000000000027</c:v>
                </c:pt>
                <c:pt idx="56">
                  <c:v>0.56000000000000028</c:v>
                </c:pt>
                <c:pt idx="57">
                  <c:v>0.57000000000000028</c:v>
                </c:pt>
                <c:pt idx="58">
                  <c:v>0.58000000000000029</c:v>
                </c:pt>
                <c:pt idx="59">
                  <c:v>0.5900000000000003</c:v>
                </c:pt>
                <c:pt idx="60">
                  <c:v>0.60000000000000031</c:v>
                </c:pt>
                <c:pt idx="61">
                  <c:v>0.61000000000000032</c:v>
                </c:pt>
                <c:pt idx="62">
                  <c:v>0.62000000000000033</c:v>
                </c:pt>
                <c:pt idx="63">
                  <c:v>0.63000000000000034</c:v>
                </c:pt>
                <c:pt idx="64">
                  <c:v>0.64000000000000035</c:v>
                </c:pt>
                <c:pt idx="65">
                  <c:v>0.65000000000000036</c:v>
                </c:pt>
                <c:pt idx="66">
                  <c:v>0.66000000000000036</c:v>
                </c:pt>
                <c:pt idx="67">
                  <c:v>0.67000000000000037</c:v>
                </c:pt>
                <c:pt idx="68">
                  <c:v>0.68000000000000038</c:v>
                </c:pt>
                <c:pt idx="69">
                  <c:v>0.69000000000000039</c:v>
                </c:pt>
                <c:pt idx="70">
                  <c:v>0.7000000000000004</c:v>
                </c:pt>
                <c:pt idx="71">
                  <c:v>0.71000000000000041</c:v>
                </c:pt>
                <c:pt idx="72">
                  <c:v>0.72000000000000042</c:v>
                </c:pt>
                <c:pt idx="73">
                  <c:v>0.73000000000000043</c:v>
                </c:pt>
                <c:pt idx="74">
                  <c:v>0.74000000000000044</c:v>
                </c:pt>
                <c:pt idx="75">
                  <c:v>0.75000000000000044</c:v>
                </c:pt>
                <c:pt idx="76">
                  <c:v>0.76000000000000045</c:v>
                </c:pt>
                <c:pt idx="77">
                  <c:v>0.77000000000000046</c:v>
                </c:pt>
                <c:pt idx="78">
                  <c:v>0.78000000000000047</c:v>
                </c:pt>
                <c:pt idx="79">
                  <c:v>0.79000000000000048</c:v>
                </c:pt>
                <c:pt idx="80">
                  <c:v>0.80000000000000049</c:v>
                </c:pt>
                <c:pt idx="81">
                  <c:v>0.8100000000000005</c:v>
                </c:pt>
                <c:pt idx="82">
                  <c:v>0.82000000000000051</c:v>
                </c:pt>
                <c:pt idx="83">
                  <c:v>0.83000000000000052</c:v>
                </c:pt>
                <c:pt idx="84">
                  <c:v>0.84000000000000052</c:v>
                </c:pt>
                <c:pt idx="85">
                  <c:v>0.85000000000000053</c:v>
                </c:pt>
                <c:pt idx="86">
                  <c:v>0.86000000000000054</c:v>
                </c:pt>
                <c:pt idx="87">
                  <c:v>0.87000000000000055</c:v>
                </c:pt>
                <c:pt idx="88">
                  <c:v>0.88000000000000056</c:v>
                </c:pt>
                <c:pt idx="89">
                  <c:v>0.89000000000000057</c:v>
                </c:pt>
                <c:pt idx="90">
                  <c:v>0.90000000000000058</c:v>
                </c:pt>
                <c:pt idx="91">
                  <c:v>0.91000000000000059</c:v>
                </c:pt>
                <c:pt idx="92">
                  <c:v>0.9200000000000006</c:v>
                </c:pt>
                <c:pt idx="93">
                  <c:v>0.9300000000000006</c:v>
                </c:pt>
                <c:pt idx="94">
                  <c:v>0.94000000000000061</c:v>
                </c:pt>
                <c:pt idx="95">
                  <c:v>0.95000000000000062</c:v>
                </c:pt>
                <c:pt idx="96">
                  <c:v>0.96000000000000063</c:v>
                </c:pt>
                <c:pt idx="97">
                  <c:v>0.97000000000000064</c:v>
                </c:pt>
                <c:pt idx="98">
                  <c:v>0.98000000000000065</c:v>
                </c:pt>
                <c:pt idx="99">
                  <c:v>0.99000000000000066</c:v>
                </c:pt>
                <c:pt idx="100">
                  <c:v>1.0000000000000007</c:v>
                </c:pt>
                <c:pt idx="101">
                  <c:v>1.0100000000000007</c:v>
                </c:pt>
                <c:pt idx="102">
                  <c:v>1.0200000000000007</c:v>
                </c:pt>
                <c:pt idx="103">
                  <c:v>1.0300000000000007</c:v>
                </c:pt>
                <c:pt idx="104">
                  <c:v>1.0400000000000007</c:v>
                </c:pt>
                <c:pt idx="105">
                  <c:v>1.0500000000000007</c:v>
                </c:pt>
                <c:pt idx="106">
                  <c:v>1.0600000000000007</c:v>
                </c:pt>
                <c:pt idx="107">
                  <c:v>1.0700000000000007</c:v>
                </c:pt>
                <c:pt idx="108">
                  <c:v>1.0800000000000007</c:v>
                </c:pt>
                <c:pt idx="109">
                  <c:v>1.0900000000000007</c:v>
                </c:pt>
                <c:pt idx="110">
                  <c:v>1.1000000000000008</c:v>
                </c:pt>
                <c:pt idx="111">
                  <c:v>1.1100000000000008</c:v>
                </c:pt>
                <c:pt idx="112">
                  <c:v>1.1200000000000008</c:v>
                </c:pt>
                <c:pt idx="113">
                  <c:v>1.1300000000000008</c:v>
                </c:pt>
                <c:pt idx="114">
                  <c:v>1.1400000000000008</c:v>
                </c:pt>
                <c:pt idx="115">
                  <c:v>1.1500000000000008</c:v>
                </c:pt>
                <c:pt idx="116">
                  <c:v>1.1600000000000008</c:v>
                </c:pt>
                <c:pt idx="117">
                  <c:v>1.1700000000000008</c:v>
                </c:pt>
                <c:pt idx="118">
                  <c:v>1.1800000000000008</c:v>
                </c:pt>
                <c:pt idx="119">
                  <c:v>1.1900000000000008</c:v>
                </c:pt>
                <c:pt idx="120">
                  <c:v>1.2000000000000008</c:v>
                </c:pt>
                <c:pt idx="121">
                  <c:v>1.2100000000000009</c:v>
                </c:pt>
                <c:pt idx="122">
                  <c:v>1.2200000000000009</c:v>
                </c:pt>
                <c:pt idx="123">
                  <c:v>1.2300000000000009</c:v>
                </c:pt>
                <c:pt idx="124">
                  <c:v>1.2400000000000009</c:v>
                </c:pt>
                <c:pt idx="125">
                  <c:v>1.2500000000000009</c:v>
                </c:pt>
                <c:pt idx="126">
                  <c:v>1.2600000000000009</c:v>
                </c:pt>
                <c:pt idx="127">
                  <c:v>1.2700000000000009</c:v>
                </c:pt>
                <c:pt idx="128">
                  <c:v>1.2800000000000009</c:v>
                </c:pt>
                <c:pt idx="129">
                  <c:v>1.2900000000000009</c:v>
                </c:pt>
                <c:pt idx="130">
                  <c:v>1.3000000000000009</c:v>
                </c:pt>
                <c:pt idx="131">
                  <c:v>1.3100000000000009</c:v>
                </c:pt>
                <c:pt idx="132">
                  <c:v>1.320000000000001</c:v>
                </c:pt>
                <c:pt idx="133">
                  <c:v>1.330000000000001</c:v>
                </c:pt>
                <c:pt idx="134">
                  <c:v>1.340000000000001</c:v>
                </c:pt>
                <c:pt idx="135">
                  <c:v>1.350000000000001</c:v>
                </c:pt>
                <c:pt idx="136">
                  <c:v>1.360000000000001</c:v>
                </c:pt>
                <c:pt idx="137">
                  <c:v>1.370000000000001</c:v>
                </c:pt>
                <c:pt idx="138">
                  <c:v>1.380000000000001</c:v>
                </c:pt>
                <c:pt idx="139">
                  <c:v>1.390000000000001</c:v>
                </c:pt>
                <c:pt idx="140">
                  <c:v>1.400000000000001</c:v>
                </c:pt>
                <c:pt idx="141">
                  <c:v>1.410000000000001</c:v>
                </c:pt>
                <c:pt idx="142">
                  <c:v>1.420000000000001</c:v>
                </c:pt>
                <c:pt idx="143">
                  <c:v>1.430000000000001</c:v>
                </c:pt>
                <c:pt idx="144">
                  <c:v>1.4400000000000011</c:v>
                </c:pt>
                <c:pt idx="145">
                  <c:v>1.4500000000000011</c:v>
                </c:pt>
                <c:pt idx="146">
                  <c:v>1.4600000000000011</c:v>
                </c:pt>
                <c:pt idx="147">
                  <c:v>1.4700000000000011</c:v>
                </c:pt>
                <c:pt idx="148">
                  <c:v>1.4800000000000011</c:v>
                </c:pt>
                <c:pt idx="149">
                  <c:v>1.4900000000000011</c:v>
                </c:pt>
                <c:pt idx="150">
                  <c:v>1.5000000000000011</c:v>
                </c:pt>
                <c:pt idx="151">
                  <c:v>1.5100000000000011</c:v>
                </c:pt>
                <c:pt idx="152">
                  <c:v>1.5200000000000011</c:v>
                </c:pt>
                <c:pt idx="153">
                  <c:v>1.5300000000000011</c:v>
                </c:pt>
                <c:pt idx="154">
                  <c:v>1.5400000000000011</c:v>
                </c:pt>
                <c:pt idx="155">
                  <c:v>1.5500000000000012</c:v>
                </c:pt>
                <c:pt idx="156">
                  <c:v>1.5600000000000012</c:v>
                </c:pt>
                <c:pt idx="157">
                  <c:v>1.5700000000000012</c:v>
                </c:pt>
                <c:pt idx="158">
                  <c:v>1.5800000000000012</c:v>
                </c:pt>
                <c:pt idx="159">
                  <c:v>1.5900000000000012</c:v>
                </c:pt>
                <c:pt idx="160">
                  <c:v>1.6000000000000012</c:v>
                </c:pt>
                <c:pt idx="161">
                  <c:v>1.6100000000000012</c:v>
                </c:pt>
                <c:pt idx="162">
                  <c:v>1.6200000000000012</c:v>
                </c:pt>
                <c:pt idx="163">
                  <c:v>1.6300000000000012</c:v>
                </c:pt>
                <c:pt idx="164">
                  <c:v>1.6400000000000012</c:v>
                </c:pt>
                <c:pt idx="165">
                  <c:v>1.6500000000000012</c:v>
                </c:pt>
                <c:pt idx="166">
                  <c:v>1.6600000000000013</c:v>
                </c:pt>
                <c:pt idx="167">
                  <c:v>1.6700000000000013</c:v>
                </c:pt>
                <c:pt idx="168">
                  <c:v>1.6800000000000013</c:v>
                </c:pt>
                <c:pt idx="169">
                  <c:v>1.6900000000000013</c:v>
                </c:pt>
                <c:pt idx="170">
                  <c:v>1.7000000000000013</c:v>
                </c:pt>
                <c:pt idx="171">
                  <c:v>1.7100000000000013</c:v>
                </c:pt>
                <c:pt idx="172">
                  <c:v>1.7200000000000013</c:v>
                </c:pt>
                <c:pt idx="173">
                  <c:v>1.7300000000000013</c:v>
                </c:pt>
                <c:pt idx="174">
                  <c:v>1.7400000000000013</c:v>
                </c:pt>
                <c:pt idx="175">
                  <c:v>1.7500000000000013</c:v>
                </c:pt>
                <c:pt idx="176">
                  <c:v>1.7600000000000013</c:v>
                </c:pt>
                <c:pt idx="177">
                  <c:v>1.7700000000000014</c:v>
                </c:pt>
                <c:pt idx="178">
                  <c:v>1.7800000000000014</c:v>
                </c:pt>
                <c:pt idx="179">
                  <c:v>1.7900000000000014</c:v>
                </c:pt>
                <c:pt idx="180">
                  <c:v>1.8000000000000014</c:v>
                </c:pt>
                <c:pt idx="181">
                  <c:v>1.8100000000000014</c:v>
                </c:pt>
                <c:pt idx="182">
                  <c:v>1.8200000000000014</c:v>
                </c:pt>
                <c:pt idx="183">
                  <c:v>1.8300000000000014</c:v>
                </c:pt>
                <c:pt idx="184">
                  <c:v>1.8400000000000014</c:v>
                </c:pt>
                <c:pt idx="185">
                  <c:v>1.8500000000000014</c:v>
                </c:pt>
                <c:pt idx="186">
                  <c:v>1.8600000000000014</c:v>
                </c:pt>
                <c:pt idx="187">
                  <c:v>1.8700000000000014</c:v>
                </c:pt>
                <c:pt idx="188">
                  <c:v>1.8800000000000014</c:v>
                </c:pt>
                <c:pt idx="189">
                  <c:v>1.8900000000000015</c:v>
                </c:pt>
                <c:pt idx="190">
                  <c:v>1.9000000000000015</c:v>
                </c:pt>
                <c:pt idx="191">
                  <c:v>1.9100000000000015</c:v>
                </c:pt>
                <c:pt idx="192">
                  <c:v>1.9200000000000015</c:v>
                </c:pt>
                <c:pt idx="193">
                  <c:v>1.9300000000000015</c:v>
                </c:pt>
                <c:pt idx="194">
                  <c:v>1.9400000000000015</c:v>
                </c:pt>
                <c:pt idx="195">
                  <c:v>1.9500000000000015</c:v>
                </c:pt>
                <c:pt idx="196">
                  <c:v>1.9600000000000015</c:v>
                </c:pt>
                <c:pt idx="197">
                  <c:v>1.9700000000000015</c:v>
                </c:pt>
                <c:pt idx="198">
                  <c:v>1.9800000000000015</c:v>
                </c:pt>
                <c:pt idx="199">
                  <c:v>1.9900000000000015</c:v>
                </c:pt>
                <c:pt idx="200">
                  <c:v>2.0000000000000013</c:v>
                </c:pt>
                <c:pt idx="201">
                  <c:v>2.0100000000000011</c:v>
                </c:pt>
                <c:pt idx="202">
                  <c:v>2.0200000000000009</c:v>
                </c:pt>
                <c:pt idx="203">
                  <c:v>2.0300000000000007</c:v>
                </c:pt>
                <c:pt idx="204">
                  <c:v>2.0400000000000005</c:v>
                </c:pt>
                <c:pt idx="205">
                  <c:v>2.0500000000000003</c:v>
                </c:pt>
                <c:pt idx="206">
                  <c:v>2.06</c:v>
                </c:pt>
                <c:pt idx="207">
                  <c:v>2.0699999999999998</c:v>
                </c:pt>
                <c:pt idx="208">
                  <c:v>2.0799999999999996</c:v>
                </c:pt>
                <c:pt idx="209">
                  <c:v>2.0899999999999994</c:v>
                </c:pt>
                <c:pt idx="210">
                  <c:v>2.0999999999999992</c:v>
                </c:pt>
                <c:pt idx="211">
                  <c:v>2.109999999999999</c:v>
                </c:pt>
                <c:pt idx="212">
                  <c:v>2.1199999999999988</c:v>
                </c:pt>
                <c:pt idx="213">
                  <c:v>2.1299999999999986</c:v>
                </c:pt>
                <c:pt idx="214">
                  <c:v>2.1399999999999983</c:v>
                </c:pt>
                <c:pt idx="215">
                  <c:v>2.1499999999999981</c:v>
                </c:pt>
                <c:pt idx="216">
                  <c:v>2.1599999999999979</c:v>
                </c:pt>
                <c:pt idx="217">
                  <c:v>2.1699999999999977</c:v>
                </c:pt>
                <c:pt idx="218">
                  <c:v>2.1799999999999975</c:v>
                </c:pt>
                <c:pt idx="219">
                  <c:v>2.1899999999999973</c:v>
                </c:pt>
                <c:pt idx="220">
                  <c:v>2.1999999999999971</c:v>
                </c:pt>
                <c:pt idx="221">
                  <c:v>2.2099999999999969</c:v>
                </c:pt>
                <c:pt idx="222">
                  <c:v>2.2199999999999966</c:v>
                </c:pt>
                <c:pt idx="223">
                  <c:v>2.2299999999999964</c:v>
                </c:pt>
                <c:pt idx="224">
                  <c:v>2.2399999999999962</c:v>
                </c:pt>
                <c:pt idx="225">
                  <c:v>2.249999999999996</c:v>
                </c:pt>
                <c:pt idx="226">
                  <c:v>2.2599999999999958</c:v>
                </c:pt>
                <c:pt idx="227">
                  <c:v>2.2699999999999956</c:v>
                </c:pt>
                <c:pt idx="228">
                  <c:v>2.2799999999999954</c:v>
                </c:pt>
                <c:pt idx="229">
                  <c:v>2.2899999999999952</c:v>
                </c:pt>
                <c:pt idx="230">
                  <c:v>2.2999999999999949</c:v>
                </c:pt>
                <c:pt idx="231">
                  <c:v>2.3099999999999947</c:v>
                </c:pt>
                <c:pt idx="232">
                  <c:v>2.3199999999999945</c:v>
                </c:pt>
                <c:pt idx="233">
                  <c:v>2.3299999999999943</c:v>
                </c:pt>
                <c:pt idx="234">
                  <c:v>2.3399999999999941</c:v>
                </c:pt>
                <c:pt idx="235">
                  <c:v>2.3499999999999939</c:v>
                </c:pt>
                <c:pt idx="236">
                  <c:v>2.3599999999999937</c:v>
                </c:pt>
                <c:pt idx="237">
                  <c:v>2.3699999999999934</c:v>
                </c:pt>
                <c:pt idx="238">
                  <c:v>2.3799999999999932</c:v>
                </c:pt>
                <c:pt idx="239">
                  <c:v>2.389999999999993</c:v>
                </c:pt>
                <c:pt idx="240">
                  <c:v>2.3999999999999928</c:v>
                </c:pt>
                <c:pt idx="241">
                  <c:v>2.4099999999999926</c:v>
                </c:pt>
                <c:pt idx="242">
                  <c:v>2.4199999999999924</c:v>
                </c:pt>
                <c:pt idx="243">
                  <c:v>2.4299999999999922</c:v>
                </c:pt>
                <c:pt idx="244">
                  <c:v>2.439999999999992</c:v>
                </c:pt>
                <c:pt idx="245">
                  <c:v>2.4499999999999917</c:v>
                </c:pt>
                <c:pt idx="246">
                  <c:v>2.4599999999999915</c:v>
                </c:pt>
                <c:pt idx="247">
                  <c:v>2.4699999999999913</c:v>
                </c:pt>
                <c:pt idx="248">
                  <c:v>2.4799999999999911</c:v>
                </c:pt>
                <c:pt idx="249">
                  <c:v>2.4899999999999909</c:v>
                </c:pt>
                <c:pt idx="250">
                  <c:v>2.4999999999999907</c:v>
                </c:pt>
                <c:pt idx="251">
                  <c:v>2.5099999999999905</c:v>
                </c:pt>
                <c:pt idx="252">
                  <c:v>2.5199999999999902</c:v>
                </c:pt>
                <c:pt idx="253">
                  <c:v>2.52999999999999</c:v>
                </c:pt>
                <c:pt idx="254">
                  <c:v>2.5399999999999898</c:v>
                </c:pt>
                <c:pt idx="255">
                  <c:v>2.5499999999999896</c:v>
                </c:pt>
                <c:pt idx="256">
                  <c:v>2.5599999999999894</c:v>
                </c:pt>
                <c:pt idx="257">
                  <c:v>2.5699999999999892</c:v>
                </c:pt>
                <c:pt idx="258">
                  <c:v>2.579999999999989</c:v>
                </c:pt>
                <c:pt idx="259">
                  <c:v>2.5899999999999888</c:v>
                </c:pt>
                <c:pt idx="260">
                  <c:v>2.5999999999999885</c:v>
                </c:pt>
                <c:pt idx="261">
                  <c:v>2.6099999999999883</c:v>
                </c:pt>
                <c:pt idx="262">
                  <c:v>2.6199999999999881</c:v>
                </c:pt>
                <c:pt idx="263">
                  <c:v>2.6299999999999879</c:v>
                </c:pt>
                <c:pt idx="264">
                  <c:v>2.6399999999999877</c:v>
                </c:pt>
                <c:pt idx="265">
                  <c:v>2.6499999999999875</c:v>
                </c:pt>
                <c:pt idx="266">
                  <c:v>2.6599999999999873</c:v>
                </c:pt>
                <c:pt idx="267">
                  <c:v>2.6699999999999871</c:v>
                </c:pt>
                <c:pt idx="268">
                  <c:v>2.6799999999999868</c:v>
                </c:pt>
                <c:pt idx="269">
                  <c:v>2.6899999999999866</c:v>
                </c:pt>
                <c:pt idx="270">
                  <c:v>2.6999999999999864</c:v>
                </c:pt>
                <c:pt idx="271">
                  <c:v>2.7099999999999862</c:v>
                </c:pt>
                <c:pt idx="272">
                  <c:v>2.719999999999986</c:v>
                </c:pt>
                <c:pt idx="273">
                  <c:v>2.7299999999999858</c:v>
                </c:pt>
                <c:pt idx="274">
                  <c:v>2.7399999999999856</c:v>
                </c:pt>
                <c:pt idx="275">
                  <c:v>2.7499999999999853</c:v>
                </c:pt>
                <c:pt idx="276">
                  <c:v>2.7599999999999851</c:v>
                </c:pt>
                <c:pt idx="277">
                  <c:v>2.7699999999999849</c:v>
                </c:pt>
                <c:pt idx="278">
                  <c:v>2.7799999999999847</c:v>
                </c:pt>
                <c:pt idx="279">
                  <c:v>2.7899999999999845</c:v>
                </c:pt>
                <c:pt idx="280">
                  <c:v>2.7999999999999843</c:v>
                </c:pt>
                <c:pt idx="281">
                  <c:v>2.8099999999999841</c:v>
                </c:pt>
                <c:pt idx="282">
                  <c:v>2.8199999999999839</c:v>
                </c:pt>
                <c:pt idx="283">
                  <c:v>2.8299999999999836</c:v>
                </c:pt>
                <c:pt idx="284">
                  <c:v>2.8399999999999834</c:v>
                </c:pt>
                <c:pt idx="285">
                  <c:v>2.8499999999999832</c:v>
                </c:pt>
                <c:pt idx="286">
                  <c:v>2.859999999999983</c:v>
                </c:pt>
                <c:pt idx="287">
                  <c:v>2.8699999999999828</c:v>
                </c:pt>
                <c:pt idx="288">
                  <c:v>2.8799999999999826</c:v>
                </c:pt>
                <c:pt idx="289">
                  <c:v>2.8899999999999824</c:v>
                </c:pt>
                <c:pt idx="290">
                  <c:v>2.8999999999999821</c:v>
                </c:pt>
                <c:pt idx="291">
                  <c:v>2.9099999999999819</c:v>
                </c:pt>
                <c:pt idx="292">
                  <c:v>2.9199999999999817</c:v>
                </c:pt>
                <c:pt idx="293">
                  <c:v>2.9299999999999815</c:v>
                </c:pt>
                <c:pt idx="294">
                  <c:v>2.9399999999999813</c:v>
                </c:pt>
                <c:pt idx="295">
                  <c:v>2.9499999999999811</c:v>
                </c:pt>
                <c:pt idx="296">
                  <c:v>2.9599999999999809</c:v>
                </c:pt>
                <c:pt idx="297">
                  <c:v>2.9699999999999807</c:v>
                </c:pt>
                <c:pt idx="298">
                  <c:v>2.9799999999999804</c:v>
                </c:pt>
                <c:pt idx="299">
                  <c:v>2.9899999999999802</c:v>
                </c:pt>
                <c:pt idx="300">
                  <c:v>2.99999999999998</c:v>
                </c:pt>
                <c:pt idx="301">
                  <c:v>3.0099999999999798</c:v>
                </c:pt>
                <c:pt idx="302">
                  <c:v>3.0199999999999796</c:v>
                </c:pt>
                <c:pt idx="303">
                  <c:v>3.0299999999999794</c:v>
                </c:pt>
                <c:pt idx="304">
                  <c:v>3.0399999999999792</c:v>
                </c:pt>
                <c:pt idx="305">
                  <c:v>3.049999999999979</c:v>
                </c:pt>
                <c:pt idx="306">
                  <c:v>3.0599999999999787</c:v>
                </c:pt>
                <c:pt idx="307">
                  <c:v>3.0699999999999785</c:v>
                </c:pt>
                <c:pt idx="308">
                  <c:v>3.0799999999999783</c:v>
                </c:pt>
                <c:pt idx="309">
                  <c:v>3.0899999999999781</c:v>
                </c:pt>
                <c:pt idx="310">
                  <c:v>3.0999999999999779</c:v>
                </c:pt>
                <c:pt idx="311">
                  <c:v>3.1099999999999777</c:v>
                </c:pt>
                <c:pt idx="312">
                  <c:v>3.1199999999999775</c:v>
                </c:pt>
                <c:pt idx="313">
                  <c:v>3.1299999999999772</c:v>
                </c:pt>
                <c:pt idx="314">
                  <c:v>3.139999999999977</c:v>
                </c:pt>
                <c:pt idx="315">
                  <c:v>3.1499999999999768</c:v>
                </c:pt>
                <c:pt idx="316">
                  <c:v>3.1599999999999766</c:v>
                </c:pt>
                <c:pt idx="317">
                  <c:v>3.1699999999999764</c:v>
                </c:pt>
                <c:pt idx="318">
                  <c:v>3.1799999999999762</c:v>
                </c:pt>
                <c:pt idx="319">
                  <c:v>3.189999999999976</c:v>
                </c:pt>
                <c:pt idx="320">
                  <c:v>3.1999999999999758</c:v>
                </c:pt>
                <c:pt idx="321">
                  <c:v>3.2099999999999755</c:v>
                </c:pt>
                <c:pt idx="322">
                  <c:v>3.2199999999999753</c:v>
                </c:pt>
                <c:pt idx="323">
                  <c:v>3.2299999999999751</c:v>
                </c:pt>
                <c:pt idx="324">
                  <c:v>3.2399999999999749</c:v>
                </c:pt>
                <c:pt idx="325">
                  <c:v>3.2499999999999747</c:v>
                </c:pt>
                <c:pt idx="326">
                  <c:v>3.2599999999999745</c:v>
                </c:pt>
                <c:pt idx="327">
                  <c:v>3.2699999999999743</c:v>
                </c:pt>
                <c:pt idx="328">
                  <c:v>3.279999999999974</c:v>
                </c:pt>
                <c:pt idx="329">
                  <c:v>3.2899999999999738</c:v>
                </c:pt>
                <c:pt idx="330">
                  <c:v>3.2999999999999736</c:v>
                </c:pt>
                <c:pt idx="331">
                  <c:v>3.3099999999999734</c:v>
                </c:pt>
                <c:pt idx="332">
                  <c:v>3.3199999999999732</c:v>
                </c:pt>
                <c:pt idx="333">
                  <c:v>3.329999999999973</c:v>
                </c:pt>
                <c:pt idx="334">
                  <c:v>3.3399999999999728</c:v>
                </c:pt>
                <c:pt idx="335">
                  <c:v>3.3499999999999726</c:v>
                </c:pt>
                <c:pt idx="336">
                  <c:v>3.3599999999999723</c:v>
                </c:pt>
                <c:pt idx="337">
                  <c:v>3.3699999999999721</c:v>
                </c:pt>
                <c:pt idx="338">
                  <c:v>3.3799999999999719</c:v>
                </c:pt>
                <c:pt idx="339">
                  <c:v>3.3899999999999717</c:v>
                </c:pt>
                <c:pt idx="340">
                  <c:v>3.3999999999999715</c:v>
                </c:pt>
                <c:pt idx="341">
                  <c:v>3.4099999999999713</c:v>
                </c:pt>
                <c:pt idx="342">
                  <c:v>3.4199999999999711</c:v>
                </c:pt>
                <c:pt idx="343">
                  <c:v>3.4299999999999708</c:v>
                </c:pt>
                <c:pt idx="344">
                  <c:v>3.4399999999999706</c:v>
                </c:pt>
                <c:pt idx="345">
                  <c:v>3.4499999999999704</c:v>
                </c:pt>
                <c:pt idx="346">
                  <c:v>3.4599999999999702</c:v>
                </c:pt>
                <c:pt idx="347">
                  <c:v>3.46999999999997</c:v>
                </c:pt>
                <c:pt idx="348">
                  <c:v>3.4799999999999698</c:v>
                </c:pt>
                <c:pt idx="349">
                  <c:v>3.4899999999999696</c:v>
                </c:pt>
                <c:pt idx="350">
                  <c:v>3.4999999999999694</c:v>
                </c:pt>
                <c:pt idx="351">
                  <c:v>3.5099999999999691</c:v>
                </c:pt>
                <c:pt idx="352">
                  <c:v>3.5199999999999689</c:v>
                </c:pt>
                <c:pt idx="353">
                  <c:v>3.5299999999999687</c:v>
                </c:pt>
                <c:pt idx="354">
                  <c:v>3.5399999999999685</c:v>
                </c:pt>
                <c:pt idx="355">
                  <c:v>3.5499999999999683</c:v>
                </c:pt>
                <c:pt idx="356">
                  <c:v>3.5599999999999681</c:v>
                </c:pt>
                <c:pt idx="357">
                  <c:v>3.5699999999999679</c:v>
                </c:pt>
                <c:pt idx="358">
                  <c:v>3.5799999999999677</c:v>
                </c:pt>
                <c:pt idx="359">
                  <c:v>3.5899999999999674</c:v>
                </c:pt>
                <c:pt idx="360">
                  <c:v>3.5999999999999672</c:v>
                </c:pt>
                <c:pt idx="361">
                  <c:v>3.609999999999967</c:v>
                </c:pt>
                <c:pt idx="362">
                  <c:v>3.6199999999999668</c:v>
                </c:pt>
                <c:pt idx="363">
                  <c:v>3.6299999999999666</c:v>
                </c:pt>
                <c:pt idx="364">
                  <c:v>3.6399999999999664</c:v>
                </c:pt>
                <c:pt idx="365">
                  <c:v>3.6499999999999662</c:v>
                </c:pt>
                <c:pt idx="366">
                  <c:v>3.6599999999999659</c:v>
                </c:pt>
                <c:pt idx="367">
                  <c:v>3.6699999999999657</c:v>
                </c:pt>
                <c:pt idx="368">
                  <c:v>3.6799999999999655</c:v>
                </c:pt>
                <c:pt idx="369">
                  <c:v>3.6899999999999653</c:v>
                </c:pt>
                <c:pt idx="370">
                  <c:v>3.6999999999999651</c:v>
                </c:pt>
                <c:pt idx="371">
                  <c:v>3.7099999999999649</c:v>
                </c:pt>
                <c:pt idx="372">
                  <c:v>3.7199999999999647</c:v>
                </c:pt>
                <c:pt idx="373">
                  <c:v>3.7299999999999645</c:v>
                </c:pt>
                <c:pt idx="374">
                  <c:v>3.7399999999999642</c:v>
                </c:pt>
                <c:pt idx="375">
                  <c:v>3.749999999999964</c:v>
                </c:pt>
                <c:pt idx="376">
                  <c:v>3.7599999999999638</c:v>
                </c:pt>
                <c:pt idx="377">
                  <c:v>3.7699999999999636</c:v>
                </c:pt>
                <c:pt idx="378">
                  <c:v>3.7799999999999634</c:v>
                </c:pt>
                <c:pt idx="379">
                  <c:v>3.7899999999999632</c:v>
                </c:pt>
                <c:pt idx="380">
                  <c:v>3.799999999999963</c:v>
                </c:pt>
                <c:pt idx="381">
                  <c:v>3.8099999999999627</c:v>
                </c:pt>
                <c:pt idx="382">
                  <c:v>3.8199999999999625</c:v>
                </c:pt>
                <c:pt idx="383">
                  <c:v>3.8299999999999623</c:v>
                </c:pt>
                <c:pt idx="384">
                  <c:v>3.8399999999999621</c:v>
                </c:pt>
                <c:pt idx="385">
                  <c:v>3.8499999999999619</c:v>
                </c:pt>
                <c:pt idx="386">
                  <c:v>3.8599999999999617</c:v>
                </c:pt>
                <c:pt idx="387">
                  <c:v>3.8699999999999615</c:v>
                </c:pt>
                <c:pt idx="388">
                  <c:v>3.8799999999999613</c:v>
                </c:pt>
                <c:pt idx="389">
                  <c:v>3.889999999999961</c:v>
                </c:pt>
                <c:pt idx="390">
                  <c:v>3.8999999999999608</c:v>
                </c:pt>
                <c:pt idx="391">
                  <c:v>3.9099999999999606</c:v>
                </c:pt>
                <c:pt idx="392">
                  <c:v>3.9199999999999604</c:v>
                </c:pt>
                <c:pt idx="393">
                  <c:v>3.9299999999999602</c:v>
                </c:pt>
                <c:pt idx="394">
                  <c:v>3.93999999999996</c:v>
                </c:pt>
                <c:pt idx="395">
                  <c:v>3.9499999999999598</c:v>
                </c:pt>
                <c:pt idx="396">
                  <c:v>3.9599999999999596</c:v>
                </c:pt>
                <c:pt idx="397">
                  <c:v>3.9699999999999593</c:v>
                </c:pt>
                <c:pt idx="398">
                  <c:v>3.9799999999999591</c:v>
                </c:pt>
                <c:pt idx="399">
                  <c:v>3.9899999999999589</c:v>
                </c:pt>
                <c:pt idx="400">
                  <c:v>3.9999999999999587</c:v>
                </c:pt>
                <c:pt idx="401">
                  <c:v>4.0099999999999589</c:v>
                </c:pt>
                <c:pt idx="402">
                  <c:v>4.0199999999999587</c:v>
                </c:pt>
                <c:pt idx="403">
                  <c:v>4.0299999999999585</c:v>
                </c:pt>
                <c:pt idx="404">
                  <c:v>4.0399999999999583</c:v>
                </c:pt>
                <c:pt idx="405">
                  <c:v>4.0499999999999581</c:v>
                </c:pt>
                <c:pt idx="406">
                  <c:v>4.0599999999999579</c:v>
                </c:pt>
                <c:pt idx="407">
                  <c:v>4.0699999999999577</c:v>
                </c:pt>
                <c:pt idx="408">
                  <c:v>4.0799999999999574</c:v>
                </c:pt>
                <c:pt idx="409">
                  <c:v>4.0899999999999572</c:v>
                </c:pt>
                <c:pt idx="410">
                  <c:v>4.099999999999957</c:v>
                </c:pt>
                <c:pt idx="411">
                  <c:v>4.1099999999999568</c:v>
                </c:pt>
                <c:pt idx="412">
                  <c:v>4.1199999999999566</c:v>
                </c:pt>
                <c:pt idx="413">
                  <c:v>4.1299999999999564</c:v>
                </c:pt>
                <c:pt idx="414">
                  <c:v>4.1399999999999562</c:v>
                </c:pt>
                <c:pt idx="415">
                  <c:v>4.1499999999999559</c:v>
                </c:pt>
                <c:pt idx="416">
                  <c:v>4.1599999999999557</c:v>
                </c:pt>
                <c:pt idx="417">
                  <c:v>4.1699999999999555</c:v>
                </c:pt>
                <c:pt idx="418">
                  <c:v>4.1799999999999553</c:v>
                </c:pt>
                <c:pt idx="419">
                  <c:v>4.1899999999999551</c:v>
                </c:pt>
                <c:pt idx="420">
                  <c:v>4.1999999999999549</c:v>
                </c:pt>
                <c:pt idx="421">
                  <c:v>4.2099999999999547</c:v>
                </c:pt>
                <c:pt idx="422">
                  <c:v>4.2199999999999545</c:v>
                </c:pt>
                <c:pt idx="423">
                  <c:v>4.2299999999999542</c:v>
                </c:pt>
                <c:pt idx="424">
                  <c:v>4.239999999999954</c:v>
                </c:pt>
                <c:pt idx="425">
                  <c:v>4.2499999999999538</c:v>
                </c:pt>
                <c:pt idx="426">
                  <c:v>4.2599999999999536</c:v>
                </c:pt>
                <c:pt idx="427">
                  <c:v>4.2699999999999534</c:v>
                </c:pt>
                <c:pt idx="428">
                  <c:v>4.2799999999999532</c:v>
                </c:pt>
                <c:pt idx="429">
                  <c:v>4.289999999999953</c:v>
                </c:pt>
                <c:pt idx="430">
                  <c:v>4.2999999999999527</c:v>
                </c:pt>
                <c:pt idx="431">
                  <c:v>4.3099999999999525</c:v>
                </c:pt>
                <c:pt idx="432">
                  <c:v>4.3199999999999523</c:v>
                </c:pt>
                <c:pt idx="433">
                  <c:v>4.3299999999999521</c:v>
                </c:pt>
                <c:pt idx="434">
                  <c:v>4.3399999999999519</c:v>
                </c:pt>
                <c:pt idx="435">
                  <c:v>4.3499999999999517</c:v>
                </c:pt>
                <c:pt idx="436">
                  <c:v>4.3599999999999515</c:v>
                </c:pt>
                <c:pt idx="437">
                  <c:v>4.3699999999999513</c:v>
                </c:pt>
                <c:pt idx="438">
                  <c:v>4.379999999999951</c:v>
                </c:pt>
                <c:pt idx="439">
                  <c:v>4.3899999999999508</c:v>
                </c:pt>
                <c:pt idx="440">
                  <c:v>4.3999999999999506</c:v>
                </c:pt>
                <c:pt idx="441">
                  <c:v>4.4099999999999504</c:v>
                </c:pt>
                <c:pt idx="442">
                  <c:v>4.4199999999999502</c:v>
                </c:pt>
                <c:pt idx="443">
                  <c:v>4.42999999999995</c:v>
                </c:pt>
                <c:pt idx="444">
                  <c:v>4.4399999999999498</c:v>
                </c:pt>
                <c:pt idx="445">
                  <c:v>4.4499999999999496</c:v>
                </c:pt>
                <c:pt idx="446">
                  <c:v>4.4599999999999493</c:v>
                </c:pt>
                <c:pt idx="447">
                  <c:v>4.4699999999999491</c:v>
                </c:pt>
                <c:pt idx="448">
                  <c:v>4.4799999999999489</c:v>
                </c:pt>
                <c:pt idx="449">
                  <c:v>4.4899999999999487</c:v>
                </c:pt>
                <c:pt idx="450">
                  <c:v>4.4999999999999485</c:v>
                </c:pt>
                <c:pt idx="451">
                  <c:v>4.5099999999999483</c:v>
                </c:pt>
                <c:pt idx="452">
                  <c:v>4.5199999999999481</c:v>
                </c:pt>
                <c:pt idx="453">
                  <c:v>4.5299999999999478</c:v>
                </c:pt>
                <c:pt idx="454">
                  <c:v>4.5399999999999476</c:v>
                </c:pt>
                <c:pt idx="455">
                  <c:v>4.5499999999999474</c:v>
                </c:pt>
                <c:pt idx="456">
                  <c:v>4.5599999999999472</c:v>
                </c:pt>
                <c:pt idx="457">
                  <c:v>4.569999999999947</c:v>
                </c:pt>
                <c:pt idx="458">
                  <c:v>4.5799999999999468</c:v>
                </c:pt>
                <c:pt idx="459">
                  <c:v>4.5899999999999466</c:v>
                </c:pt>
                <c:pt idx="460">
                  <c:v>4.5999999999999464</c:v>
                </c:pt>
                <c:pt idx="461">
                  <c:v>4.6099999999999461</c:v>
                </c:pt>
                <c:pt idx="462">
                  <c:v>4.6199999999999459</c:v>
                </c:pt>
                <c:pt idx="463">
                  <c:v>4.6299999999999457</c:v>
                </c:pt>
                <c:pt idx="464">
                  <c:v>4.6399999999999455</c:v>
                </c:pt>
                <c:pt idx="465">
                  <c:v>4.6499999999999453</c:v>
                </c:pt>
                <c:pt idx="466">
                  <c:v>4.6599999999999451</c:v>
                </c:pt>
                <c:pt idx="467">
                  <c:v>4.6699999999999449</c:v>
                </c:pt>
                <c:pt idx="468">
                  <c:v>4.6799999999999446</c:v>
                </c:pt>
                <c:pt idx="469">
                  <c:v>4.6899999999999444</c:v>
                </c:pt>
                <c:pt idx="470">
                  <c:v>4.6999999999999442</c:v>
                </c:pt>
                <c:pt idx="471">
                  <c:v>4.709999999999944</c:v>
                </c:pt>
                <c:pt idx="472">
                  <c:v>4.7199999999999438</c:v>
                </c:pt>
                <c:pt idx="473">
                  <c:v>4.7299999999999436</c:v>
                </c:pt>
                <c:pt idx="474">
                  <c:v>4.7399999999999434</c:v>
                </c:pt>
                <c:pt idx="475">
                  <c:v>4.7499999999999432</c:v>
                </c:pt>
                <c:pt idx="476">
                  <c:v>4.7599999999999429</c:v>
                </c:pt>
                <c:pt idx="477">
                  <c:v>4.7699999999999427</c:v>
                </c:pt>
                <c:pt idx="478">
                  <c:v>4.7799999999999425</c:v>
                </c:pt>
                <c:pt idx="479">
                  <c:v>4.7899999999999423</c:v>
                </c:pt>
                <c:pt idx="480">
                  <c:v>4.7999999999999421</c:v>
                </c:pt>
                <c:pt idx="481">
                  <c:v>4.8099999999999419</c:v>
                </c:pt>
                <c:pt idx="482">
                  <c:v>4.8199999999999417</c:v>
                </c:pt>
                <c:pt idx="483">
                  <c:v>4.8299999999999415</c:v>
                </c:pt>
                <c:pt idx="484">
                  <c:v>4.8399999999999412</c:v>
                </c:pt>
                <c:pt idx="485">
                  <c:v>4.849999999999941</c:v>
                </c:pt>
                <c:pt idx="486">
                  <c:v>4.8599999999999408</c:v>
                </c:pt>
                <c:pt idx="487">
                  <c:v>4.8699999999999406</c:v>
                </c:pt>
                <c:pt idx="488">
                  <c:v>4.8799999999999404</c:v>
                </c:pt>
                <c:pt idx="489">
                  <c:v>4.8899999999999402</c:v>
                </c:pt>
                <c:pt idx="490">
                  <c:v>4.89999999999994</c:v>
                </c:pt>
                <c:pt idx="491">
                  <c:v>4.9099999999999397</c:v>
                </c:pt>
                <c:pt idx="492">
                  <c:v>4.9199999999999395</c:v>
                </c:pt>
                <c:pt idx="493">
                  <c:v>4.9299999999999393</c:v>
                </c:pt>
                <c:pt idx="494">
                  <c:v>4.9399999999999391</c:v>
                </c:pt>
                <c:pt idx="495">
                  <c:v>4.9499999999999389</c:v>
                </c:pt>
                <c:pt idx="496">
                  <c:v>4.9599999999999387</c:v>
                </c:pt>
                <c:pt idx="497">
                  <c:v>4.9699999999999385</c:v>
                </c:pt>
                <c:pt idx="498">
                  <c:v>4.9799999999999383</c:v>
                </c:pt>
                <c:pt idx="499">
                  <c:v>4.989999999999938</c:v>
                </c:pt>
                <c:pt idx="500">
                  <c:v>4.9999999999999378</c:v>
                </c:pt>
                <c:pt idx="501">
                  <c:v>5.0099999999999376</c:v>
                </c:pt>
                <c:pt idx="502">
                  <c:v>5.0199999999999374</c:v>
                </c:pt>
                <c:pt idx="503">
                  <c:v>5.0299999999999372</c:v>
                </c:pt>
                <c:pt idx="504">
                  <c:v>5.039999999999937</c:v>
                </c:pt>
                <c:pt idx="505">
                  <c:v>5.0499999999999368</c:v>
                </c:pt>
                <c:pt idx="506">
                  <c:v>5.0599999999999365</c:v>
                </c:pt>
                <c:pt idx="507">
                  <c:v>5.0699999999999363</c:v>
                </c:pt>
                <c:pt idx="508">
                  <c:v>5.0799999999999361</c:v>
                </c:pt>
                <c:pt idx="509">
                  <c:v>5.0899999999999359</c:v>
                </c:pt>
                <c:pt idx="510">
                  <c:v>5.0999999999999357</c:v>
                </c:pt>
                <c:pt idx="511">
                  <c:v>5.1099999999999355</c:v>
                </c:pt>
                <c:pt idx="512">
                  <c:v>5.1199999999999353</c:v>
                </c:pt>
                <c:pt idx="513">
                  <c:v>5.1299999999999351</c:v>
                </c:pt>
                <c:pt idx="514">
                  <c:v>5.1399999999999348</c:v>
                </c:pt>
                <c:pt idx="515">
                  <c:v>5.1499999999999346</c:v>
                </c:pt>
                <c:pt idx="516">
                  <c:v>5.1599999999999344</c:v>
                </c:pt>
                <c:pt idx="517">
                  <c:v>5.1699999999999342</c:v>
                </c:pt>
                <c:pt idx="518">
                  <c:v>5.179999999999934</c:v>
                </c:pt>
                <c:pt idx="519">
                  <c:v>5.1899999999999338</c:v>
                </c:pt>
                <c:pt idx="520">
                  <c:v>5.1999999999999336</c:v>
                </c:pt>
                <c:pt idx="521">
                  <c:v>5.2099999999999334</c:v>
                </c:pt>
                <c:pt idx="522">
                  <c:v>5.2199999999999331</c:v>
                </c:pt>
                <c:pt idx="523">
                  <c:v>5.2299999999999329</c:v>
                </c:pt>
                <c:pt idx="524">
                  <c:v>5.2399999999999327</c:v>
                </c:pt>
                <c:pt idx="525">
                  <c:v>5.2499999999999325</c:v>
                </c:pt>
                <c:pt idx="526">
                  <c:v>5.2599999999999323</c:v>
                </c:pt>
                <c:pt idx="527">
                  <c:v>5.2699999999999321</c:v>
                </c:pt>
                <c:pt idx="528">
                  <c:v>5.2799999999999319</c:v>
                </c:pt>
                <c:pt idx="529">
                  <c:v>5.2899999999999316</c:v>
                </c:pt>
                <c:pt idx="530">
                  <c:v>5.2999999999999314</c:v>
                </c:pt>
                <c:pt idx="531">
                  <c:v>5.3099999999999312</c:v>
                </c:pt>
                <c:pt idx="532">
                  <c:v>5.319999999999931</c:v>
                </c:pt>
                <c:pt idx="533">
                  <c:v>5.3299999999999308</c:v>
                </c:pt>
                <c:pt idx="534">
                  <c:v>5.3399999999999306</c:v>
                </c:pt>
                <c:pt idx="535">
                  <c:v>5.3499999999999304</c:v>
                </c:pt>
                <c:pt idx="536">
                  <c:v>5.3599999999999302</c:v>
                </c:pt>
                <c:pt idx="537">
                  <c:v>5.3699999999999299</c:v>
                </c:pt>
                <c:pt idx="538">
                  <c:v>5.3799999999999297</c:v>
                </c:pt>
                <c:pt idx="539">
                  <c:v>5.3899999999999295</c:v>
                </c:pt>
                <c:pt idx="540">
                  <c:v>5.3999999999999293</c:v>
                </c:pt>
                <c:pt idx="541">
                  <c:v>5.4099999999999291</c:v>
                </c:pt>
                <c:pt idx="542">
                  <c:v>5.4199999999999289</c:v>
                </c:pt>
                <c:pt idx="543">
                  <c:v>5.4299999999999287</c:v>
                </c:pt>
                <c:pt idx="544">
                  <c:v>5.4399999999999284</c:v>
                </c:pt>
                <c:pt idx="545">
                  <c:v>5.4499999999999282</c:v>
                </c:pt>
                <c:pt idx="546">
                  <c:v>5.459999999999928</c:v>
                </c:pt>
                <c:pt idx="547">
                  <c:v>5.4699999999999278</c:v>
                </c:pt>
                <c:pt idx="548">
                  <c:v>5.4799999999999276</c:v>
                </c:pt>
                <c:pt idx="549">
                  <c:v>5.4899999999999274</c:v>
                </c:pt>
                <c:pt idx="550">
                  <c:v>5.4999999999999272</c:v>
                </c:pt>
                <c:pt idx="551">
                  <c:v>5.509999999999927</c:v>
                </c:pt>
                <c:pt idx="552">
                  <c:v>5.5199999999999267</c:v>
                </c:pt>
                <c:pt idx="553">
                  <c:v>5.5299999999999265</c:v>
                </c:pt>
                <c:pt idx="554">
                  <c:v>5.5399999999999263</c:v>
                </c:pt>
                <c:pt idx="555">
                  <c:v>5.5499999999999261</c:v>
                </c:pt>
                <c:pt idx="556">
                  <c:v>5.5599999999999259</c:v>
                </c:pt>
                <c:pt idx="557">
                  <c:v>5.5699999999999257</c:v>
                </c:pt>
                <c:pt idx="558">
                  <c:v>5.5799999999999255</c:v>
                </c:pt>
                <c:pt idx="559">
                  <c:v>5.5899999999999253</c:v>
                </c:pt>
                <c:pt idx="560">
                  <c:v>5.599999999999925</c:v>
                </c:pt>
                <c:pt idx="561">
                  <c:v>5.6099999999999248</c:v>
                </c:pt>
                <c:pt idx="562">
                  <c:v>5.6199999999999246</c:v>
                </c:pt>
                <c:pt idx="563">
                  <c:v>5.6299999999999244</c:v>
                </c:pt>
                <c:pt idx="564">
                  <c:v>5.6399999999999242</c:v>
                </c:pt>
                <c:pt idx="565">
                  <c:v>5.649999999999924</c:v>
                </c:pt>
                <c:pt idx="566">
                  <c:v>5.6599999999999238</c:v>
                </c:pt>
                <c:pt idx="567">
                  <c:v>5.6699999999999235</c:v>
                </c:pt>
                <c:pt idx="568">
                  <c:v>5.6799999999999233</c:v>
                </c:pt>
                <c:pt idx="569">
                  <c:v>5.6899999999999231</c:v>
                </c:pt>
                <c:pt idx="570">
                  <c:v>5.6999999999999229</c:v>
                </c:pt>
                <c:pt idx="571">
                  <c:v>5.7099999999999227</c:v>
                </c:pt>
                <c:pt idx="572">
                  <c:v>5.7199999999999225</c:v>
                </c:pt>
                <c:pt idx="573">
                  <c:v>5.7299999999999223</c:v>
                </c:pt>
                <c:pt idx="574">
                  <c:v>5.7399999999999221</c:v>
                </c:pt>
                <c:pt idx="575">
                  <c:v>5.7499999999999218</c:v>
                </c:pt>
                <c:pt idx="576">
                  <c:v>5.7599999999999216</c:v>
                </c:pt>
                <c:pt idx="577">
                  <c:v>5.7699999999999214</c:v>
                </c:pt>
                <c:pt idx="578">
                  <c:v>5.7799999999999212</c:v>
                </c:pt>
                <c:pt idx="579">
                  <c:v>5.789999999999921</c:v>
                </c:pt>
                <c:pt idx="580">
                  <c:v>5.7999999999999208</c:v>
                </c:pt>
                <c:pt idx="581">
                  <c:v>5.8099999999999206</c:v>
                </c:pt>
                <c:pt idx="582">
                  <c:v>5.8199999999999203</c:v>
                </c:pt>
                <c:pt idx="583">
                  <c:v>5.8299999999999201</c:v>
                </c:pt>
                <c:pt idx="584">
                  <c:v>5.8399999999999199</c:v>
                </c:pt>
                <c:pt idx="585">
                  <c:v>5.8499999999999197</c:v>
                </c:pt>
                <c:pt idx="586">
                  <c:v>5.8599999999999195</c:v>
                </c:pt>
                <c:pt idx="587">
                  <c:v>5.8699999999999193</c:v>
                </c:pt>
                <c:pt idx="588">
                  <c:v>5.8799999999999191</c:v>
                </c:pt>
                <c:pt idx="589">
                  <c:v>5.8899999999999189</c:v>
                </c:pt>
                <c:pt idx="590">
                  <c:v>5.8999999999999186</c:v>
                </c:pt>
                <c:pt idx="591">
                  <c:v>5.9099999999999184</c:v>
                </c:pt>
                <c:pt idx="592">
                  <c:v>5.9199999999999182</c:v>
                </c:pt>
                <c:pt idx="593">
                  <c:v>5.929999999999918</c:v>
                </c:pt>
                <c:pt idx="594">
                  <c:v>5.9399999999999178</c:v>
                </c:pt>
                <c:pt idx="595">
                  <c:v>5.9499999999999176</c:v>
                </c:pt>
                <c:pt idx="596">
                  <c:v>5.9599999999999174</c:v>
                </c:pt>
                <c:pt idx="597">
                  <c:v>5.9699999999999172</c:v>
                </c:pt>
                <c:pt idx="598">
                  <c:v>5.9799999999999169</c:v>
                </c:pt>
                <c:pt idx="599">
                  <c:v>5.9899999999999167</c:v>
                </c:pt>
                <c:pt idx="600">
                  <c:v>5.9999999999999165</c:v>
                </c:pt>
                <c:pt idx="601">
                  <c:v>6.0099999999999163</c:v>
                </c:pt>
                <c:pt idx="602">
                  <c:v>6.0199999999999161</c:v>
                </c:pt>
                <c:pt idx="603">
                  <c:v>6.0299999999999159</c:v>
                </c:pt>
                <c:pt idx="604">
                  <c:v>6.0399999999999157</c:v>
                </c:pt>
                <c:pt idx="605">
                  <c:v>6.0499999999999154</c:v>
                </c:pt>
                <c:pt idx="606">
                  <c:v>6.0599999999999152</c:v>
                </c:pt>
                <c:pt idx="607">
                  <c:v>6.069999999999915</c:v>
                </c:pt>
                <c:pt idx="608">
                  <c:v>6.0799999999999148</c:v>
                </c:pt>
                <c:pt idx="609">
                  <c:v>6.0899999999999146</c:v>
                </c:pt>
                <c:pt idx="610">
                  <c:v>6.0999999999999144</c:v>
                </c:pt>
                <c:pt idx="611">
                  <c:v>6.1099999999999142</c:v>
                </c:pt>
                <c:pt idx="612">
                  <c:v>6.119999999999914</c:v>
                </c:pt>
                <c:pt idx="613">
                  <c:v>6.1299999999999137</c:v>
                </c:pt>
                <c:pt idx="614">
                  <c:v>6.1399999999999135</c:v>
                </c:pt>
                <c:pt idx="615">
                  <c:v>6.1499999999999133</c:v>
                </c:pt>
                <c:pt idx="616">
                  <c:v>6.1599999999999131</c:v>
                </c:pt>
                <c:pt idx="617">
                  <c:v>6.1699999999999129</c:v>
                </c:pt>
                <c:pt idx="618">
                  <c:v>6.1799999999999127</c:v>
                </c:pt>
                <c:pt idx="619">
                  <c:v>6.1899999999999125</c:v>
                </c:pt>
                <c:pt idx="620">
                  <c:v>6.1999999999999122</c:v>
                </c:pt>
                <c:pt idx="621">
                  <c:v>6.209999999999912</c:v>
                </c:pt>
                <c:pt idx="622">
                  <c:v>6.2199999999999118</c:v>
                </c:pt>
                <c:pt idx="623">
                  <c:v>6.2299999999999116</c:v>
                </c:pt>
                <c:pt idx="624">
                  <c:v>6.2399999999999114</c:v>
                </c:pt>
                <c:pt idx="625">
                  <c:v>6.2499999999999112</c:v>
                </c:pt>
                <c:pt idx="626">
                  <c:v>6.259999999999911</c:v>
                </c:pt>
                <c:pt idx="627">
                  <c:v>6.2699999999999108</c:v>
                </c:pt>
                <c:pt idx="628">
                  <c:v>6.2799999999999105</c:v>
                </c:pt>
                <c:pt idx="629">
                  <c:v>6.2899999999999103</c:v>
                </c:pt>
                <c:pt idx="630">
                  <c:v>6.2999999999999101</c:v>
                </c:pt>
                <c:pt idx="631">
                  <c:v>6.3099999999999099</c:v>
                </c:pt>
                <c:pt idx="632">
                  <c:v>6.3199999999999097</c:v>
                </c:pt>
                <c:pt idx="633">
                  <c:v>6.3299999999999095</c:v>
                </c:pt>
                <c:pt idx="634">
                  <c:v>6.3399999999999093</c:v>
                </c:pt>
                <c:pt idx="635">
                  <c:v>6.3499999999999091</c:v>
                </c:pt>
                <c:pt idx="636">
                  <c:v>6.3599999999999088</c:v>
                </c:pt>
                <c:pt idx="637">
                  <c:v>6.3699999999999086</c:v>
                </c:pt>
                <c:pt idx="638">
                  <c:v>6.3799999999999084</c:v>
                </c:pt>
                <c:pt idx="639">
                  <c:v>6.3899999999999082</c:v>
                </c:pt>
                <c:pt idx="640">
                  <c:v>6.399999999999908</c:v>
                </c:pt>
                <c:pt idx="641">
                  <c:v>6.4099999999999078</c:v>
                </c:pt>
                <c:pt idx="642">
                  <c:v>6.4199999999999076</c:v>
                </c:pt>
                <c:pt idx="643">
                  <c:v>6.4299999999999073</c:v>
                </c:pt>
                <c:pt idx="644">
                  <c:v>6.4399999999999071</c:v>
                </c:pt>
                <c:pt idx="645">
                  <c:v>6.4499999999999069</c:v>
                </c:pt>
                <c:pt idx="646">
                  <c:v>6.4599999999999067</c:v>
                </c:pt>
                <c:pt idx="647">
                  <c:v>6.4699999999999065</c:v>
                </c:pt>
                <c:pt idx="648">
                  <c:v>6.4799999999999063</c:v>
                </c:pt>
                <c:pt idx="649">
                  <c:v>6.4899999999999061</c:v>
                </c:pt>
                <c:pt idx="650">
                  <c:v>6.4999999999999059</c:v>
                </c:pt>
                <c:pt idx="651">
                  <c:v>6.5099999999999056</c:v>
                </c:pt>
                <c:pt idx="652">
                  <c:v>6.5199999999999054</c:v>
                </c:pt>
                <c:pt idx="653">
                  <c:v>6.5299999999999052</c:v>
                </c:pt>
                <c:pt idx="654">
                  <c:v>6.539999999999905</c:v>
                </c:pt>
                <c:pt idx="655">
                  <c:v>6.5499999999999048</c:v>
                </c:pt>
                <c:pt idx="656">
                  <c:v>6.5599999999999046</c:v>
                </c:pt>
                <c:pt idx="657">
                  <c:v>6.5699999999999044</c:v>
                </c:pt>
                <c:pt idx="658">
                  <c:v>6.5799999999999041</c:v>
                </c:pt>
                <c:pt idx="659">
                  <c:v>6.5899999999999039</c:v>
                </c:pt>
                <c:pt idx="660">
                  <c:v>6.5999999999999037</c:v>
                </c:pt>
                <c:pt idx="661">
                  <c:v>6.6099999999999035</c:v>
                </c:pt>
                <c:pt idx="662">
                  <c:v>6.6199999999999033</c:v>
                </c:pt>
                <c:pt idx="663">
                  <c:v>6.6299999999999031</c:v>
                </c:pt>
                <c:pt idx="664">
                  <c:v>6.6399999999999029</c:v>
                </c:pt>
                <c:pt idx="665">
                  <c:v>6.6499999999999027</c:v>
                </c:pt>
                <c:pt idx="666">
                  <c:v>6.6599999999999024</c:v>
                </c:pt>
                <c:pt idx="667">
                  <c:v>6.6699999999999022</c:v>
                </c:pt>
                <c:pt idx="668">
                  <c:v>6.679999999999902</c:v>
                </c:pt>
                <c:pt idx="669">
                  <c:v>6.6899999999999018</c:v>
                </c:pt>
                <c:pt idx="670">
                  <c:v>6.6999999999999016</c:v>
                </c:pt>
                <c:pt idx="671">
                  <c:v>6.7099999999999014</c:v>
                </c:pt>
                <c:pt idx="672">
                  <c:v>6.7199999999999012</c:v>
                </c:pt>
                <c:pt idx="673">
                  <c:v>6.729999999999901</c:v>
                </c:pt>
                <c:pt idx="674">
                  <c:v>6.7399999999999007</c:v>
                </c:pt>
                <c:pt idx="675">
                  <c:v>6.7499999999999005</c:v>
                </c:pt>
                <c:pt idx="676">
                  <c:v>6.7599999999999003</c:v>
                </c:pt>
                <c:pt idx="677">
                  <c:v>6.7699999999999001</c:v>
                </c:pt>
                <c:pt idx="678">
                  <c:v>6.7799999999998999</c:v>
                </c:pt>
                <c:pt idx="679">
                  <c:v>6.7899999999998997</c:v>
                </c:pt>
                <c:pt idx="680">
                  <c:v>6.7999999999998995</c:v>
                </c:pt>
                <c:pt idx="681">
                  <c:v>6.8099999999998992</c:v>
                </c:pt>
                <c:pt idx="682">
                  <c:v>6.819999999999899</c:v>
                </c:pt>
                <c:pt idx="683">
                  <c:v>6.8299999999998988</c:v>
                </c:pt>
                <c:pt idx="684">
                  <c:v>6.8399999999998986</c:v>
                </c:pt>
                <c:pt idx="685">
                  <c:v>6.8499999999998984</c:v>
                </c:pt>
                <c:pt idx="686">
                  <c:v>6.8599999999998982</c:v>
                </c:pt>
                <c:pt idx="687">
                  <c:v>6.869999999999898</c:v>
                </c:pt>
                <c:pt idx="688">
                  <c:v>6.8799999999998978</c:v>
                </c:pt>
                <c:pt idx="689">
                  <c:v>6.8899999999998975</c:v>
                </c:pt>
                <c:pt idx="690">
                  <c:v>6.8999999999998973</c:v>
                </c:pt>
                <c:pt idx="691">
                  <c:v>6.9099999999998971</c:v>
                </c:pt>
                <c:pt idx="692">
                  <c:v>6.9199999999998969</c:v>
                </c:pt>
                <c:pt idx="693">
                  <c:v>6.9299999999998967</c:v>
                </c:pt>
                <c:pt idx="694">
                  <c:v>6.9399999999998965</c:v>
                </c:pt>
                <c:pt idx="695">
                  <c:v>6.9499999999998963</c:v>
                </c:pt>
                <c:pt idx="696">
                  <c:v>6.959999999999896</c:v>
                </c:pt>
                <c:pt idx="697">
                  <c:v>6.9699999999998958</c:v>
                </c:pt>
                <c:pt idx="698">
                  <c:v>6.9799999999998956</c:v>
                </c:pt>
                <c:pt idx="699">
                  <c:v>6.9899999999998954</c:v>
                </c:pt>
                <c:pt idx="700">
                  <c:v>6.9999999999998952</c:v>
                </c:pt>
                <c:pt idx="701">
                  <c:v>7.009999999999895</c:v>
                </c:pt>
                <c:pt idx="702">
                  <c:v>7.0199999999998948</c:v>
                </c:pt>
                <c:pt idx="703">
                  <c:v>7.0299999999998946</c:v>
                </c:pt>
                <c:pt idx="704">
                  <c:v>7.0399999999998943</c:v>
                </c:pt>
                <c:pt idx="705">
                  <c:v>7.0499999999998941</c:v>
                </c:pt>
                <c:pt idx="706">
                  <c:v>7.0599999999998939</c:v>
                </c:pt>
                <c:pt idx="707">
                  <c:v>7.0699999999998937</c:v>
                </c:pt>
                <c:pt idx="708">
                  <c:v>7.0799999999998935</c:v>
                </c:pt>
                <c:pt idx="709">
                  <c:v>7.0899999999998933</c:v>
                </c:pt>
                <c:pt idx="710">
                  <c:v>7.0999999999998931</c:v>
                </c:pt>
                <c:pt idx="711">
                  <c:v>7.1099999999998929</c:v>
                </c:pt>
                <c:pt idx="712">
                  <c:v>7.1199999999998926</c:v>
                </c:pt>
                <c:pt idx="713">
                  <c:v>7.1299999999998924</c:v>
                </c:pt>
                <c:pt idx="714">
                  <c:v>7.1399999999998922</c:v>
                </c:pt>
                <c:pt idx="715">
                  <c:v>7.149999999999892</c:v>
                </c:pt>
                <c:pt idx="716">
                  <c:v>7.1599999999998918</c:v>
                </c:pt>
                <c:pt idx="717">
                  <c:v>7.1699999999998916</c:v>
                </c:pt>
                <c:pt idx="718">
                  <c:v>7.1799999999998914</c:v>
                </c:pt>
                <c:pt idx="719">
                  <c:v>7.1899999999998911</c:v>
                </c:pt>
                <c:pt idx="720">
                  <c:v>7.1999999999998909</c:v>
                </c:pt>
                <c:pt idx="721">
                  <c:v>7.2099999999998907</c:v>
                </c:pt>
                <c:pt idx="722">
                  <c:v>7.2199999999998905</c:v>
                </c:pt>
                <c:pt idx="723">
                  <c:v>7.2299999999998903</c:v>
                </c:pt>
                <c:pt idx="724">
                  <c:v>7.2399999999998901</c:v>
                </c:pt>
                <c:pt idx="725">
                  <c:v>7.2499999999998899</c:v>
                </c:pt>
                <c:pt idx="726">
                  <c:v>7.2599999999998897</c:v>
                </c:pt>
                <c:pt idx="727">
                  <c:v>7.2699999999998894</c:v>
                </c:pt>
                <c:pt idx="728">
                  <c:v>7.2799999999998892</c:v>
                </c:pt>
                <c:pt idx="729">
                  <c:v>7.289999999999889</c:v>
                </c:pt>
                <c:pt idx="730">
                  <c:v>7.2999999999998888</c:v>
                </c:pt>
                <c:pt idx="731">
                  <c:v>7.3099999999998886</c:v>
                </c:pt>
                <c:pt idx="732">
                  <c:v>7.3199999999998884</c:v>
                </c:pt>
                <c:pt idx="733">
                  <c:v>7.3299999999998882</c:v>
                </c:pt>
                <c:pt idx="734">
                  <c:v>7.3399999999998879</c:v>
                </c:pt>
                <c:pt idx="735">
                  <c:v>7.3499999999998877</c:v>
                </c:pt>
                <c:pt idx="736">
                  <c:v>7.3599999999998875</c:v>
                </c:pt>
                <c:pt idx="737">
                  <c:v>7.3699999999998873</c:v>
                </c:pt>
                <c:pt idx="738">
                  <c:v>7.3799999999998871</c:v>
                </c:pt>
                <c:pt idx="739">
                  <c:v>7.3899999999998869</c:v>
                </c:pt>
                <c:pt idx="740">
                  <c:v>7.3999999999998867</c:v>
                </c:pt>
                <c:pt idx="741">
                  <c:v>7.4099999999998865</c:v>
                </c:pt>
                <c:pt idx="742">
                  <c:v>7.4199999999998862</c:v>
                </c:pt>
                <c:pt idx="743">
                  <c:v>7.429999999999886</c:v>
                </c:pt>
                <c:pt idx="744">
                  <c:v>7.4399999999998858</c:v>
                </c:pt>
                <c:pt idx="745">
                  <c:v>7.4499999999998856</c:v>
                </c:pt>
                <c:pt idx="746">
                  <c:v>7.4599999999998854</c:v>
                </c:pt>
                <c:pt idx="747">
                  <c:v>7.4699999999998852</c:v>
                </c:pt>
                <c:pt idx="748">
                  <c:v>7.479999999999885</c:v>
                </c:pt>
                <c:pt idx="749">
                  <c:v>7.4899999999998847</c:v>
                </c:pt>
                <c:pt idx="750">
                  <c:v>7.4999999999998845</c:v>
                </c:pt>
              </c:numCache>
            </c:numRef>
          </c:xVal>
          <c:yVal>
            <c:numRef>
              <c:f>'[spettro acc.xlsx]Foglio1'!$C$3:$C$753</c:f>
              <c:numCache>
                <c:formatCode>General</c:formatCode>
                <c:ptCount val="751"/>
                <c:pt idx="0">
                  <c:v>1.7406754383377469E-2</c:v>
                </c:pt>
                <c:pt idx="1">
                  <c:v>3.4742413045213034E-2</c:v>
                </c:pt>
                <c:pt idx="2">
                  <c:v>3.429851695797053E-2</c:v>
                </c:pt>
                <c:pt idx="3">
                  <c:v>3.4877681944259255E-2</c:v>
                </c:pt>
                <c:pt idx="4">
                  <c:v>3.3345245664004985E-2</c:v>
                </c:pt>
                <c:pt idx="5">
                  <c:v>3.2030665592686962E-2</c:v>
                </c:pt>
                <c:pt idx="6">
                  <c:v>3.9736867453746612E-2</c:v>
                </c:pt>
                <c:pt idx="7">
                  <c:v>3.8506664854345021E-2</c:v>
                </c:pt>
                <c:pt idx="8">
                  <c:v>3.1463578316327304E-2</c:v>
                </c:pt>
                <c:pt idx="9">
                  <c:v>3.2643483121349424E-2</c:v>
                </c:pt>
                <c:pt idx="10">
                  <c:v>3.6967023610085928E-2</c:v>
                </c:pt>
                <c:pt idx="11">
                  <c:v>3.5883111298877883E-2</c:v>
                </c:pt>
                <c:pt idx="12">
                  <c:v>4.5299758144653604E-2</c:v>
                </c:pt>
                <c:pt idx="13">
                  <c:v>6.2951577196790523E-2</c:v>
                </c:pt>
                <c:pt idx="14">
                  <c:v>5.0547767847770438E-2</c:v>
                </c:pt>
                <c:pt idx="15">
                  <c:v>4.197837764889361E-2</c:v>
                </c:pt>
                <c:pt idx="16">
                  <c:v>4.8085442293338901E-2</c:v>
                </c:pt>
                <c:pt idx="17">
                  <c:v>4.4174212172901683E-2</c:v>
                </c:pt>
                <c:pt idx="18">
                  <c:v>2.4527443819310071E-2</c:v>
                </c:pt>
                <c:pt idx="19">
                  <c:v>3.5040517335533976E-2</c:v>
                </c:pt>
                <c:pt idx="20">
                  <c:v>5.8815870773131641E-2</c:v>
                </c:pt>
                <c:pt idx="21">
                  <c:v>4.2141133922517934E-2</c:v>
                </c:pt>
                <c:pt idx="22">
                  <c:v>3.1664035402228209E-2</c:v>
                </c:pt>
                <c:pt idx="23">
                  <c:v>4.6203694576149264E-2</c:v>
                </c:pt>
                <c:pt idx="24">
                  <c:v>4.6776848373613865E-2</c:v>
                </c:pt>
                <c:pt idx="25">
                  <c:v>2.6375465635038738E-2</c:v>
                </c:pt>
                <c:pt idx="26">
                  <c:v>2.3994662557056883E-2</c:v>
                </c:pt>
                <c:pt idx="27">
                  <c:v>3.1452425732088812E-2</c:v>
                </c:pt>
                <c:pt idx="28">
                  <c:v>3.5926059664428855E-2</c:v>
                </c:pt>
                <c:pt idx="29">
                  <c:v>4.3701036546076148E-2</c:v>
                </c:pt>
                <c:pt idx="30">
                  <c:v>4.6647048106592995E-2</c:v>
                </c:pt>
                <c:pt idx="31">
                  <c:v>3.8034357769067696E-2</c:v>
                </c:pt>
                <c:pt idx="32">
                  <c:v>2.7502900415507774E-2</c:v>
                </c:pt>
                <c:pt idx="33">
                  <c:v>3.0836912444749627E-2</c:v>
                </c:pt>
                <c:pt idx="34">
                  <c:v>4.019044443678127E-2</c:v>
                </c:pt>
                <c:pt idx="35">
                  <c:v>3.9440820723080666E-2</c:v>
                </c:pt>
                <c:pt idx="36">
                  <c:v>3.8266056812728287E-2</c:v>
                </c:pt>
                <c:pt idx="37">
                  <c:v>3.9637071053405623E-2</c:v>
                </c:pt>
                <c:pt idx="38">
                  <c:v>3.6084110440832942E-2</c:v>
                </c:pt>
                <c:pt idx="39">
                  <c:v>2.601955488471978E-2</c:v>
                </c:pt>
                <c:pt idx="40">
                  <c:v>3.1844892342104372E-2</c:v>
                </c:pt>
                <c:pt idx="41">
                  <c:v>3.6573688959266791E-2</c:v>
                </c:pt>
                <c:pt idx="42">
                  <c:v>2.0828985096537089E-2</c:v>
                </c:pt>
                <c:pt idx="43">
                  <c:v>3.5358116365136562E-2</c:v>
                </c:pt>
                <c:pt idx="44">
                  <c:v>5.5725916164840524E-2</c:v>
                </c:pt>
                <c:pt idx="45">
                  <c:v>4.3764844180005841E-2</c:v>
                </c:pt>
                <c:pt idx="46">
                  <c:v>2.5591107770579189E-2</c:v>
                </c:pt>
                <c:pt idx="47">
                  <c:v>4.4064394370425045E-2</c:v>
                </c:pt>
                <c:pt idx="48">
                  <c:v>5.44353325269629E-2</c:v>
                </c:pt>
                <c:pt idx="49">
                  <c:v>4.1519793970748113E-2</c:v>
                </c:pt>
                <c:pt idx="50">
                  <c:v>4.0915810829092999E-2</c:v>
                </c:pt>
                <c:pt idx="51">
                  <c:v>4.5680259962652528E-2</c:v>
                </c:pt>
                <c:pt idx="52">
                  <c:v>4.7177683928509892E-2</c:v>
                </c:pt>
                <c:pt idx="53">
                  <c:v>5.2061403420790221E-2</c:v>
                </c:pt>
                <c:pt idx="54">
                  <c:v>6.4117592848210669E-2</c:v>
                </c:pt>
                <c:pt idx="55">
                  <c:v>4.6898057365141743E-2</c:v>
                </c:pt>
                <c:pt idx="56">
                  <c:v>3.0568428951472139E-2</c:v>
                </c:pt>
                <c:pt idx="57">
                  <c:v>2.4145430754039611E-2</c:v>
                </c:pt>
                <c:pt idx="58">
                  <c:v>2.9859857033063736E-2</c:v>
                </c:pt>
                <c:pt idx="59">
                  <c:v>4.9568812110241105E-2</c:v>
                </c:pt>
                <c:pt idx="60">
                  <c:v>5.1072535944197632E-2</c:v>
                </c:pt>
                <c:pt idx="61">
                  <c:v>4.7301021084684577E-2</c:v>
                </c:pt>
                <c:pt idx="62">
                  <c:v>2.8617662851808189E-2</c:v>
                </c:pt>
                <c:pt idx="63">
                  <c:v>2.2572039572577651E-2</c:v>
                </c:pt>
                <c:pt idx="64">
                  <c:v>3.4938917002689425E-2</c:v>
                </c:pt>
                <c:pt idx="65">
                  <c:v>4.0178688705644644E-2</c:v>
                </c:pt>
                <c:pt idx="66">
                  <c:v>4.3947590178971423E-2</c:v>
                </c:pt>
                <c:pt idx="67">
                  <c:v>2.8567375322693482E-2</c:v>
                </c:pt>
                <c:pt idx="68">
                  <c:v>3.3893981651429109E-2</c:v>
                </c:pt>
                <c:pt idx="69">
                  <c:v>4.6095858220144961E-2</c:v>
                </c:pt>
                <c:pt idx="70">
                  <c:v>2.2815647575229442E-2</c:v>
                </c:pt>
                <c:pt idx="71">
                  <c:v>2.6963189098047659E-2</c:v>
                </c:pt>
                <c:pt idx="72">
                  <c:v>4.9935819111028491E-2</c:v>
                </c:pt>
                <c:pt idx="73">
                  <c:v>4.660548505104093E-2</c:v>
                </c:pt>
                <c:pt idx="74">
                  <c:v>3.9222279495500473E-2</c:v>
                </c:pt>
                <c:pt idx="75">
                  <c:v>6.0810722930129513E-2</c:v>
                </c:pt>
                <c:pt idx="76">
                  <c:v>6.262015761559929E-2</c:v>
                </c:pt>
                <c:pt idx="77">
                  <c:v>6.5544765097587832E-2</c:v>
                </c:pt>
                <c:pt idx="78">
                  <c:v>0.10770736919692428</c:v>
                </c:pt>
                <c:pt idx="79">
                  <c:v>0.12294296550093181</c:v>
                </c:pt>
                <c:pt idx="80">
                  <c:v>7.5386499061085299E-2</c:v>
                </c:pt>
                <c:pt idx="81">
                  <c:v>7.5014948053218525E-2</c:v>
                </c:pt>
                <c:pt idx="82">
                  <c:v>0.11646235187757487</c:v>
                </c:pt>
                <c:pt idx="83">
                  <c:v>8.3499196894256875E-2</c:v>
                </c:pt>
                <c:pt idx="84">
                  <c:v>0.10056528068990959</c:v>
                </c:pt>
                <c:pt idx="85">
                  <c:v>0.15245516004910298</c:v>
                </c:pt>
                <c:pt idx="86">
                  <c:v>0.14943734496451994</c:v>
                </c:pt>
                <c:pt idx="87">
                  <c:v>0.17541773836489852</c:v>
                </c:pt>
                <c:pt idx="88">
                  <c:v>0.15700197880955113</c:v>
                </c:pt>
                <c:pt idx="89">
                  <c:v>0.19450401700290787</c:v>
                </c:pt>
                <c:pt idx="90">
                  <c:v>0.26812883013240058</c:v>
                </c:pt>
                <c:pt idx="91">
                  <c:v>0.1613253272627248</c:v>
                </c:pt>
                <c:pt idx="92">
                  <c:v>9.6617266870972413E-2</c:v>
                </c:pt>
                <c:pt idx="93">
                  <c:v>9.4840253146476663E-2</c:v>
                </c:pt>
                <c:pt idx="94">
                  <c:v>6.3465350443535407E-2</c:v>
                </c:pt>
                <c:pt idx="95">
                  <c:v>5.85281827220814E-2</c:v>
                </c:pt>
                <c:pt idx="96">
                  <c:v>9.6302117233692128E-2</c:v>
                </c:pt>
                <c:pt idx="97">
                  <c:v>7.6708594808446592E-2</c:v>
                </c:pt>
                <c:pt idx="98">
                  <c:v>5.19296101901707E-2</c:v>
                </c:pt>
                <c:pt idx="99">
                  <c:v>5.7366548085365926E-2</c:v>
                </c:pt>
                <c:pt idx="100">
                  <c:v>2.2774002898303867E-2</c:v>
                </c:pt>
                <c:pt idx="101">
                  <c:v>5.0970333966688819E-2</c:v>
                </c:pt>
                <c:pt idx="102">
                  <c:v>6.519453404315273E-2</c:v>
                </c:pt>
                <c:pt idx="103">
                  <c:v>3.2592678072667081E-2</c:v>
                </c:pt>
                <c:pt idx="104">
                  <c:v>2.9076701206071167E-2</c:v>
                </c:pt>
                <c:pt idx="105">
                  <c:v>5.5042862943525776E-2</c:v>
                </c:pt>
                <c:pt idx="106">
                  <c:v>3.7602397430653703E-2</c:v>
                </c:pt>
                <c:pt idx="107">
                  <c:v>1.9964431478505913E-2</c:v>
                </c:pt>
                <c:pt idx="108">
                  <c:v>5.9689695677853531E-2</c:v>
                </c:pt>
                <c:pt idx="109">
                  <c:v>7.3953226740713474E-2</c:v>
                </c:pt>
                <c:pt idx="110">
                  <c:v>4.1102875750430042E-2</c:v>
                </c:pt>
                <c:pt idx="111">
                  <c:v>2.3898634009629972E-2</c:v>
                </c:pt>
                <c:pt idx="112">
                  <c:v>3.4589301864140332E-2</c:v>
                </c:pt>
                <c:pt idx="113">
                  <c:v>3.0998672987691562E-2</c:v>
                </c:pt>
                <c:pt idx="114">
                  <c:v>4.4016084782570311E-2</c:v>
                </c:pt>
                <c:pt idx="115">
                  <c:v>4.7985347699575048E-2</c:v>
                </c:pt>
                <c:pt idx="116">
                  <c:v>3.775696627932331E-2</c:v>
                </c:pt>
                <c:pt idx="117">
                  <c:v>3.3680263846427819E-2</c:v>
                </c:pt>
                <c:pt idx="118">
                  <c:v>1.8922792529097336E-2</c:v>
                </c:pt>
                <c:pt idx="119">
                  <c:v>2.0165298423880561E-2</c:v>
                </c:pt>
                <c:pt idx="120">
                  <c:v>4.2700161714173991E-2</c:v>
                </c:pt>
                <c:pt idx="121">
                  <c:v>7.03624398793362E-2</c:v>
                </c:pt>
                <c:pt idx="122">
                  <c:v>4.9169347343749926E-2</c:v>
                </c:pt>
                <c:pt idx="123">
                  <c:v>1.3497776612253496E-2</c:v>
                </c:pt>
                <c:pt idx="124">
                  <c:v>1.475242230929902E-2</c:v>
                </c:pt>
                <c:pt idx="125">
                  <c:v>3.2830309938618331E-2</c:v>
                </c:pt>
                <c:pt idx="126">
                  <c:v>6.8931905630561716E-2</c:v>
                </c:pt>
                <c:pt idx="127">
                  <c:v>7.4281565490613072E-2</c:v>
                </c:pt>
                <c:pt idx="128">
                  <c:v>5.5069401657416035E-2</c:v>
                </c:pt>
                <c:pt idx="129">
                  <c:v>4.3630966850266316E-2</c:v>
                </c:pt>
                <c:pt idx="130">
                  <c:v>4.6207984956077218E-2</c:v>
                </c:pt>
                <c:pt idx="131">
                  <c:v>4.836530295481821E-2</c:v>
                </c:pt>
                <c:pt idx="132">
                  <c:v>6.3758563710753363E-2</c:v>
                </c:pt>
                <c:pt idx="133">
                  <c:v>7.5590443833283852E-2</c:v>
                </c:pt>
                <c:pt idx="134">
                  <c:v>6.3814140354946161E-2</c:v>
                </c:pt>
                <c:pt idx="135">
                  <c:v>6.543715733150382E-2</c:v>
                </c:pt>
                <c:pt idx="136">
                  <c:v>5.4219897418277797E-2</c:v>
                </c:pt>
                <c:pt idx="137">
                  <c:v>4.1641148929333537E-2</c:v>
                </c:pt>
                <c:pt idx="138">
                  <c:v>5.1996965850125081E-2</c:v>
                </c:pt>
                <c:pt idx="139">
                  <c:v>5.1440803569572861E-2</c:v>
                </c:pt>
                <c:pt idx="140">
                  <c:v>2.783622332701019E-2</c:v>
                </c:pt>
                <c:pt idx="141">
                  <c:v>1.8633267496398435E-2</c:v>
                </c:pt>
                <c:pt idx="142">
                  <c:v>3.9266441415644747E-2</c:v>
                </c:pt>
                <c:pt idx="143">
                  <c:v>4.6350476345190066E-2</c:v>
                </c:pt>
                <c:pt idx="144">
                  <c:v>3.8194313878761446E-2</c:v>
                </c:pt>
                <c:pt idx="145">
                  <c:v>4.0278825361956816E-2</c:v>
                </c:pt>
                <c:pt idx="146">
                  <c:v>3.6561876393615474E-2</c:v>
                </c:pt>
                <c:pt idx="147">
                  <c:v>2.5371049787536609E-2</c:v>
                </c:pt>
                <c:pt idx="148">
                  <c:v>2.615375694734717E-2</c:v>
                </c:pt>
                <c:pt idx="149">
                  <c:v>3.0671205032690968E-2</c:v>
                </c:pt>
                <c:pt idx="150">
                  <c:v>1.7953399762001492E-2</c:v>
                </c:pt>
                <c:pt idx="151">
                  <c:v>2.1056310636662346E-2</c:v>
                </c:pt>
                <c:pt idx="152">
                  <c:v>5.7135755389472562E-2</c:v>
                </c:pt>
                <c:pt idx="153">
                  <c:v>5.2002804282054345E-2</c:v>
                </c:pt>
                <c:pt idx="154">
                  <c:v>3.4356063781881635E-2</c:v>
                </c:pt>
                <c:pt idx="155">
                  <c:v>5.4499265347048284E-2</c:v>
                </c:pt>
                <c:pt idx="156">
                  <c:v>3.3341557930230546E-2</c:v>
                </c:pt>
                <c:pt idx="157">
                  <c:v>4.7646165074496892E-2</c:v>
                </c:pt>
                <c:pt idx="158">
                  <c:v>7.3447092102816747E-2</c:v>
                </c:pt>
                <c:pt idx="159">
                  <c:v>5.2243923083186317E-2</c:v>
                </c:pt>
                <c:pt idx="160">
                  <c:v>3.9502094589219099E-2</c:v>
                </c:pt>
                <c:pt idx="161">
                  <c:v>3.6278523038392303E-2</c:v>
                </c:pt>
                <c:pt idx="162">
                  <c:v>4.4088961652735431E-2</c:v>
                </c:pt>
                <c:pt idx="163">
                  <c:v>4.8372692192844222E-2</c:v>
                </c:pt>
                <c:pt idx="164">
                  <c:v>5.6264753182189264E-2</c:v>
                </c:pt>
                <c:pt idx="165">
                  <c:v>4.4368437992716753E-2</c:v>
                </c:pt>
                <c:pt idx="166">
                  <c:v>3.4421963777217603E-2</c:v>
                </c:pt>
                <c:pt idx="167">
                  <c:v>4.490778351622992E-2</c:v>
                </c:pt>
                <c:pt idx="168">
                  <c:v>3.1810945862637066E-2</c:v>
                </c:pt>
                <c:pt idx="169">
                  <c:v>3.1404524000729329E-2</c:v>
                </c:pt>
                <c:pt idx="170">
                  <c:v>6.9738254446247455E-2</c:v>
                </c:pt>
                <c:pt idx="171">
                  <c:v>6.63319351438489E-2</c:v>
                </c:pt>
                <c:pt idx="172">
                  <c:v>5.3304353476053848E-2</c:v>
                </c:pt>
                <c:pt idx="173">
                  <c:v>4.1784928233616167E-2</c:v>
                </c:pt>
                <c:pt idx="174">
                  <c:v>5.0467733083595027E-2</c:v>
                </c:pt>
                <c:pt idx="175">
                  <c:v>8.3180930121699803E-2</c:v>
                </c:pt>
                <c:pt idx="176">
                  <c:v>7.9148573882969767E-2</c:v>
                </c:pt>
                <c:pt idx="177">
                  <c:v>5.39375260232599E-2</c:v>
                </c:pt>
                <c:pt idx="178">
                  <c:v>5.0914480661091943E-2</c:v>
                </c:pt>
                <c:pt idx="179">
                  <c:v>8.2733028828592001E-2</c:v>
                </c:pt>
                <c:pt idx="180">
                  <c:v>8.2214208827166471E-2</c:v>
                </c:pt>
                <c:pt idx="181">
                  <c:v>6.3803521814847858E-2</c:v>
                </c:pt>
                <c:pt idx="182">
                  <c:v>4.8111602444294341E-2</c:v>
                </c:pt>
                <c:pt idx="183">
                  <c:v>5.2979621088927488E-2</c:v>
                </c:pt>
                <c:pt idx="184">
                  <c:v>8.7039458372823592E-2</c:v>
                </c:pt>
                <c:pt idx="185">
                  <c:v>7.9845182010850779E-2</c:v>
                </c:pt>
                <c:pt idx="186">
                  <c:v>4.72659188866279E-2</c:v>
                </c:pt>
                <c:pt idx="187">
                  <c:v>4.9792146966095144E-2</c:v>
                </c:pt>
                <c:pt idx="188">
                  <c:v>5.6833598823291795E-2</c:v>
                </c:pt>
                <c:pt idx="189">
                  <c:v>9.3531786415885804E-2</c:v>
                </c:pt>
                <c:pt idx="190">
                  <c:v>7.5599190589982213E-2</c:v>
                </c:pt>
                <c:pt idx="191">
                  <c:v>8.800315892542003E-2</c:v>
                </c:pt>
                <c:pt idx="192">
                  <c:v>0.10904958636546262</c:v>
                </c:pt>
                <c:pt idx="193">
                  <c:v>9.9673959768067866E-2</c:v>
                </c:pt>
                <c:pt idx="194">
                  <c:v>0.12086036310661079</c:v>
                </c:pt>
                <c:pt idx="195">
                  <c:v>8.1678273374534413E-2</c:v>
                </c:pt>
                <c:pt idx="196">
                  <c:v>5.9130794073842419E-2</c:v>
                </c:pt>
                <c:pt idx="197">
                  <c:v>8.5254175601999618E-2</c:v>
                </c:pt>
                <c:pt idx="198">
                  <c:v>7.7905514915750679E-2</c:v>
                </c:pt>
                <c:pt idx="199">
                  <c:v>5.9830829047549404E-2</c:v>
                </c:pt>
                <c:pt idx="200">
                  <c:v>7.6588139938320615E-2</c:v>
                </c:pt>
                <c:pt idx="201">
                  <c:v>8.392861720557182E-2</c:v>
                </c:pt>
                <c:pt idx="202">
                  <c:v>0.11774392461596561</c:v>
                </c:pt>
                <c:pt idx="203">
                  <c:v>0.11232238111270841</c:v>
                </c:pt>
                <c:pt idx="204">
                  <c:v>0.10576970257659217</c:v>
                </c:pt>
                <c:pt idx="205">
                  <c:v>0.13015394670352048</c:v>
                </c:pt>
                <c:pt idx="206">
                  <c:v>7.9964461382974791E-2</c:v>
                </c:pt>
                <c:pt idx="207">
                  <c:v>2.6706335649006478E-2</c:v>
                </c:pt>
                <c:pt idx="208">
                  <c:v>5.3657541677858765E-2</c:v>
                </c:pt>
                <c:pt idx="209">
                  <c:v>8.5759750157035769E-2</c:v>
                </c:pt>
                <c:pt idx="210">
                  <c:v>0.10065615532330657</c:v>
                </c:pt>
                <c:pt idx="211">
                  <c:v>7.1509099998479847E-2</c:v>
                </c:pt>
                <c:pt idx="212">
                  <c:v>5.7513174373201352E-2</c:v>
                </c:pt>
                <c:pt idx="213">
                  <c:v>8.1652006564974317E-2</c:v>
                </c:pt>
                <c:pt idx="214">
                  <c:v>7.2637996452502768E-2</c:v>
                </c:pt>
                <c:pt idx="215">
                  <c:v>7.0197421241506172E-2</c:v>
                </c:pt>
                <c:pt idx="216">
                  <c:v>6.8121045356197063E-2</c:v>
                </c:pt>
                <c:pt idx="217">
                  <c:v>8.8354449054732304E-2</c:v>
                </c:pt>
                <c:pt idx="218">
                  <c:v>9.7455772254471329E-2</c:v>
                </c:pt>
                <c:pt idx="219">
                  <c:v>7.2430414020992054E-2</c:v>
                </c:pt>
                <c:pt idx="220">
                  <c:v>6.5618006009093718E-2</c:v>
                </c:pt>
                <c:pt idx="221">
                  <c:v>9.7749144007362412E-2</c:v>
                </c:pt>
                <c:pt idx="222">
                  <c:v>0.13006734867957431</c:v>
                </c:pt>
                <c:pt idx="223">
                  <c:v>9.4895520831237187E-2</c:v>
                </c:pt>
                <c:pt idx="224">
                  <c:v>3.5598097724857891E-2</c:v>
                </c:pt>
                <c:pt idx="225">
                  <c:v>2.1935160263301497E-2</c:v>
                </c:pt>
                <c:pt idx="226">
                  <c:v>5.3519940059987343E-2</c:v>
                </c:pt>
                <c:pt idx="227">
                  <c:v>9.5778297797952799E-2</c:v>
                </c:pt>
                <c:pt idx="228">
                  <c:v>8.4326672626322194E-2</c:v>
                </c:pt>
                <c:pt idx="229">
                  <c:v>9.9321754527957454E-2</c:v>
                </c:pt>
                <c:pt idx="230">
                  <c:v>0.1127252514433791</c:v>
                </c:pt>
                <c:pt idx="231">
                  <c:v>0.1059025488731534</c:v>
                </c:pt>
                <c:pt idx="232">
                  <c:v>0.11218080182992596</c:v>
                </c:pt>
                <c:pt idx="233">
                  <c:v>6.3039206253914959E-2</c:v>
                </c:pt>
                <c:pt idx="234">
                  <c:v>4.103272593548056E-2</c:v>
                </c:pt>
                <c:pt idx="235">
                  <c:v>5.6353243520064884E-2</c:v>
                </c:pt>
                <c:pt idx="236">
                  <c:v>6.049004807668152E-2</c:v>
                </c:pt>
                <c:pt idx="237">
                  <c:v>9.4018838427325432E-2</c:v>
                </c:pt>
                <c:pt idx="238">
                  <c:v>0.17307874946589702</c:v>
                </c:pt>
                <c:pt idx="239">
                  <c:v>0.16174485436252756</c:v>
                </c:pt>
                <c:pt idx="240">
                  <c:v>9.4260911647708404E-2</c:v>
                </c:pt>
                <c:pt idx="241">
                  <c:v>9.7064680438817622E-2</c:v>
                </c:pt>
                <c:pt idx="242">
                  <c:v>8.1675702802013375E-2</c:v>
                </c:pt>
                <c:pt idx="243">
                  <c:v>4.5659035401071489E-2</c:v>
                </c:pt>
                <c:pt idx="244">
                  <c:v>6.7446980500861176E-2</c:v>
                </c:pt>
                <c:pt idx="245">
                  <c:v>0.1063856500095193</c:v>
                </c:pt>
                <c:pt idx="246">
                  <c:v>7.3338409238027633E-2</c:v>
                </c:pt>
                <c:pt idx="247">
                  <c:v>7.1701472562445995E-2</c:v>
                </c:pt>
                <c:pt idx="248">
                  <c:v>8.910225456470762E-2</c:v>
                </c:pt>
                <c:pt idx="249">
                  <c:v>0.16376351542410461</c:v>
                </c:pt>
                <c:pt idx="250">
                  <c:v>0.1937915087310198</c:v>
                </c:pt>
                <c:pt idx="251">
                  <c:v>0.1115503681054342</c:v>
                </c:pt>
                <c:pt idx="252">
                  <c:v>7.5094086234146845E-2</c:v>
                </c:pt>
                <c:pt idx="253">
                  <c:v>4.9339453296575062E-2</c:v>
                </c:pt>
                <c:pt idx="254">
                  <c:v>0.10576984003099112</c:v>
                </c:pt>
                <c:pt idx="255">
                  <c:v>0.18511618375384367</c:v>
                </c:pt>
                <c:pt idx="256">
                  <c:v>0.22793620294980865</c:v>
                </c:pt>
                <c:pt idx="257">
                  <c:v>0.23497786236565146</c:v>
                </c:pt>
                <c:pt idx="258">
                  <c:v>0.2509216960906594</c:v>
                </c:pt>
                <c:pt idx="259">
                  <c:v>0.30456905737996481</c:v>
                </c:pt>
                <c:pt idx="260">
                  <c:v>0.30949694430058022</c:v>
                </c:pt>
                <c:pt idx="261">
                  <c:v>0.26809183411818055</c:v>
                </c:pt>
                <c:pt idx="262">
                  <c:v>0.28493404325527594</c:v>
                </c:pt>
                <c:pt idx="263">
                  <c:v>0.28044427958751933</c:v>
                </c:pt>
                <c:pt idx="264">
                  <c:v>0.22796606009831408</c:v>
                </c:pt>
                <c:pt idx="265">
                  <c:v>0.23856661495199868</c:v>
                </c:pt>
                <c:pt idx="266">
                  <c:v>0.34306077876290458</c:v>
                </c:pt>
                <c:pt idx="267">
                  <c:v>0.3465341149715202</c:v>
                </c:pt>
                <c:pt idx="268">
                  <c:v>0.24057714241866796</c:v>
                </c:pt>
                <c:pt idx="269">
                  <c:v>0.19955272859355319</c:v>
                </c:pt>
                <c:pt idx="270">
                  <c:v>0.33118844999198005</c:v>
                </c:pt>
                <c:pt idx="271">
                  <c:v>0.35759963874840767</c:v>
                </c:pt>
                <c:pt idx="272">
                  <c:v>0.18983986701729058</c:v>
                </c:pt>
                <c:pt idx="273">
                  <c:v>0.16393033849518282</c:v>
                </c:pt>
                <c:pt idx="274">
                  <c:v>0.23779173267803597</c:v>
                </c:pt>
                <c:pt idx="275">
                  <c:v>0.28048602866969868</c:v>
                </c:pt>
                <c:pt idx="276">
                  <c:v>0.26227355190215862</c:v>
                </c:pt>
                <c:pt idx="277">
                  <c:v>0.24444138216295916</c:v>
                </c:pt>
                <c:pt idx="278">
                  <c:v>0.3990490933723666</c:v>
                </c:pt>
                <c:pt idx="279">
                  <c:v>0.65033228652035668</c:v>
                </c:pt>
                <c:pt idx="280">
                  <c:v>0.73198053975401101</c:v>
                </c:pt>
                <c:pt idx="281">
                  <c:v>0.67608439895986971</c:v>
                </c:pt>
                <c:pt idx="282">
                  <c:v>0.71191378236370217</c:v>
                </c:pt>
                <c:pt idx="283">
                  <c:v>0.9025513247990673</c:v>
                </c:pt>
                <c:pt idx="284">
                  <c:v>0.95679793193552398</c:v>
                </c:pt>
                <c:pt idx="285">
                  <c:v>0.99896916311359396</c:v>
                </c:pt>
                <c:pt idx="286">
                  <c:v>1</c:v>
                </c:pt>
                <c:pt idx="287">
                  <c:v>0.89930553821379566</c:v>
                </c:pt>
                <c:pt idx="288">
                  <c:v>0.7759130772992493</c:v>
                </c:pt>
                <c:pt idx="289">
                  <c:v>0.568221314459462</c:v>
                </c:pt>
                <c:pt idx="290">
                  <c:v>0.45078346749044579</c:v>
                </c:pt>
                <c:pt idx="291">
                  <c:v>0.43208443620124881</c:v>
                </c:pt>
                <c:pt idx="292">
                  <c:v>0.40966476795956364</c:v>
                </c:pt>
                <c:pt idx="293">
                  <c:v>0.35494659283689284</c:v>
                </c:pt>
                <c:pt idx="294">
                  <c:v>0.30304016687238439</c:v>
                </c:pt>
                <c:pt idx="295">
                  <c:v>0.28770251906462718</c:v>
                </c:pt>
                <c:pt idx="296">
                  <c:v>0.31427349768353385</c:v>
                </c:pt>
                <c:pt idx="297">
                  <c:v>0.26105011586484461</c:v>
                </c:pt>
                <c:pt idx="298">
                  <c:v>0.15792149641072917</c:v>
                </c:pt>
                <c:pt idx="299">
                  <c:v>0.1116125250347149</c:v>
                </c:pt>
                <c:pt idx="300">
                  <c:v>7.6255951463761101E-2</c:v>
                </c:pt>
                <c:pt idx="301">
                  <c:v>3.8503127093585103E-2</c:v>
                </c:pt>
                <c:pt idx="302">
                  <c:v>5.6135723561142846E-2</c:v>
                </c:pt>
                <c:pt idx="303">
                  <c:v>0.13702170777713754</c:v>
                </c:pt>
                <c:pt idx="304">
                  <c:v>0.14050638735369295</c:v>
                </c:pt>
                <c:pt idx="305">
                  <c:v>0.11294943981844266</c:v>
                </c:pt>
                <c:pt idx="306">
                  <c:v>9.6009841861152634E-2</c:v>
                </c:pt>
                <c:pt idx="307">
                  <c:v>0.10310234738673685</c:v>
                </c:pt>
                <c:pt idx="308">
                  <c:v>0.11591689877189768</c:v>
                </c:pt>
                <c:pt idx="309">
                  <c:v>0.11974510468276152</c:v>
                </c:pt>
                <c:pt idx="310">
                  <c:v>0.18087646766458773</c:v>
                </c:pt>
                <c:pt idx="311">
                  <c:v>0.23564598914087817</c:v>
                </c:pt>
                <c:pt idx="312">
                  <c:v>0.20729669636369039</c:v>
                </c:pt>
                <c:pt idx="313">
                  <c:v>0.16324369994236901</c:v>
                </c:pt>
                <c:pt idx="314">
                  <c:v>0.11357593017903005</c:v>
                </c:pt>
                <c:pt idx="315">
                  <c:v>4.982103317077697E-2</c:v>
                </c:pt>
                <c:pt idx="316">
                  <c:v>0.10903393208706537</c:v>
                </c:pt>
                <c:pt idx="317">
                  <c:v>0.18491609771970824</c:v>
                </c:pt>
                <c:pt idx="318">
                  <c:v>0.19265966739787033</c:v>
                </c:pt>
                <c:pt idx="319">
                  <c:v>0.1029608474719771</c:v>
                </c:pt>
                <c:pt idx="320">
                  <c:v>7.953793712818566E-2</c:v>
                </c:pt>
                <c:pt idx="321">
                  <c:v>0.10149050277383027</c:v>
                </c:pt>
                <c:pt idx="322">
                  <c:v>6.7784315879025905E-2</c:v>
                </c:pt>
                <c:pt idx="323">
                  <c:v>0.12391576733741952</c:v>
                </c:pt>
                <c:pt idx="324">
                  <c:v>0.15467772081586253</c:v>
                </c:pt>
                <c:pt idx="325">
                  <c:v>8.5939447372365571E-2</c:v>
                </c:pt>
                <c:pt idx="326">
                  <c:v>7.2061029234363402E-2</c:v>
                </c:pt>
                <c:pt idx="327">
                  <c:v>0.11537049600404339</c:v>
                </c:pt>
                <c:pt idx="328">
                  <c:v>9.3667600625826214E-2</c:v>
                </c:pt>
                <c:pt idx="329">
                  <c:v>0.11002168690910613</c:v>
                </c:pt>
                <c:pt idx="330">
                  <c:v>0.15945321737728976</c:v>
                </c:pt>
                <c:pt idx="331">
                  <c:v>8.6849880464597143E-2</c:v>
                </c:pt>
                <c:pt idx="332">
                  <c:v>7.663562054345234E-2</c:v>
                </c:pt>
                <c:pt idx="333">
                  <c:v>9.5713550015993826E-2</c:v>
                </c:pt>
                <c:pt idx="334">
                  <c:v>8.7424045766199762E-2</c:v>
                </c:pt>
                <c:pt idx="335">
                  <c:v>8.0287258141761797E-2</c:v>
                </c:pt>
                <c:pt idx="336">
                  <c:v>3.0830413280290604E-2</c:v>
                </c:pt>
                <c:pt idx="337">
                  <c:v>3.8283376317368591E-2</c:v>
                </c:pt>
                <c:pt idx="338">
                  <c:v>9.9112224450236472E-2</c:v>
                </c:pt>
                <c:pt idx="339">
                  <c:v>0.11342545016057773</c:v>
                </c:pt>
                <c:pt idx="340">
                  <c:v>0.10562443756301376</c:v>
                </c:pt>
                <c:pt idx="341">
                  <c:v>0.17319874765692703</c:v>
                </c:pt>
                <c:pt idx="342">
                  <c:v>0.17476704601520301</c:v>
                </c:pt>
                <c:pt idx="343">
                  <c:v>0.16963767498146534</c:v>
                </c:pt>
                <c:pt idx="344">
                  <c:v>0.23057778881988664</c:v>
                </c:pt>
                <c:pt idx="345">
                  <c:v>0.24159609012549541</c:v>
                </c:pt>
                <c:pt idx="346">
                  <c:v>0.24350898215524328</c:v>
                </c:pt>
                <c:pt idx="347">
                  <c:v>0.20585788505667371</c:v>
                </c:pt>
                <c:pt idx="348">
                  <c:v>0.13340597532088738</c:v>
                </c:pt>
                <c:pt idx="349">
                  <c:v>0.10285386213145919</c:v>
                </c:pt>
                <c:pt idx="350">
                  <c:v>5.0683225527539441E-2</c:v>
                </c:pt>
                <c:pt idx="351">
                  <c:v>9.0940829082010663E-2</c:v>
                </c:pt>
                <c:pt idx="352">
                  <c:v>0.18309758678757831</c:v>
                </c:pt>
                <c:pt idx="353">
                  <c:v>0.19453147708690402</c:v>
                </c:pt>
                <c:pt idx="354">
                  <c:v>0.21012236021343053</c:v>
                </c:pt>
                <c:pt idx="355">
                  <c:v>0.16357366461005876</c:v>
                </c:pt>
                <c:pt idx="356">
                  <c:v>7.9675915306013409E-2</c:v>
                </c:pt>
                <c:pt idx="357">
                  <c:v>0.13697570612124918</c:v>
                </c:pt>
                <c:pt idx="358">
                  <c:v>0.20932525714645975</c:v>
                </c:pt>
                <c:pt idx="359">
                  <c:v>0.2155929854527508</c:v>
                </c:pt>
                <c:pt idx="360">
                  <c:v>0.14580063756788322</c:v>
                </c:pt>
                <c:pt idx="361">
                  <c:v>7.9685830800661342E-2</c:v>
                </c:pt>
                <c:pt idx="362">
                  <c:v>0.16719338349425084</c:v>
                </c:pt>
                <c:pt idx="363">
                  <c:v>0.1915375925878435</c:v>
                </c:pt>
                <c:pt idx="364">
                  <c:v>0.12542729127036506</c:v>
                </c:pt>
                <c:pt idx="365">
                  <c:v>8.3283241011164078E-2</c:v>
                </c:pt>
                <c:pt idx="366">
                  <c:v>0.12008178784105507</c:v>
                </c:pt>
                <c:pt idx="367">
                  <c:v>0.20460572630779719</c:v>
                </c:pt>
                <c:pt idx="368">
                  <c:v>0.1602196861401006</c:v>
                </c:pt>
                <c:pt idx="369">
                  <c:v>9.3475085600014871E-2</c:v>
                </c:pt>
                <c:pt idx="370">
                  <c:v>0.14751770214614007</c:v>
                </c:pt>
                <c:pt idx="371">
                  <c:v>0.1696161950401267</c:v>
                </c:pt>
                <c:pt idx="372">
                  <c:v>0.1413435322140518</c:v>
                </c:pt>
                <c:pt idx="373">
                  <c:v>0.15227279261307219</c:v>
                </c:pt>
                <c:pt idx="374">
                  <c:v>0.10038053021021903</c:v>
                </c:pt>
                <c:pt idx="375">
                  <c:v>0.11321928533709409</c:v>
                </c:pt>
                <c:pt idx="376">
                  <c:v>0.15566370200044941</c:v>
                </c:pt>
                <c:pt idx="377">
                  <c:v>9.4639604776129857E-2</c:v>
                </c:pt>
                <c:pt idx="378">
                  <c:v>0.1630862012369115</c:v>
                </c:pt>
                <c:pt idx="379">
                  <c:v>0.18576724865753846</c:v>
                </c:pt>
                <c:pt idx="380">
                  <c:v>0.15121388223050711</c:v>
                </c:pt>
                <c:pt idx="381">
                  <c:v>0.21503835670260585</c:v>
                </c:pt>
                <c:pt idx="382">
                  <c:v>0.26048907758352813</c:v>
                </c:pt>
                <c:pt idx="383">
                  <c:v>0.17489585530861543</c:v>
                </c:pt>
                <c:pt idx="384">
                  <c:v>0.1611267146696419</c:v>
                </c:pt>
                <c:pt idx="385">
                  <c:v>0.18788564052191092</c:v>
                </c:pt>
                <c:pt idx="386">
                  <c:v>0.20487604402862791</c:v>
                </c:pt>
                <c:pt idx="387">
                  <c:v>0.32454760635162067</c:v>
                </c:pt>
                <c:pt idx="388">
                  <c:v>0.27472080710651242</c:v>
                </c:pt>
                <c:pt idx="389">
                  <c:v>0.21088835201698819</c:v>
                </c:pt>
                <c:pt idx="390">
                  <c:v>0.13619701017623939</c:v>
                </c:pt>
                <c:pt idx="391">
                  <c:v>8.4745808394202232E-2</c:v>
                </c:pt>
                <c:pt idx="392">
                  <c:v>0.29952450822899629</c:v>
                </c:pt>
                <c:pt idx="393">
                  <c:v>0.29105924862554289</c:v>
                </c:pt>
                <c:pt idx="394">
                  <c:v>0.11352516694252371</c:v>
                </c:pt>
                <c:pt idx="395">
                  <c:v>0.13589658693757037</c:v>
                </c:pt>
                <c:pt idx="396">
                  <c:v>0.1976429291625956</c:v>
                </c:pt>
                <c:pt idx="397">
                  <c:v>0.18096324320250265</c:v>
                </c:pt>
                <c:pt idx="398">
                  <c:v>0.13181077470812499</c:v>
                </c:pt>
                <c:pt idx="399">
                  <c:v>0.12376206402583038</c:v>
                </c:pt>
                <c:pt idx="400">
                  <c:v>0.15029273495595427</c:v>
                </c:pt>
                <c:pt idx="401">
                  <c:v>0.19034022481484666</c:v>
                </c:pt>
                <c:pt idx="402">
                  <c:v>0.15669275373227526</c:v>
                </c:pt>
                <c:pt idx="403">
                  <c:v>0.19485812056588322</c:v>
                </c:pt>
                <c:pt idx="404">
                  <c:v>0.17406366431480971</c:v>
                </c:pt>
                <c:pt idx="405">
                  <c:v>0.16882145448628622</c:v>
                </c:pt>
                <c:pt idx="406">
                  <c:v>0.23785395545523455</c:v>
                </c:pt>
                <c:pt idx="407">
                  <c:v>0.17884873686603064</c:v>
                </c:pt>
                <c:pt idx="408">
                  <c:v>0.12187195312232343</c:v>
                </c:pt>
                <c:pt idx="409">
                  <c:v>0.12440739415173285</c:v>
                </c:pt>
                <c:pt idx="410">
                  <c:v>0.15629503631414526</c:v>
                </c:pt>
                <c:pt idx="411">
                  <c:v>0.23454865612266274</c:v>
                </c:pt>
                <c:pt idx="412">
                  <c:v>0.29941388773288935</c:v>
                </c:pt>
                <c:pt idx="413">
                  <c:v>0.31485711954733764</c:v>
                </c:pt>
                <c:pt idx="414">
                  <c:v>0.28922062353303296</c:v>
                </c:pt>
                <c:pt idx="415">
                  <c:v>0.21188829145793497</c:v>
                </c:pt>
                <c:pt idx="416">
                  <c:v>0.17345846636669973</c:v>
                </c:pt>
                <c:pt idx="417">
                  <c:v>0.18528028828236481</c:v>
                </c:pt>
                <c:pt idx="418">
                  <c:v>0.27104033212612183</c:v>
                </c:pt>
                <c:pt idx="419">
                  <c:v>0.31500597565097826</c:v>
                </c:pt>
                <c:pt idx="420">
                  <c:v>0.17834060726155676</c:v>
                </c:pt>
                <c:pt idx="421">
                  <c:v>9.9776107915529738E-2</c:v>
                </c:pt>
                <c:pt idx="422">
                  <c:v>0.18037554001965095</c:v>
                </c:pt>
                <c:pt idx="423">
                  <c:v>0.27772744907632746</c:v>
                </c:pt>
                <c:pt idx="424">
                  <c:v>0.32569155744235506</c:v>
                </c:pt>
                <c:pt idx="425">
                  <c:v>0.29165051335452408</c:v>
                </c:pt>
                <c:pt idx="426">
                  <c:v>0.2334568538288059</c:v>
                </c:pt>
                <c:pt idx="427">
                  <c:v>0.16391353150266394</c:v>
                </c:pt>
                <c:pt idx="428">
                  <c:v>0.12888688003610699</c:v>
                </c:pt>
                <c:pt idx="429">
                  <c:v>0.32068527043838524</c:v>
                </c:pt>
                <c:pt idx="430">
                  <c:v>0.24838977679818197</c:v>
                </c:pt>
                <c:pt idx="431">
                  <c:v>0.1690506367874727</c:v>
                </c:pt>
                <c:pt idx="432">
                  <c:v>0.33642527205873474</c:v>
                </c:pt>
                <c:pt idx="433">
                  <c:v>0.26606198567061379</c:v>
                </c:pt>
                <c:pt idx="434">
                  <c:v>0.25341177641729756</c:v>
                </c:pt>
                <c:pt idx="435">
                  <c:v>0.22384276563161995</c:v>
                </c:pt>
                <c:pt idx="436">
                  <c:v>0.20858403517641241</c:v>
                </c:pt>
                <c:pt idx="437">
                  <c:v>0.31092882980871933</c:v>
                </c:pt>
                <c:pt idx="438">
                  <c:v>0.2125320772874208</c:v>
                </c:pt>
                <c:pt idx="439">
                  <c:v>0.15038314690131982</c:v>
                </c:pt>
                <c:pt idx="440">
                  <c:v>0.22807597229115209</c:v>
                </c:pt>
                <c:pt idx="441">
                  <c:v>0.28260934310408542</c:v>
                </c:pt>
                <c:pt idx="442">
                  <c:v>0.28487874502509342</c:v>
                </c:pt>
                <c:pt idx="443">
                  <c:v>0.22389892313957516</c:v>
                </c:pt>
                <c:pt idx="444">
                  <c:v>0.27045785922085502</c:v>
                </c:pt>
                <c:pt idx="445">
                  <c:v>0.27708677412281063</c:v>
                </c:pt>
                <c:pt idx="446">
                  <c:v>0.1863505315172326</c:v>
                </c:pt>
                <c:pt idx="447">
                  <c:v>0.1370779033416841</c:v>
                </c:pt>
                <c:pt idx="448">
                  <c:v>0.25253678127239226</c:v>
                </c:pt>
                <c:pt idx="449">
                  <c:v>0.23250514711141423</c:v>
                </c:pt>
                <c:pt idx="450">
                  <c:v>0.13366806155123659</c:v>
                </c:pt>
                <c:pt idx="451">
                  <c:v>0.32593853119998883</c:v>
                </c:pt>
                <c:pt idx="452">
                  <c:v>0.24136415748446829</c:v>
                </c:pt>
                <c:pt idx="453">
                  <c:v>0.14234599340491891</c:v>
                </c:pt>
                <c:pt idx="454">
                  <c:v>0.2645042430089859</c:v>
                </c:pt>
                <c:pt idx="455">
                  <c:v>0.29545540509649609</c:v>
                </c:pt>
                <c:pt idx="456">
                  <c:v>0.30870214791371431</c:v>
                </c:pt>
                <c:pt idx="457">
                  <c:v>0.32816875210761531</c:v>
                </c:pt>
                <c:pt idx="458">
                  <c:v>0.42938773036607397</c:v>
                </c:pt>
                <c:pt idx="459">
                  <c:v>0.27491948028969471</c:v>
                </c:pt>
                <c:pt idx="460">
                  <c:v>0.17381402859876124</c:v>
                </c:pt>
                <c:pt idx="461">
                  <c:v>0.21879443410614327</c:v>
                </c:pt>
                <c:pt idx="462">
                  <c:v>0.21103381482469258</c:v>
                </c:pt>
                <c:pt idx="463">
                  <c:v>0.19105257084547692</c:v>
                </c:pt>
                <c:pt idx="464">
                  <c:v>0.12017555953246713</c:v>
                </c:pt>
                <c:pt idx="465">
                  <c:v>0.16481885499676471</c:v>
                </c:pt>
                <c:pt idx="466">
                  <c:v>0.21595856307801248</c:v>
                </c:pt>
                <c:pt idx="467">
                  <c:v>0.14093854348325444</c:v>
                </c:pt>
                <c:pt idx="468">
                  <c:v>0.16533077223356527</c:v>
                </c:pt>
                <c:pt idx="469">
                  <c:v>0.19471594089029803</c:v>
                </c:pt>
                <c:pt idx="470">
                  <c:v>0.17301531764080672</c:v>
                </c:pt>
                <c:pt idx="471">
                  <c:v>0.21814259630312322</c:v>
                </c:pt>
                <c:pt idx="472">
                  <c:v>0.35627479216046115</c:v>
                </c:pt>
                <c:pt idx="473">
                  <c:v>0.32758082959861889</c:v>
                </c:pt>
                <c:pt idx="474">
                  <c:v>0.19786433665239656</c:v>
                </c:pt>
                <c:pt idx="475">
                  <c:v>0.24548184911957813</c:v>
                </c:pt>
                <c:pt idx="476">
                  <c:v>0.17137834115602757</c:v>
                </c:pt>
                <c:pt idx="477">
                  <c:v>7.1590519571909525E-2</c:v>
                </c:pt>
                <c:pt idx="478">
                  <c:v>0.10482872155864807</c:v>
                </c:pt>
                <c:pt idx="479">
                  <c:v>0.15795166352015602</c:v>
                </c:pt>
                <c:pt idx="480">
                  <c:v>0.12371473815078711</c:v>
                </c:pt>
                <c:pt idx="481">
                  <c:v>0.17998674812404963</c:v>
                </c:pt>
                <c:pt idx="482">
                  <c:v>0.20989317791224402</c:v>
                </c:pt>
                <c:pt idx="483">
                  <c:v>0.21605301002354832</c:v>
                </c:pt>
                <c:pt idx="484">
                  <c:v>0.21448203393340204</c:v>
                </c:pt>
                <c:pt idx="485">
                  <c:v>0.27514942222047395</c:v>
                </c:pt>
                <c:pt idx="486">
                  <c:v>0.37513963401510908</c:v>
                </c:pt>
                <c:pt idx="487">
                  <c:v>0.19516650914926675</c:v>
                </c:pt>
                <c:pt idx="488">
                  <c:v>0.15280239039138607</c:v>
                </c:pt>
                <c:pt idx="489">
                  <c:v>0.20437390007500242</c:v>
                </c:pt>
                <c:pt idx="490">
                  <c:v>0.21774317485104192</c:v>
                </c:pt>
                <c:pt idx="491">
                  <c:v>0.22386397592197924</c:v>
                </c:pt>
                <c:pt idx="492">
                  <c:v>0.15411335183168764</c:v>
                </c:pt>
                <c:pt idx="493">
                  <c:v>0.20815855597565103</c:v>
                </c:pt>
                <c:pt idx="494">
                  <c:v>0.1674155095525855</c:v>
                </c:pt>
                <c:pt idx="495">
                  <c:v>0.11008760943795012</c:v>
                </c:pt>
                <c:pt idx="496">
                  <c:v>8.2245743219785866E-2</c:v>
                </c:pt>
                <c:pt idx="497">
                  <c:v>0.35032653466717267</c:v>
                </c:pt>
                <c:pt idx="498">
                  <c:v>0.36207990454253175</c:v>
                </c:pt>
                <c:pt idx="499">
                  <c:v>0.10901810880735792</c:v>
                </c:pt>
                <c:pt idx="500">
                  <c:v>0.19677974708408622</c:v>
                </c:pt>
                <c:pt idx="501">
                  <c:v>0.26434192739062962</c:v>
                </c:pt>
                <c:pt idx="502">
                  <c:v>0.31655136794722993</c:v>
                </c:pt>
                <c:pt idx="503">
                  <c:v>0.3141798116194523</c:v>
                </c:pt>
                <c:pt idx="504">
                  <c:v>0.3337639225495127</c:v>
                </c:pt>
                <c:pt idx="505">
                  <c:v>0.25090623384782496</c:v>
                </c:pt>
                <c:pt idx="506">
                  <c:v>9.1788339105688677E-2</c:v>
                </c:pt>
                <c:pt idx="507">
                  <c:v>0.11905552225231038</c:v>
                </c:pt>
                <c:pt idx="508">
                  <c:v>0.15555346682732973</c:v>
                </c:pt>
                <c:pt idx="509">
                  <c:v>0.12555523853190934</c:v>
                </c:pt>
                <c:pt idx="510">
                  <c:v>0.22163367414409618</c:v>
                </c:pt>
                <c:pt idx="511">
                  <c:v>0.2860766693757385</c:v>
                </c:pt>
                <c:pt idx="512">
                  <c:v>0.14576757289969661</c:v>
                </c:pt>
                <c:pt idx="513">
                  <c:v>8.7919747640253232E-2</c:v>
                </c:pt>
                <c:pt idx="514">
                  <c:v>0.28973081895944808</c:v>
                </c:pt>
                <c:pt idx="515">
                  <c:v>0.26502694803756727</c:v>
                </c:pt>
                <c:pt idx="516">
                  <c:v>0.22791054454496523</c:v>
                </c:pt>
                <c:pt idx="517">
                  <c:v>0.33793022296738945</c:v>
                </c:pt>
                <c:pt idx="518">
                  <c:v>0.29762744999459295</c:v>
                </c:pt>
                <c:pt idx="519">
                  <c:v>0.2780775238984402</c:v>
                </c:pt>
                <c:pt idx="520">
                  <c:v>0.33859726012231695</c:v>
                </c:pt>
                <c:pt idx="521">
                  <c:v>0.2499636880029347</c:v>
                </c:pt>
                <c:pt idx="522">
                  <c:v>0.13871338535413655</c:v>
                </c:pt>
                <c:pt idx="523">
                  <c:v>0.29121348097382599</c:v>
                </c:pt>
                <c:pt idx="524">
                  <c:v>0.31858226194956918</c:v>
                </c:pt>
                <c:pt idx="525">
                  <c:v>0.21107184662916484</c:v>
                </c:pt>
                <c:pt idx="526">
                  <c:v>0.28339368469434467</c:v>
                </c:pt>
                <c:pt idx="527">
                  <c:v>0.30495612170661751</c:v>
                </c:pt>
                <c:pt idx="528">
                  <c:v>0.31614025686230218</c:v>
                </c:pt>
                <c:pt idx="529">
                  <c:v>0.40125606070120057</c:v>
                </c:pt>
                <c:pt idx="530">
                  <c:v>0.35317286299563327</c:v>
                </c:pt>
                <c:pt idx="531">
                  <c:v>0.21206613040996966</c:v>
                </c:pt>
                <c:pt idx="532">
                  <c:v>0.15604871928308423</c:v>
                </c:pt>
                <c:pt idx="533">
                  <c:v>0.29375130179205511</c:v>
                </c:pt>
                <c:pt idx="534">
                  <c:v>0.31765425247070572</c:v>
                </c:pt>
                <c:pt idx="535">
                  <c:v>0.27256988912479513</c:v>
                </c:pt>
                <c:pt idx="536">
                  <c:v>0.26339830194033265</c:v>
                </c:pt>
                <c:pt idx="537">
                  <c:v>0.31508578633193501</c:v>
                </c:pt>
                <c:pt idx="538">
                  <c:v>0.44432597299595017</c:v>
                </c:pt>
                <c:pt idx="539">
                  <c:v>0.37232569985778524</c:v>
                </c:pt>
                <c:pt idx="540">
                  <c:v>0.47016890774104708</c:v>
                </c:pt>
                <c:pt idx="541">
                  <c:v>0.49934953974543717</c:v>
                </c:pt>
                <c:pt idx="542">
                  <c:v>0.31134272152853731</c:v>
                </c:pt>
                <c:pt idx="543">
                  <c:v>0.28553329160615037</c:v>
                </c:pt>
                <c:pt idx="544">
                  <c:v>0.38821151480707511</c:v>
                </c:pt>
                <c:pt idx="545">
                  <c:v>0.47056763541145358</c:v>
                </c:pt>
                <c:pt idx="546">
                  <c:v>0.29951534660537793</c:v>
                </c:pt>
                <c:pt idx="547">
                  <c:v>0.17075542861576992</c:v>
                </c:pt>
                <c:pt idx="548">
                  <c:v>0.15214769458843153</c:v>
                </c:pt>
                <c:pt idx="549">
                  <c:v>0.13375192300581928</c:v>
                </c:pt>
                <c:pt idx="550">
                  <c:v>0.16709486624604875</c:v>
                </c:pt>
                <c:pt idx="551">
                  <c:v>0.26263302770381947</c:v>
                </c:pt>
                <c:pt idx="552">
                  <c:v>0.33091703689228696</c:v>
                </c:pt>
                <c:pt idx="553">
                  <c:v>0.23044188622852027</c:v>
                </c:pt>
                <c:pt idx="554">
                  <c:v>9.7400596957093702E-2</c:v>
                </c:pt>
                <c:pt idx="555">
                  <c:v>0.11215531267676504</c:v>
                </c:pt>
                <c:pt idx="556">
                  <c:v>0.13521251069499129</c:v>
                </c:pt>
                <c:pt idx="557">
                  <c:v>0.21764228657705095</c:v>
                </c:pt>
                <c:pt idx="558">
                  <c:v>0.26266336431530113</c:v>
                </c:pt>
                <c:pt idx="559">
                  <c:v>0.16200718645848655</c:v>
                </c:pt>
                <c:pt idx="560">
                  <c:v>0.21319435361284728</c:v>
                </c:pt>
                <c:pt idx="561">
                  <c:v>0.33519408549614943</c:v>
                </c:pt>
                <c:pt idx="562">
                  <c:v>0.33403937740942852</c:v>
                </c:pt>
                <c:pt idx="563">
                  <c:v>0.24087444977392178</c:v>
                </c:pt>
                <c:pt idx="564">
                  <c:v>0.19230661765195362</c:v>
                </c:pt>
                <c:pt idx="565">
                  <c:v>0.21977796740064176</c:v>
                </c:pt>
                <c:pt idx="566">
                  <c:v>0.20898173982555451</c:v>
                </c:pt>
                <c:pt idx="567">
                  <c:v>0.23895585826887744</c:v>
                </c:pt>
                <c:pt idx="568">
                  <c:v>0.22774509476601501</c:v>
                </c:pt>
                <c:pt idx="569">
                  <c:v>0.15107299748051645</c:v>
                </c:pt>
                <c:pt idx="570">
                  <c:v>0.1286492827215347</c:v>
                </c:pt>
                <c:pt idx="571">
                  <c:v>0.16954120803212122</c:v>
                </c:pt>
                <c:pt idx="572">
                  <c:v>0.25486524552091222</c:v>
                </c:pt>
                <c:pt idx="573">
                  <c:v>0.3444459132508273</c:v>
                </c:pt>
                <c:pt idx="574">
                  <c:v>0.47042826040650054</c:v>
                </c:pt>
                <c:pt idx="575">
                  <c:v>0.3283659085353352</c:v>
                </c:pt>
                <c:pt idx="576">
                  <c:v>0.30998276923732171</c:v>
                </c:pt>
                <c:pt idx="577">
                  <c:v>0.40194379087729204</c:v>
                </c:pt>
                <c:pt idx="578">
                  <c:v>0.21038713844687179</c:v>
                </c:pt>
                <c:pt idx="579">
                  <c:v>0.26319414485241405</c:v>
                </c:pt>
                <c:pt idx="580">
                  <c:v>0.37054914506573627</c:v>
                </c:pt>
                <c:pt idx="581">
                  <c:v>0.24487137031867634</c:v>
                </c:pt>
                <c:pt idx="582">
                  <c:v>0.22563097500439175</c:v>
                </c:pt>
                <c:pt idx="583">
                  <c:v>0.37967170259157645</c:v>
                </c:pt>
                <c:pt idx="584">
                  <c:v>0.30149275957977062</c:v>
                </c:pt>
                <c:pt idx="585">
                  <c:v>0.19323179391774131</c:v>
                </c:pt>
                <c:pt idx="586">
                  <c:v>0.23800363428229043</c:v>
                </c:pt>
                <c:pt idx="587">
                  <c:v>0.38860477159210538</c:v>
                </c:pt>
                <c:pt idx="588">
                  <c:v>0.50401062943029229</c:v>
                </c:pt>
                <c:pt idx="589">
                  <c:v>0.40659381285412233</c:v>
                </c:pt>
                <c:pt idx="590">
                  <c:v>0.25721987217373837</c:v>
                </c:pt>
                <c:pt idx="591">
                  <c:v>0.20232411548176898</c:v>
                </c:pt>
                <c:pt idx="592">
                  <c:v>0.22498471624758637</c:v>
                </c:pt>
                <c:pt idx="593">
                  <c:v>0.32660249002734787</c:v>
                </c:pt>
                <c:pt idx="594">
                  <c:v>0.46376839072382642</c:v>
                </c:pt>
                <c:pt idx="595">
                  <c:v>0.41410654476937492</c:v>
                </c:pt>
                <c:pt idx="596">
                  <c:v>0.36085022672349487</c:v>
                </c:pt>
                <c:pt idx="597">
                  <c:v>0.32127292630087012</c:v>
                </c:pt>
                <c:pt idx="598">
                  <c:v>0.26704148396494187</c:v>
                </c:pt>
                <c:pt idx="599">
                  <c:v>0.30022553843264105</c:v>
                </c:pt>
                <c:pt idx="600">
                  <c:v>0.43933208417846797</c:v>
                </c:pt>
                <c:pt idx="601">
                  <c:v>0.48188348768457512</c:v>
                </c:pt>
                <c:pt idx="602">
                  <c:v>0.29061366903487856</c:v>
                </c:pt>
                <c:pt idx="603">
                  <c:v>0.14189197601698852</c:v>
                </c:pt>
                <c:pt idx="604">
                  <c:v>0.18849973995680772</c:v>
                </c:pt>
                <c:pt idx="605">
                  <c:v>0.26391663847282487</c:v>
                </c:pt>
                <c:pt idx="606">
                  <c:v>0.270988387382678</c:v>
                </c:pt>
                <c:pt idx="607">
                  <c:v>0.40458902467194691</c:v>
                </c:pt>
                <c:pt idx="608">
                  <c:v>0.35692130229106717</c:v>
                </c:pt>
                <c:pt idx="609">
                  <c:v>0.32739269007932131</c:v>
                </c:pt>
                <c:pt idx="610">
                  <c:v>0.35108304186683026</c:v>
                </c:pt>
                <c:pt idx="611">
                  <c:v>0.34952119660450803</c:v>
                </c:pt>
                <c:pt idx="612">
                  <c:v>0.38062174833905438</c:v>
                </c:pt>
                <c:pt idx="613">
                  <c:v>0.17706876624453741</c:v>
                </c:pt>
                <c:pt idx="614">
                  <c:v>0.16411061782613662</c:v>
                </c:pt>
                <c:pt idx="615">
                  <c:v>0.22184805793944573</c:v>
                </c:pt>
                <c:pt idx="616">
                  <c:v>0.28679089119572571</c:v>
                </c:pt>
                <c:pt idx="617">
                  <c:v>0.25636557455669862</c:v>
                </c:pt>
                <c:pt idx="618">
                  <c:v>0.39059735938191903</c:v>
                </c:pt>
                <c:pt idx="619">
                  <c:v>0.50231552175262728</c:v>
                </c:pt>
                <c:pt idx="620">
                  <c:v>0.64178587048477276</c:v>
                </c:pt>
                <c:pt idx="621">
                  <c:v>0.65735515499348507</c:v>
                </c:pt>
                <c:pt idx="622">
                  <c:v>0.32444785301531726</c:v>
                </c:pt>
                <c:pt idx="623">
                  <c:v>0.15071881329765682</c:v>
                </c:pt>
                <c:pt idx="624">
                  <c:v>0.31011745977632865</c:v>
                </c:pt>
                <c:pt idx="625">
                  <c:v>0.38444456874150024</c:v>
                </c:pt>
                <c:pt idx="626">
                  <c:v>0.21664601509046599</c:v>
                </c:pt>
                <c:pt idx="627">
                  <c:v>0.32508093968482049</c:v>
                </c:pt>
                <c:pt idx="628">
                  <c:v>0.32883247057755538</c:v>
                </c:pt>
                <c:pt idx="629">
                  <c:v>0.53370748131965418</c:v>
                </c:pt>
                <c:pt idx="630">
                  <c:v>0.45217800621275656</c:v>
                </c:pt>
                <c:pt idx="631">
                  <c:v>0.12733510625038261</c:v>
                </c:pt>
                <c:pt idx="632">
                  <c:v>0.22831154083888519</c:v>
                </c:pt>
                <c:pt idx="633">
                  <c:v>0.48853602095778087</c:v>
                </c:pt>
                <c:pt idx="634">
                  <c:v>0.50946257163736453</c:v>
                </c:pt>
                <c:pt idx="635">
                  <c:v>0.29912043811420941</c:v>
                </c:pt>
                <c:pt idx="636">
                  <c:v>0.50955338217544976</c:v>
                </c:pt>
                <c:pt idx="637">
                  <c:v>0.67256056591088709</c:v>
                </c:pt>
                <c:pt idx="638">
                  <c:v>0.59483303115715458</c:v>
                </c:pt>
                <c:pt idx="639">
                  <c:v>0.61464748811890502</c:v>
                </c:pt>
                <c:pt idx="640">
                  <c:v>0.51667401652947387</c:v>
                </c:pt>
                <c:pt idx="641">
                  <c:v>0.35342976626876443</c:v>
                </c:pt>
                <c:pt idx="642">
                  <c:v>0.3632277354026035</c:v>
                </c:pt>
                <c:pt idx="643">
                  <c:v>0.31706982090284697</c:v>
                </c:pt>
                <c:pt idx="644">
                  <c:v>0.25145184218433519</c:v>
                </c:pt>
                <c:pt idx="645">
                  <c:v>0.30599462499319824</c:v>
                </c:pt>
                <c:pt idx="646">
                  <c:v>0.33660091399373698</c:v>
                </c:pt>
                <c:pt idx="647">
                  <c:v>0.32682309081756156</c:v>
                </c:pt>
                <c:pt idx="648">
                  <c:v>0.29288125575662904</c:v>
                </c:pt>
                <c:pt idx="649">
                  <c:v>0.41814526872710051</c:v>
                </c:pt>
                <c:pt idx="650">
                  <c:v>0.48310523295767027</c:v>
                </c:pt>
                <c:pt idx="651">
                  <c:v>0.36829470289033372</c:v>
                </c:pt>
                <c:pt idx="652">
                  <c:v>0.39767765374913222</c:v>
                </c:pt>
                <c:pt idx="653">
                  <c:v>0.29117583223899018</c:v>
                </c:pt>
                <c:pt idx="654">
                  <c:v>0.12609247416795444</c:v>
                </c:pt>
                <c:pt idx="655">
                  <c:v>0.21938251284746207</c:v>
                </c:pt>
                <c:pt idx="656">
                  <c:v>0.24079499086606257</c:v>
                </c:pt>
                <c:pt idx="657">
                  <c:v>0.42422552150146386</c:v>
                </c:pt>
                <c:pt idx="658">
                  <c:v>0.46642801091149372</c:v>
                </c:pt>
                <c:pt idx="659">
                  <c:v>0.41011863787820263</c:v>
                </c:pt>
                <c:pt idx="660">
                  <c:v>0.49956938616387664</c:v>
                </c:pt>
                <c:pt idx="661">
                  <c:v>0.31623624610127621</c:v>
                </c:pt>
                <c:pt idx="662">
                  <c:v>0.12997260253912635</c:v>
                </c:pt>
                <c:pt idx="663">
                  <c:v>0.11802336590382333</c:v>
                </c:pt>
                <c:pt idx="664">
                  <c:v>0.30079444115863058</c:v>
                </c:pt>
                <c:pt idx="665">
                  <c:v>0.36382158121974278</c:v>
                </c:pt>
                <c:pt idx="666">
                  <c:v>0.23464218545367735</c:v>
                </c:pt>
                <c:pt idx="667">
                  <c:v>0.45980611344468175</c:v>
                </c:pt>
                <c:pt idx="668">
                  <c:v>0.43710766564915793</c:v>
                </c:pt>
                <c:pt idx="669">
                  <c:v>0.14512494929848027</c:v>
                </c:pt>
                <c:pt idx="670">
                  <c:v>0.25910753418566762</c:v>
                </c:pt>
                <c:pt idx="671">
                  <c:v>0.26296765405357497</c:v>
                </c:pt>
                <c:pt idx="672">
                  <c:v>0.1730095435545615</c:v>
                </c:pt>
                <c:pt idx="673">
                  <c:v>0.29437031102797828</c:v>
                </c:pt>
                <c:pt idx="674">
                  <c:v>0.43611156641872317</c:v>
                </c:pt>
                <c:pt idx="675">
                  <c:v>0.54522785647464134</c:v>
                </c:pt>
                <c:pt idx="676">
                  <c:v>0.37312094966890713</c:v>
                </c:pt>
                <c:pt idx="677">
                  <c:v>0.43251248747676507</c:v>
                </c:pt>
                <c:pt idx="678">
                  <c:v>0.44688377878244667</c:v>
                </c:pt>
                <c:pt idx="679">
                  <c:v>0.45717814857946026</c:v>
                </c:pt>
                <c:pt idx="680">
                  <c:v>0.58454493293616894</c:v>
                </c:pt>
                <c:pt idx="681">
                  <c:v>0.30645062558020719</c:v>
                </c:pt>
                <c:pt idx="682">
                  <c:v>0.54957087092175771</c:v>
                </c:pt>
                <c:pt idx="683">
                  <c:v>0.59264670126683161</c:v>
                </c:pt>
                <c:pt idx="684">
                  <c:v>0.45018224720724687</c:v>
                </c:pt>
                <c:pt idx="685">
                  <c:v>0.37123772926178189</c:v>
                </c:pt>
                <c:pt idx="686">
                  <c:v>0.25060912303483562</c:v>
                </c:pt>
                <c:pt idx="687">
                  <c:v>0.28403711724849917</c:v>
                </c:pt>
                <c:pt idx="688">
                  <c:v>0.28634555221285268</c:v>
                </c:pt>
                <c:pt idx="689">
                  <c:v>0.30436050776021517</c:v>
                </c:pt>
                <c:pt idx="690">
                  <c:v>0.17217000989197967</c:v>
                </c:pt>
                <c:pt idx="691">
                  <c:v>0.33403144135827445</c:v>
                </c:pt>
                <c:pt idx="692">
                  <c:v>0.566455559727437</c:v>
                </c:pt>
                <c:pt idx="693">
                  <c:v>0.76887733242851852</c:v>
                </c:pt>
                <c:pt idx="694">
                  <c:v>0.61397326703124677</c:v>
                </c:pt>
                <c:pt idx="695">
                  <c:v>0.2317242281106516</c:v>
                </c:pt>
                <c:pt idx="696">
                  <c:v>0.46647875912566139</c:v>
                </c:pt>
                <c:pt idx="697">
                  <c:v>0.42926888163432558</c:v>
                </c:pt>
                <c:pt idx="698">
                  <c:v>0.18501187339110062</c:v>
                </c:pt>
                <c:pt idx="699">
                  <c:v>0.43977110676866932</c:v>
                </c:pt>
                <c:pt idx="700">
                  <c:v>0.42960508808373826</c:v>
                </c:pt>
                <c:pt idx="701">
                  <c:v>0.32952603593073615</c:v>
                </c:pt>
                <c:pt idx="702">
                  <c:v>0.37393660056707789</c:v>
                </c:pt>
                <c:pt idx="703">
                  <c:v>0.49300551823879218</c:v>
                </c:pt>
                <c:pt idx="704">
                  <c:v>0.73858938956855946</c:v>
                </c:pt>
                <c:pt idx="705">
                  <c:v>0.61284580596168503</c:v>
                </c:pt>
                <c:pt idx="706">
                  <c:v>0.46819558184426546</c:v>
                </c:pt>
                <c:pt idx="707">
                  <c:v>0.36870656734554641</c:v>
                </c:pt>
                <c:pt idx="708">
                  <c:v>0.23261428565381007</c:v>
                </c:pt>
                <c:pt idx="709">
                  <c:v>0.52574594551911125</c:v>
                </c:pt>
                <c:pt idx="710">
                  <c:v>0.59492936165358912</c:v>
                </c:pt>
                <c:pt idx="711">
                  <c:v>0.39320979790899441</c:v>
                </c:pt>
                <c:pt idx="712">
                  <c:v>0.23411292467649461</c:v>
                </c:pt>
                <c:pt idx="713">
                  <c:v>0.14511382901226996</c:v>
                </c:pt>
                <c:pt idx="714">
                  <c:v>0.24143936206601238</c:v>
                </c:pt>
                <c:pt idx="715">
                  <c:v>0.51189493038021827</c:v>
                </c:pt>
                <c:pt idx="716">
                  <c:v>0.74445880757508709</c:v>
                </c:pt>
                <c:pt idx="717">
                  <c:v>0.6547463063046105</c:v>
                </c:pt>
                <c:pt idx="718">
                  <c:v>0.67393867695473064</c:v>
                </c:pt>
                <c:pt idx="719">
                  <c:v>0.64288313414985798</c:v>
                </c:pt>
                <c:pt idx="720">
                  <c:v>0.44627330849420344</c:v>
                </c:pt>
                <c:pt idx="721">
                  <c:v>0.23267867340038526</c:v>
                </c:pt>
                <c:pt idx="722">
                  <c:v>0.28116173296292962</c:v>
                </c:pt>
                <c:pt idx="723">
                  <c:v>0.39880363411684444</c:v>
                </c:pt>
                <c:pt idx="724">
                  <c:v>0.31320152187227124</c:v>
                </c:pt>
                <c:pt idx="725">
                  <c:v>0.47710936566713735</c:v>
                </c:pt>
                <c:pt idx="726">
                  <c:v>0.44562706776420447</c:v>
                </c:pt>
                <c:pt idx="727">
                  <c:v>0.17495731344877505</c:v>
                </c:pt>
                <c:pt idx="728">
                  <c:v>0.22091105909311429</c:v>
                </c:pt>
                <c:pt idx="729">
                  <c:v>0.24124154665836894</c:v>
                </c:pt>
                <c:pt idx="730">
                  <c:v>0.33484302270489585</c:v>
                </c:pt>
                <c:pt idx="731">
                  <c:v>0.4551196114709653</c:v>
                </c:pt>
                <c:pt idx="732">
                  <c:v>0.35969880953043482</c:v>
                </c:pt>
                <c:pt idx="733">
                  <c:v>0.25539262324794099</c:v>
                </c:pt>
                <c:pt idx="734">
                  <c:v>0.24531466250790379</c:v>
                </c:pt>
                <c:pt idx="735">
                  <c:v>0.29206431594179927</c:v>
                </c:pt>
                <c:pt idx="736">
                  <c:v>0.32446888003314456</c:v>
                </c:pt>
                <c:pt idx="737">
                  <c:v>0.23587014922387053</c:v>
                </c:pt>
                <c:pt idx="738">
                  <c:v>0.17301226885717097</c:v>
                </c:pt>
                <c:pt idx="739">
                  <c:v>0.1832372780127606</c:v>
                </c:pt>
                <c:pt idx="740">
                  <c:v>0.39794025975239988</c:v>
                </c:pt>
                <c:pt idx="741">
                  <c:v>0.52139352583611753</c:v>
                </c:pt>
                <c:pt idx="742">
                  <c:v>0.56950262656027661</c:v>
                </c:pt>
                <c:pt idx="743">
                  <c:v>0.64066048850688484</c:v>
                </c:pt>
                <c:pt idx="744">
                  <c:v>0.47471526055862379</c:v>
                </c:pt>
                <c:pt idx="745">
                  <c:v>0.36608660237641844</c:v>
                </c:pt>
                <c:pt idx="746">
                  <c:v>0.55515456479764558</c:v>
                </c:pt>
                <c:pt idx="747">
                  <c:v>0.72387474668844287</c:v>
                </c:pt>
                <c:pt idx="748">
                  <c:v>0.50415120221638299</c:v>
                </c:pt>
                <c:pt idx="749">
                  <c:v>0.45336474117443337</c:v>
                </c:pt>
                <c:pt idx="750">
                  <c:v>0.4414757966954358</c:v>
                </c:pt>
              </c:numCache>
            </c:numRef>
          </c:yVal>
          <c:smooth val="0"/>
          <c:extLst>
            <c:ext xmlns:c16="http://schemas.microsoft.com/office/drawing/2014/chart" uri="{C3380CC4-5D6E-409C-BE32-E72D297353CC}">
              <c16:uniqueId val="{00000000-4A2E-4847-A654-6B946774278C}"/>
            </c:ext>
          </c:extLst>
        </c:ser>
        <c:dLbls>
          <c:showLegendKey val="0"/>
          <c:showVal val="0"/>
          <c:showCatName val="0"/>
          <c:showSerName val="0"/>
          <c:showPercent val="0"/>
          <c:showBubbleSize val="0"/>
        </c:dLbls>
        <c:axId val="-1286948432"/>
        <c:axId val="-1286954960"/>
      </c:scatterChart>
      <c:valAx>
        <c:axId val="-128694843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it-IT"/>
                  <a:t>Frequenza</a:t>
                </a:r>
                <a:r>
                  <a:rPr lang="it-IT" baseline="0"/>
                  <a:t> (Hz)</a:t>
                </a:r>
                <a:endParaRPr lang="it-IT"/>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286954960"/>
        <c:crosses val="autoZero"/>
        <c:crossBetween val="midCat"/>
        <c:majorUnit val="1"/>
        <c:minorUnit val="0.2"/>
      </c:valAx>
      <c:valAx>
        <c:axId val="-128695496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it-IT"/>
                  <a:t>Accelerazione normalizzata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title>
        <c:numFmt formatCode="0.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286948432"/>
        <c:crosses val="autoZero"/>
        <c:crossBetween val="midCat"/>
        <c:majorUnit val="0.2"/>
      </c:valAx>
      <c:spPr>
        <a:noFill/>
        <a:ln>
          <a:noFill/>
        </a:ln>
        <a:effectLst/>
      </c:spPr>
    </c:plotArea>
    <c:legend>
      <c:legendPos val="r"/>
      <c:layout>
        <c:manualLayout>
          <c:xMode val="edge"/>
          <c:yMode val="edge"/>
          <c:x val="0.79127469323298505"/>
          <c:y val="7.3387667690030911E-2"/>
          <c:w val="0.15054742067534518"/>
          <c:h val="0.1588830506926978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solidFill>
        <a:schemeClr val="tx1"/>
      </a:solid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C35413-1AB9-48D6-BF78-39FE5221054D}" type="datetimeFigureOut">
              <a:rPr lang="it-IT" smtClean="0"/>
              <a:t>14/10/2026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E6CA4A-00D8-42C8-97D7-C7E0C5BC82C5}" type="slidenum">
              <a:rPr lang="it-IT" smtClean="0"/>
              <a:t>‹N›</a:t>
            </a:fld>
            <a:endParaRPr lang="it-IT"/>
          </a:p>
        </p:txBody>
      </p:sp>
    </p:spTree>
    <p:extLst>
      <p:ext uri="{BB962C8B-B14F-4D97-AF65-F5344CB8AC3E}">
        <p14:creationId xmlns:p14="http://schemas.microsoft.com/office/powerpoint/2010/main" val="1682018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1200" dirty="0">
                <a:ea typeface="Open Sans" panose="020B0606030504020204" pitchFamily="34" charset="0"/>
                <a:cs typeface="Open Sans" panose="020B0606030504020204" pitchFamily="34" charset="0"/>
              </a:rPr>
              <a:t>Viadotto Ansa del Tevere situato sulla A91 Roma-Fiumicino nel quartiere Magliana.</a:t>
            </a:r>
          </a:p>
          <a:p>
            <a:pPr marL="0" marR="0" lvl="0" indent="0" algn="just" defTabSz="914400" rtl="0" eaLnBrk="0" fontAlgn="base" latinLnBrk="0" hangingPunct="0">
              <a:lnSpc>
                <a:spcPct val="100000"/>
              </a:lnSpc>
              <a:spcBef>
                <a:spcPct val="0"/>
              </a:spcBef>
              <a:spcAft>
                <a:spcPct val="0"/>
              </a:spcAft>
              <a:buClrTx/>
              <a:buSzTx/>
              <a:buFontTx/>
              <a:buNone/>
              <a:tabLst/>
            </a:pPr>
            <a:r>
              <a:rPr lang="it-IT" altLang="it-IT" sz="1200" dirty="0">
                <a:ea typeface="Open Sans" panose="020B0606030504020204" pitchFamily="34" charset="0"/>
                <a:cs typeface="Open Sans" panose="020B0606030504020204" pitchFamily="34" charset="0"/>
              </a:rPr>
              <a:t>Si tratta di un ponte strallato a doppia carreggiata ad andamento planimetrico curvilineo (475 m di raggio) lungo 145 m e largo 24 m.</a:t>
            </a: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ea typeface="Open Sans" panose="020B0606030504020204" pitchFamily="34" charset="0"/>
              <a:cs typeface="Open Sans" panose="020B0606030504020204" pitchFamily="34" charset="0"/>
            </a:endParaRPr>
          </a:p>
          <a:p>
            <a:pPr lvl="0" algn="just" defTabSz="914400" eaLnBrk="0" fontAlgn="base" hangingPunct="0">
              <a:spcBef>
                <a:spcPct val="0"/>
              </a:spcBef>
              <a:spcAft>
                <a:spcPct val="0"/>
              </a:spcAft>
            </a:pPr>
            <a:r>
              <a:rPr lang="it-IT" altLang="it-IT" sz="1200" dirty="0">
                <a:ea typeface="Open Sans" panose="020B0606030504020204" pitchFamily="34" charset="0"/>
                <a:cs typeface="Open Sans" panose="020B0606030504020204" pitchFamily="34" charset="0"/>
              </a:rPr>
              <a:t>L’impalcato si compone da una travata a cassone multicellulare incernierata ad una estremità, alla base della antenna, e dall’altra sorretta da un traverso sul quale insiste il sistema di stralli. Da qui si sviluppa un cantilever che funge da primo appoggio della seconda campata semplicemente appoggiata.</a:t>
            </a:r>
          </a:p>
          <a:p>
            <a:pPr algn="just">
              <a:lnSpc>
                <a:spcPct val="90000"/>
              </a:lnSpc>
              <a:spcAft>
                <a:spcPts val="600"/>
              </a:spcAft>
            </a:pPr>
            <a:endParaRPr lang="it-IT" b="0" dirty="0"/>
          </a:p>
        </p:txBody>
      </p:sp>
      <p:sp>
        <p:nvSpPr>
          <p:cNvPr id="4" name="Segnaposto numero diapositiva 3"/>
          <p:cNvSpPr>
            <a:spLocks noGrp="1"/>
          </p:cNvSpPr>
          <p:nvPr>
            <p:ph type="sldNum" sz="quarter" idx="5"/>
          </p:nvPr>
        </p:nvSpPr>
        <p:spPr/>
        <p:txBody>
          <a:bodyPr/>
          <a:lstStyle/>
          <a:p>
            <a:pPr>
              <a:defRPr/>
            </a:pPr>
            <a:fld id="{EC2CEDE3-758D-4BEB-A508-D13C9D2D2158}" type="slidenum">
              <a:rPr lang="it-IT" altLang="it-IT" smtClean="0"/>
              <a:pPr>
                <a:defRPr/>
              </a:pPr>
              <a:t>12</a:t>
            </a:fld>
            <a:endParaRPr lang="it-IT" altLang="it-IT"/>
          </a:p>
        </p:txBody>
      </p:sp>
    </p:spTree>
    <p:extLst>
      <p:ext uri="{BB962C8B-B14F-4D97-AF65-F5344CB8AC3E}">
        <p14:creationId xmlns:p14="http://schemas.microsoft.com/office/powerpoint/2010/main" val="3913494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lnSpc>
                <a:spcPct val="107000"/>
              </a:lnSpc>
              <a:spcBef>
                <a:spcPts val="600"/>
              </a:spcBef>
              <a:spcAft>
                <a:spcPts val="600"/>
              </a:spcAft>
            </a:pPr>
            <a:r>
              <a:rPr lang="it-IT" sz="1400" dirty="0">
                <a:effectLst/>
                <a:latin typeface="Times New Roman" panose="02020603050405020304" pitchFamily="18" charset="0"/>
                <a:ea typeface="Calibri" panose="020F0502020204030204" pitchFamily="34" charset="0"/>
                <a:cs typeface="Times New Roman" panose="02020603050405020304" pitchFamily="18" charset="0"/>
              </a:rPr>
              <a:t>Successivamente sono stati confrontati i dati di accelerazione relativi alla postazione MF3 ottenuti con l’OMA e con il Moto Magnificato. </a:t>
            </a:r>
          </a:p>
          <a:p>
            <a:pPr marL="0" marR="0" lvl="0" indent="0" algn="just" defTabSz="914400" rtl="0" eaLnBrk="0" fontAlgn="base" latinLnBrk="0" hangingPunct="0">
              <a:lnSpc>
                <a:spcPct val="107000"/>
              </a:lnSpc>
              <a:spcBef>
                <a:spcPts val="600"/>
              </a:spcBef>
              <a:spcAft>
                <a:spcPts val="600"/>
              </a:spcAft>
              <a:buClrTx/>
              <a:buSzTx/>
              <a:buFontTx/>
              <a:buNone/>
              <a:tabLst/>
              <a:defRPr/>
            </a:pPr>
            <a:r>
              <a:rPr lang="it-IT" sz="1400" dirty="0">
                <a:effectLst/>
                <a:latin typeface="Times New Roman" panose="02020603050405020304" pitchFamily="18" charset="0"/>
                <a:ea typeface="Calibri" panose="020F0502020204030204" pitchFamily="34" charset="0"/>
                <a:cs typeface="Times New Roman" panose="02020603050405020304" pitchFamily="18" charset="0"/>
              </a:rPr>
              <a:t>Per la prima si riporta lo spettro medio in accelerazione normalizzato in direzione verticale di due sensori ubicati alle estremità del traversone. Mentre</a:t>
            </a:r>
            <a:r>
              <a:rPr lang="it-IT"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400" dirty="0">
                <a:effectLst/>
                <a:latin typeface="Times New Roman" panose="02020603050405020304" pitchFamily="18" charset="0"/>
                <a:ea typeface="Calibri" panose="020F0502020204030204" pitchFamily="34" charset="0"/>
                <a:cs typeface="Times New Roman" panose="02020603050405020304" pitchFamily="18" charset="0"/>
              </a:rPr>
              <a:t>lo spettro in accelerazione normalizzato relativo alla tecnica del MM è stato elaborato eseguendo la trasformata di Fourier (FFT) della storia temporale delle accelerazioni, ricavata derivando due volte quella</a:t>
            </a:r>
            <a:r>
              <a:rPr lang="it-IT" sz="1400" baseline="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1400" dirty="0">
                <a:effectLst/>
                <a:latin typeface="Times New Roman" panose="02020603050405020304" pitchFamily="18" charset="0"/>
                <a:ea typeface="Calibri" panose="020F0502020204030204" pitchFamily="34" charset="0"/>
                <a:cs typeface="Times New Roman" panose="02020603050405020304" pitchFamily="18" charset="0"/>
              </a:rPr>
              <a:t>degli spostamenti rilevati. Si precisa che le accelerazioni utilizzate per il MM si riferiscono ad un pixel posizionato al centro del traversone. Dal grafico si evince che la tecnica del MM ha consentito di identificare le frequenze naturali della struttura, eccezione fatta per il modo corrispondente 1,9 Hz. Dall’analisi OMA a quest’ultima frequenza corrisponde il modo torsionale del traversone, che nella area prossima al suo baricentro produce ampiezze molto inferiori rispetto alle due estremità e quindi non apprezzabili dal MM, ma individuabili dagli accelerometri.</a:t>
            </a:r>
          </a:p>
          <a:p>
            <a:r>
              <a:rPr lang="it-IT" sz="1800" dirty="0"/>
              <a:t>Analizzando l’OMA di riferimento, ci rendiamo conto che alla frequenza di 1.9Hz e 2.55 corrispondono i primi due modi torsionali dell’impalcato. </a:t>
            </a:r>
          </a:p>
          <a:p>
            <a:r>
              <a:rPr lang="it-IT" sz="1800" dirty="0"/>
              <a:t>Avendo preso in esame nel MM un punto in mezzeria del traverso non riusciamo ad apprezzare le ampiezze relative a questa frequenza </a:t>
            </a:r>
          </a:p>
          <a:p>
            <a:pPr algn="just">
              <a:lnSpc>
                <a:spcPct val="107000"/>
              </a:lnSpc>
              <a:spcBef>
                <a:spcPts val="600"/>
              </a:spcBef>
              <a:spcAft>
                <a:spcPts val="600"/>
              </a:spcAft>
            </a:pPr>
            <a:endParaRPr lang="it-IT"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egnaposto numero diapositiva 3"/>
          <p:cNvSpPr>
            <a:spLocks noGrp="1"/>
          </p:cNvSpPr>
          <p:nvPr>
            <p:ph type="sldNum" sz="quarter" idx="5"/>
          </p:nvPr>
        </p:nvSpPr>
        <p:spPr/>
        <p:txBody>
          <a:bodyPr/>
          <a:lstStyle/>
          <a:p>
            <a:pPr>
              <a:defRPr/>
            </a:pPr>
            <a:fld id="{EC2CEDE3-758D-4BEB-A508-D13C9D2D2158}" type="slidenum">
              <a:rPr lang="it-IT" altLang="it-IT" smtClean="0"/>
              <a:pPr>
                <a:defRPr/>
              </a:pPr>
              <a:t>13</a:t>
            </a:fld>
            <a:endParaRPr lang="it-IT" altLang="it-IT"/>
          </a:p>
        </p:txBody>
      </p:sp>
    </p:spTree>
    <p:extLst>
      <p:ext uri="{BB962C8B-B14F-4D97-AF65-F5344CB8AC3E}">
        <p14:creationId xmlns:p14="http://schemas.microsoft.com/office/powerpoint/2010/main" val="2562635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1133475" y="750888"/>
            <a:ext cx="4530725" cy="3702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49263" fontAlgn="base">
              <a:spcBef>
                <a:spcPct val="0"/>
              </a:spcBef>
              <a:spcAft>
                <a:spcPct val="0"/>
              </a:spcAft>
              <a:buClr>
                <a:srgbClr val="000000"/>
              </a:buClr>
              <a:buSzPct val="100000"/>
              <a:buFont typeface="Times New Roman" panose="02020603050405020304" pitchFamily="18" charset="0"/>
              <a:buNone/>
              <a:defRPr/>
            </a:pPr>
            <a:endParaRPr lang="it-IT" altLang="it-IT">
              <a:solidFill>
                <a:srgbClr val="FFFFFF"/>
              </a:solidFill>
              <a:ea typeface="MS Gothic" panose="020B0609070205080204" pitchFamily="49" charset="-128"/>
            </a:endParaRPr>
          </a:p>
        </p:txBody>
      </p:sp>
      <p:sp>
        <p:nvSpPr>
          <p:cNvPr id="8195" name="Rectangle 2"/>
          <p:cNvSpPr>
            <a:spLocks noGrp="1" noChangeArrowheads="1"/>
          </p:cNvSpPr>
          <p:nvPr>
            <p:ph type="body"/>
          </p:nvPr>
        </p:nvSpPr>
        <p:spPr>
          <a:xfrm>
            <a:off x="679450" y="4689475"/>
            <a:ext cx="5432425" cy="443547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2207971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CA4B2D79-6791-453F-A009-98E53726A9AE}" type="datetimeFigureOut">
              <a:rPr lang="it-IT" smtClean="0"/>
              <a:t>14/10/2026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2266404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A4B2D79-6791-453F-A009-98E53726A9AE}" type="datetimeFigureOut">
              <a:rPr lang="it-IT" smtClean="0"/>
              <a:t>14/10/2026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361451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CA4B2D79-6791-453F-A009-98E53726A9AE}" type="datetimeFigureOut">
              <a:rPr lang="it-IT" smtClean="0"/>
              <a:t>14/10/2026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3870380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CA4B2D79-6791-453F-A009-98E53726A9AE}" type="datetimeFigureOut">
              <a:rPr lang="it-IT" smtClean="0"/>
              <a:t>14/10/2026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3475450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CA4B2D79-6791-453F-A009-98E53726A9AE}" type="datetimeFigureOut">
              <a:rPr lang="it-IT" smtClean="0"/>
              <a:t>14/10/2026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300923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CA4B2D79-6791-453F-A009-98E53726A9AE}" type="datetimeFigureOut">
              <a:rPr lang="it-IT" smtClean="0"/>
              <a:t>14/10/2026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422619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A4B2D79-6791-453F-A009-98E53726A9AE}" type="datetimeFigureOut">
              <a:rPr lang="it-IT" smtClean="0"/>
              <a:t>14/10/2026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1220433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CA4B2D79-6791-453F-A009-98E53726A9AE}" type="datetimeFigureOut">
              <a:rPr lang="it-IT" smtClean="0"/>
              <a:t>14/10/2026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3053827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CA4B2D79-6791-453F-A009-98E53726A9AE}" type="datetimeFigureOut">
              <a:rPr lang="it-IT" smtClean="0"/>
              <a:t>14/10/2026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3432973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A4B2D79-6791-453F-A009-98E53726A9AE}" type="datetimeFigureOut">
              <a:rPr lang="it-IT" smtClean="0"/>
              <a:t>14/10/2026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3150929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A4B2D79-6791-453F-A009-98E53726A9AE}" type="datetimeFigureOut">
              <a:rPr lang="it-IT" smtClean="0"/>
              <a:t>14/10/2026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3136717-492A-4268-8F6D-440A27BC405A}" type="slidenum">
              <a:rPr lang="it-IT" smtClean="0"/>
              <a:t>‹N›</a:t>
            </a:fld>
            <a:endParaRPr lang="it-IT"/>
          </a:p>
        </p:txBody>
      </p:sp>
    </p:spTree>
    <p:extLst>
      <p:ext uri="{BB962C8B-B14F-4D97-AF65-F5344CB8AC3E}">
        <p14:creationId xmlns:p14="http://schemas.microsoft.com/office/powerpoint/2010/main" val="24571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iniziale">
    <p:bg>
      <p:bgPr>
        <a:solidFill>
          <a:schemeClr val="bg1"/>
        </a:solidFill>
        <a:effectLst/>
      </p:bgPr>
    </p:bg>
    <p:spTree>
      <p:nvGrpSpPr>
        <p:cNvPr id="1" name=""/>
        <p:cNvGrpSpPr/>
        <p:nvPr/>
      </p:nvGrpSpPr>
      <p:grpSpPr>
        <a:xfrm>
          <a:off x="0" y="0"/>
          <a:ext cx="0" cy="0"/>
          <a:chOff x="0" y="0"/>
          <a:chExt cx="0" cy="0"/>
        </a:xfrm>
      </p:grpSpPr>
      <p:sp>
        <p:nvSpPr>
          <p:cNvPr id="12" name="Rettangolo 11"/>
          <p:cNvSpPr/>
          <p:nvPr userDrawn="1"/>
        </p:nvSpPr>
        <p:spPr>
          <a:xfrm>
            <a:off x="1163" y="1730108"/>
            <a:ext cx="12221195" cy="374555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14" name="Rettangolo 13"/>
          <p:cNvSpPr/>
          <p:nvPr userDrawn="1"/>
        </p:nvSpPr>
        <p:spPr>
          <a:xfrm>
            <a:off x="0" y="6572392"/>
            <a:ext cx="12221195" cy="305011"/>
          </a:xfrm>
          <a:prstGeom prst="rect">
            <a:avLst/>
          </a:prstGeom>
          <a:solidFill>
            <a:srgbClr val="2D79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1" name="Rettangolo 20"/>
          <p:cNvSpPr/>
          <p:nvPr userDrawn="1"/>
        </p:nvSpPr>
        <p:spPr>
          <a:xfrm>
            <a:off x="1163" y="5054747"/>
            <a:ext cx="12221195" cy="729223"/>
          </a:xfrm>
          <a:prstGeom prst="rect">
            <a:avLst/>
          </a:prstGeom>
          <a:solidFill>
            <a:srgbClr val="00488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7" name="Rettangolo 6"/>
          <p:cNvSpPr/>
          <p:nvPr userDrawn="1"/>
        </p:nvSpPr>
        <p:spPr>
          <a:xfrm>
            <a:off x="0" y="0"/>
            <a:ext cx="12192000" cy="17408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3" name="Sottotitolo 2"/>
          <p:cNvSpPr>
            <a:spLocks noGrp="1"/>
          </p:cNvSpPr>
          <p:nvPr userDrawn="1">
            <p:ph type="subTitle" idx="1" hasCustomPrompt="1"/>
          </p:nvPr>
        </p:nvSpPr>
        <p:spPr>
          <a:xfrm>
            <a:off x="685780" y="3152003"/>
            <a:ext cx="11254425" cy="574516"/>
          </a:xfrm>
        </p:spPr>
        <p:txBody>
          <a:bodyPr wrap="square" lIns="0" tIns="0" bIns="0">
            <a:spAutoFit/>
          </a:bodyPr>
          <a:lstStyle>
            <a:lvl1pPr marL="0" indent="0" algn="l">
              <a:buNone/>
              <a:defRPr sz="3733" b="0" i="0" baseline="0">
                <a:ln>
                  <a:noFill/>
                </a:ln>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dirty="0"/>
              <a:t>Sottotitolo della presentazione – </a:t>
            </a:r>
            <a:r>
              <a:rPr lang="it-IT" dirty="0" err="1"/>
              <a:t>Arial</a:t>
            </a:r>
            <a:r>
              <a:rPr lang="it-IT" dirty="0"/>
              <a:t> 30pt</a:t>
            </a:r>
          </a:p>
        </p:txBody>
      </p:sp>
      <p:sp>
        <p:nvSpPr>
          <p:cNvPr id="5" name="Segnaposto testo 4"/>
          <p:cNvSpPr>
            <a:spLocks noGrp="1"/>
          </p:cNvSpPr>
          <p:nvPr userDrawn="1">
            <p:ph type="body" sz="quarter" idx="10" hasCustomPrompt="1"/>
          </p:nvPr>
        </p:nvSpPr>
        <p:spPr>
          <a:xfrm>
            <a:off x="685779" y="5149831"/>
            <a:ext cx="11254424" cy="461665"/>
          </a:xfrm>
        </p:spPr>
        <p:txBody>
          <a:bodyPr wrap="square" lIns="0">
            <a:spAutoFit/>
          </a:bodyPr>
          <a:lstStyle>
            <a:lvl1pPr marL="0" indent="0" algn="l">
              <a:spcBef>
                <a:spcPts val="0"/>
              </a:spcBef>
              <a:buNone/>
              <a:defRPr sz="2400" b="1" i="0" baseline="0">
                <a:solidFill>
                  <a:schemeClr val="bg1"/>
                </a:solidFill>
                <a:latin typeface="+mj-lt"/>
              </a:defRPr>
            </a:lvl1pPr>
            <a:lvl2pPr algn="l">
              <a:spcBef>
                <a:spcPts val="0"/>
              </a:spcBef>
              <a:defRPr sz="2400" b="1" i="0" baseline="0">
                <a:solidFill>
                  <a:schemeClr val="bg1"/>
                </a:solidFill>
                <a:latin typeface="+mj-lt"/>
              </a:defRPr>
            </a:lvl2pPr>
            <a:lvl3pPr algn="l">
              <a:spcBef>
                <a:spcPts val="0"/>
              </a:spcBef>
              <a:defRPr sz="2400" b="1" i="0" baseline="0">
                <a:solidFill>
                  <a:schemeClr val="bg1"/>
                </a:solidFill>
                <a:latin typeface="+mj-lt"/>
              </a:defRPr>
            </a:lvl3pPr>
            <a:lvl4pPr algn="l">
              <a:spcBef>
                <a:spcPts val="0"/>
              </a:spcBef>
              <a:defRPr sz="2400" b="1" i="0" baseline="0">
                <a:solidFill>
                  <a:schemeClr val="bg1"/>
                </a:solidFill>
                <a:latin typeface="+mj-lt"/>
              </a:defRPr>
            </a:lvl4pPr>
            <a:lvl5pPr algn="l">
              <a:spcBef>
                <a:spcPts val="0"/>
              </a:spcBef>
              <a:defRPr sz="2400" b="1" i="0" baseline="0">
                <a:solidFill>
                  <a:schemeClr val="bg1"/>
                </a:solidFill>
                <a:latin typeface="+mj-lt"/>
              </a:defRPr>
            </a:lvl5pPr>
          </a:lstStyle>
          <a:p>
            <a:pPr lvl="0"/>
            <a:r>
              <a:rPr lang="it-IT" dirty="0"/>
              <a:t>Autore Dipartimento/Unità – </a:t>
            </a:r>
            <a:r>
              <a:rPr lang="it-IT" dirty="0" err="1"/>
              <a:t>Arial</a:t>
            </a:r>
            <a:r>
              <a:rPr lang="it-IT" dirty="0"/>
              <a:t> 18 </a:t>
            </a:r>
            <a:r>
              <a:rPr lang="it-IT" dirty="0" err="1"/>
              <a:t>pt</a:t>
            </a:r>
            <a:endParaRPr lang="it-IT" dirty="0"/>
          </a:p>
        </p:txBody>
      </p:sp>
      <p:sp>
        <p:nvSpPr>
          <p:cNvPr id="9" name="Titolo 8"/>
          <p:cNvSpPr>
            <a:spLocks noGrp="1"/>
          </p:cNvSpPr>
          <p:nvPr userDrawn="1">
            <p:ph type="title" hasCustomPrompt="1"/>
          </p:nvPr>
        </p:nvSpPr>
        <p:spPr>
          <a:xfrm>
            <a:off x="685780" y="2146335"/>
            <a:ext cx="11254425" cy="656591"/>
          </a:xfrm>
        </p:spPr>
        <p:txBody>
          <a:bodyPr lIns="0"/>
          <a:lstStyle>
            <a:lvl1pPr>
              <a:defRPr sz="4267" baseline="0">
                <a:ln>
                  <a:noFill/>
                </a:ln>
                <a:solidFill>
                  <a:schemeClr val="bg1"/>
                </a:solidFill>
              </a:defRPr>
            </a:lvl1pPr>
          </a:lstStyle>
          <a:p>
            <a:r>
              <a:rPr lang="it-IT" dirty="0"/>
              <a:t>Titolo della presentazione – </a:t>
            </a:r>
            <a:r>
              <a:rPr lang="it-IT" dirty="0" err="1"/>
              <a:t>Arial</a:t>
            </a:r>
            <a:r>
              <a:rPr lang="it-IT" dirty="0"/>
              <a:t> 30pt</a:t>
            </a:r>
          </a:p>
        </p:txBody>
      </p:sp>
      <p:pic>
        <p:nvPicPr>
          <p:cNvPr id="6" name="Immagine 5" descr="LogoENEAVettorialeneroVertical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779" y="196109"/>
            <a:ext cx="3712688" cy="1131148"/>
          </a:xfrm>
          <a:prstGeom prst="rect">
            <a:avLst/>
          </a:prstGeom>
        </p:spPr>
      </p:pic>
      <p:pic>
        <p:nvPicPr>
          <p:cNvPr id="2" name="Immagine 1" descr="BANNER.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5959"/>
            <a:ext cx="12192000" cy="772160"/>
          </a:xfrm>
          <a:prstGeom prst="rect">
            <a:avLst/>
          </a:prstGeom>
        </p:spPr>
      </p:pic>
      <p:sp>
        <p:nvSpPr>
          <p:cNvPr id="10" name="Segnaposto testo 9"/>
          <p:cNvSpPr>
            <a:spLocks noGrp="1"/>
          </p:cNvSpPr>
          <p:nvPr>
            <p:ph type="body" sz="quarter" idx="11" hasCustomPrompt="1"/>
          </p:nvPr>
        </p:nvSpPr>
        <p:spPr>
          <a:xfrm>
            <a:off x="685800" y="4214797"/>
            <a:ext cx="11254317" cy="502766"/>
          </a:xfrm>
        </p:spPr>
        <p:txBody>
          <a:bodyPr lIns="0" anchor="t" anchorCtr="0">
            <a:spAutoFit/>
          </a:bodyPr>
          <a:lstStyle>
            <a:lvl1pPr marL="0" indent="0">
              <a:buNone/>
              <a:defRPr sz="2667" i="1" baseline="0">
                <a:solidFill>
                  <a:schemeClr val="bg1"/>
                </a:solidFill>
              </a:defRPr>
            </a:lvl1pPr>
            <a:lvl2pPr>
              <a:defRPr sz="2400" i="1">
                <a:solidFill>
                  <a:schemeClr val="bg1"/>
                </a:solidFill>
              </a:defRPr>
            </a:lvl2pPr>
            <a:lvl3pPr>
              <a:defRPr sz="2400" i="1">
                <a:solidFill>
                  <a:schemeClr val="bg1"/>
                </a:solidFill>
              </a:defRPr>
            </a:lvl3pPr>
            <a:lvl4pPr>
              <a:defRPr sz="2400" i="1">
                <a:solidFill>
                  <a:schemeClr val="bg1"/>
                </a:solidFill>
              </a:defRPr>
            </a:lvl4pPr>
            <a:lvl5pPr>
              <a:defRPr sz="2400" i="1">
                <a:solidFill>
                  <a:schemeClr val="bg1"/>
                </a:solidFill>
              </a:defRPr>
            </a:lvl5pPr>
          </a:lstStyle>
          <a:p>
            <a:pPr lvl="0"/>
            <a:r>
              <a:rPr lang="it-IT" dirty="0"/>
              <a:t>Luogo e data – </a:t>
            </a:r>
            <a:r>
              <a:rPr lang="it-IT" dirty="0" err="1"/>
              <a:t>Arial</a:t>
            </a:r>
            <a:r>
              <a:rPr lang="it-IT" dirty="0"/>
              <a:t> 20pt </a:t>
            </a:r>
          </a:p>
        </p:txBody>
      </p:sp>
    </p:spTree>
    <p:extLst>
      <p:ext uri="{BB962C8B-B14F-4D97-AF65-F5344CB8AC3E}">
        <p14:creationId xmlns:p14="http://schemas.microsoft.com/office/powerpoint/2010/main" val="1237204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7" name="Rettangolo 6"/>
          <p:cNvSpPr/>
          <p:nvPr userDrawn="1"/>
        </p:nvSpPr>
        <p:spPr>
          <a:xfrm>
            <a:off x="0" y="1"/>
            <a:ext cx="12192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 name="Titolo 1"/>
          <p:cNvSpPr>
            <a:spLocks noGrp="1"/>
          </p:cNvSpPr>
          <p:nvPr>
            <p:ph type="title" hasCustomPrompt="1"/>
          </p:nvPr>
        </p:nvSpPr>
        <p:spPr>
          <a:xfrm>
            <a:off x="551219" y="237117"/>
            <a:ext cx="10972800" cy="533480"/>
          </a:xfrm>
        </p:spPr>
        <p:txBody>
          <a:bodyPr/>
          <a:lstStyle>
            <a:lvl1pPr>
              <a:defRPr sz="3467">
                <a:solidFill>
                  <a:srgbClr val="FFFFFF"/>
                </a:solidFill>
              </a:defRPr>
            </a:lvl1pPr>
          </a:lstStyle>
          <a:p>
            <a:r>
              <a:rPr lang="it-IT" dirty="0"/>
              <a:t>Titolo della slide – </a:t>
            </a:r>
            <a:r>
              <a:rPr lang="it-IT" dirty="0" err="1"/>
              <a:t>Arial</a:t>
            </a:r>
            <a:r>
              <a:rPr lang="it-IT" dirty="0"/>
              <a:t> 26pt </a:t>
            </a:r>
          </a:p>
        </p:txBody>
      </p:sp>
      <p:sp>
        <p:nvSpPr>
          <p:cNvPr id="15" name="Segnaposto testo 14"/>
          <p:cNvSpPr>
            <a:spLocks noGrp="1"/>
          </p:cNvSpPr>
          <p:nvPr>
            <p:ph type="body" sz="quarter" idx="13" hasCustomPrompt="1"/>
          </p:nvPr>
        </p:nvSpPr>
        <p:spPr>
          <a:xfrm>
            <a:off x="551219" y="1253067"/>
            <a:ext cx="10972800" cy="502766"/>
          </a:xfrm>
        </p:spPr>
        <p:txBody>
          <a:bodyPr>
            <a:spAutoFit/>
          </a:bodyPr>
          <a:lstStyle>
            <a:lvl1pPr marL="0" indent="0">
              <a:buNone/>
              <a:defRPr sz="2667" b="1" baseline="0">
                <a:solidFill>
                  <a:srgbClr val="7F7F7F"/>
                </a:solidFill>
              </a:defRPr>
            </a:lvl1pPr>
            <a:lvl2pPr>
              <a:defRPr sz="2667" b="1">
                <a:solidFill>
                  <a:srgbClr val="7F7F7F"/>
                </a:solidFill>
              </a:defRPr>
            </a:lvl2pPr>
            <a:lvl3pPr>
              <a:defRPr sz="2667" b="1">
                <a:solidFill>
                  <a:srgbClr val="7F7F7F"/>
                </a:solidFill>
              </a:defRPr>
            </a:lvl3pPr>
            <a:lvl4pPr>
              <a:defRPr sz="2667" b="1">
                <a:solidFill>
                  <a:srgbClr val="7F7F7F"/>
                </a:solidFill>
              </a:defRPr>
            </a:lvl4pPr>
            <a:lvl5pPr>
              <a:defRPr sz="2667" b="1">
                <a:solidFill>
                  <a:srgbClr val="7F7F7F"/>
                </a:solidFill>
              </a:defRPr>
            </a:lvl5pPr>
          </a:lstStyle>
          <a:p>
            <a:pPr lvl="0"/>
            <a:r>
              <a:rPr lang="it-IT" dirty="0"/>
              <a:t>Titolo di secondo livello 20pt </a:t>
            </a:r>
            <a:r>
              <a:rPr lang="it-IT" dirty="0" err="1"/>
              <a:t>Arial</a:t>
            </a:r>
            <a:r>
              <a:rPr lang="it-IT" dirty="0"/>
              <a:t> </a:t>
            </a:r>
            <a:r>
              <a:rPr lang="it-IT" dirty="0" err="1"/>
              <a:t>bold</a:t>
            </a:r>
            <a:endParaRPr lang="it-IT" dirty="0"/>
          </a:p>
        </p:txBody>
      </p:sp>
      <p:sp>
        <p:nvSpPr>
          <p:cNvPr id="17" name="Segnaposto testo 16"/>
          <p:cNvSpPr>
            <a:spLocks noGrp="1"/>
          </p:cNvSpPr>
          <p:nvPr>
            <p:ph type="body" sz="quarter" idx="14" hasCustomPrompt="1"/>
          </p:nvPr>
        </p:nvSpPr>
        <p:spPr>
          <a:xfrm>
            <a:off x="551218" y="2017397"/>
            <a:ext cx="10972799" cy="1025921"/>
          </a:xfrm>
        </p:spPr>
        <p:txBody>
          <a:bodyPr wrap="square">
            <a:spAutoFit/>
          </a:bodyPr>
          <a:lstStyle>
            <a:lvl1pPr marL="609585" indent="-609585">
              <a:buFont typeface="+mj-lt"/>
              <a:buAutoNum type="arabicPeriod"/>
              <a:defRPr sz="2667" baseline="0"/>
            </a:lvl1pPr>
            <a:lvl2pPr marL="609585" indent="0">
              <a:buNone/>
              <a:defRPr sz="2667"/>
            </a:lvl2pPr>
            <a:lvl3pPr>
              <a:defRPr sz="2667"/>
            </a:lvl3pPr>
            <a:lvl4pPr>
              <a:defRPr sz="2667"/>
            </a:lvl4pPr>
            <a:lvl5pPr>
              <a:defRPr sz="2667"/>
            </a:lvl5pPr>
          </a:lstStyle>
          <a:p>
            <a:pPr lvl="0"/>
            <a:r>
              <a:rPr lang="it-IT" dirty="0"/>
              <a:t>Corpo del testo 20pt </a:t>
            </a:r>
            <a:r>
              <a:rPr lang="it-IT" dirty="0" err="1"/>
              <a:t>Arial</a:t>
            </a:r>
            <a:r>
              <a:rPr lang="it-IT" dirty="0"/>
              <a:t> regular</a:t>
            </a:r>
          </a:p>
          <a:p>
            <a:pPr lvl="0"/>
            <a:r>
              <a:rPr lang="it-IT" dirty="0" err="1"/>
              <a:t>Lorem</a:t>
            </a:r>
            <a:r>
              <a:rPr lang="it-IT" dirty="0"/>
              <a:t> </a:t>
            </a:r>
            <a:r>
              <a:rPr lang="it-IT" dirty="0" err="1"/>
              <a:t>ipsum</a:t>
            </a:r>
            <a:r>
              <a:rPr lang="it-IT" dirty="0"/>
              <a:t> </a:t>
            </a:r>
            <a:r>
              <a:rPr lang="it-IT" dirty="0" err="1"/>
              <a:t>dolor</a:t>
            </a:r>
            <a:r>
              <a:rPr lang="it-IT" dirty="0"/>
              <a:t> sic </a:t>
            </a:r>
            <a:r>
              <a:rPr lang="it-IT" dirty="0" err="1"/>
              <a:t>amet</a:t>
            </a:r>
            <a:endParaRPr lang="it-IT" dirty="0"/>
          </a:p>
        </p:txBody>
      </p:sp>
      <p:sp>
        <p:nvSpPr>
          <p:cNvPr id="19" name="Segnaposto testo 18"/>
          <p:cNvSpPr>
            <a:spLocks noGrp="1"/>
          </p:cNvSpPr>
          <p:nvPr>
            <p:ph type="body" sz="quarter" idx="15" hasCustomPrompt="1"/>
          </p:nvPr>
        </p:nvSpPr>
        <p:spPr>
          <a:xfrm>
            <a:off x="551218" y="3409088"/>
            <a:ext cx="10972799" cy="1239313"/>
          </a:xfrm>
        </p:spPr>
        <p:txBody>
          <a:bodyPr wrap="square">
            <a:spAutoFit/>
          </a:bodyPr>
          <a:lstStyle>
            <a:lvl1pPr>
              <a:defRPr sz="2133" baseline="0"/>
            </a:lvl1pPr>
            <a:lvl2pPr>
              <a:defRPr sz="2400"/>
            </a:lvl2pPr>
            <a:lvl3pPr>
              <a:defRPr sz="2400"/>
            </a:lvl3pPr>
            <a:lvl4pPr>
              <a:defRPr sz="2400"/>
            </a:lvl4pPr>
            <a:lvl5pPr>
              <a:defRPr sz="2400"/>
            </a:lvl5pPr>
          </a:lstStyle>
          <a:p>
            <a:pPr lvl="0"/>
            <a:r>
              <a:rPr lang="it-IT" dirty="0"/>
              <a:t>Lista 16pt </a:t>
            </a:r>
            <a:r>
              <a:rPr lang="it-IT" dirty="0" err="1"/>
              <a:t>Arial</a:t>
            </a:r>
            <a:r>
              <a:rPr lang="it-IT" dirty="0"/>
              <a:t> regular</a:t>
            </a:r>
          </a:p>
          <a:p>
            <a:pPr lvl="0"/>
            <a:r>
              <a:rPr lang="it-IT" dirty="0" err="1"/>
              <a:t>Lorem</a:t>
            </a:r>
            <a:r>
              <a:rPr lang="it-IT" dirty="0"/>
              <a:t> </a:t>
            </a:r>
            <a:r>
              <a:rPr lang="it-IT" dirty="0" err="1"/>
              <a:t>ipsum</a:t>
            </a:r>
            <a:endParaRPr lang="it-IT" dirty="0"/>
          </a:p>
          <a:p>
            <a:pPr lvl="0"/>
            <a:r>
              <a:rPr lang="it-IT" dirty="0" err="1"/>
              <a:t>Lorem</a:t>
            </a:r>
            <a:r>
              <a:rPr lang="it-IT" dirty="0"/>
              <a:t> </a:t>
            </a:r>
            <a:r>
              <a:rPr lang="it-IT" dirty="0" err="1"/>
              <a:t>ipusm</a:t>
            </a:r>
            <a:endParaRPr lang="it-IT" dirty="0"/>
          </a:p>
        </p:txBody>
      </p:sp>
      <p:sp>
        <p:nvSpPr>
          <p:cNvPr id="10"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1"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2772523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ella">
    <p:spTree>
      <p:nvGrpSpPr>
        <p:cNvPr id="1" name=""/>
        <p:cNvGrpSpPr/>
        <p:nvPr/>
      </p:nvGrpSpPr>
      <p:grpSpPr>
        <a:xfrm>
          <a:off x="0" y="0"/>
          <a:ext cx="0" cy="0"/>
          <a:chOff x="0" y="0"/>
          <a:chExt cx="0" cy="0"/>
        </a:xfrm>
      </p:grpSpPr>
      <p:sp>
        <p:nvSpPr>
          <p:cNvPr id="7" name="Rettangolo 6"/>
          <p:cNvSpPr/>
          <p:nvPr userDrawn="1"/>
        </p:nvSpPr>
        <p:spPr>
          <a:xfrm>
            <a:off x="0" y="1"/>
            <a:ext cx="12192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 name="Titolo 1"/>
          <p:cNvSpPr>
            <a:spLocks noGrp="1"/>
          </p:cNvSpPr>
          <p:nvPr>
            <p:ph type="title" hasCustomPrompt="1"/>
          </p:nvPr>
        </p:nvSpPr>
        <p:spPr>
          <a:xfrm>
            <a:off x="551219" y="237117"/>
            <a:ext cx="10972800" cy="533480"/>
          </a:xfrm>
        </p:spPr>
        <p:txBody>
          <a:bodyPr/>
          <a:lstStyle>
            <a:lvl1pPr>
              <a:defRPr>
                <a:solidFill>
                  <a:srgbClr val="FFFFFF"/>
                </a:solidFill>
              </a:defRPr>
            </a:lvl1pPr>
          </a:lstStyle>
          <a:p>
            <a:r>
              <a:rPr lang="it-IT" dirty="0"/>
              <a:t>Titolo della slide</a:t>
            </a:r>
          </a:p>
        </p:txBody>
      </p:sp>
      <p:sp>
        <p:nvSpPr>
          <p:cNvPr id="3" name="Segnaposto contenuto 2"/>
          <p:cNvSpPr>
            <a:spLocks noGrp="1"/>
          </p:cNvSpPr>
          <p:nvPr>
            <p:ph idx="1" hasCustomPrompt="1"/>
          </p:nvPr>
        </p:nvSpPr>
        <p:spPr>
          <a:xfrm>
            <a:off x="609600" y="1600201"/>
            <a:ext cx="10972800" cy="502766"/>
          </a:xfrm>
        </p:spPr>
        <p:txBody>
          <a:bodyPr>
            <a:spAutoFit/>
          </a:bodyPr>
          <a:lstStyle>
            <a:lvl1pPr marL="0" indent="0">
              <a:buNone/>
              <a:defRPr sz="2667" baseline="0"/>
            </a:lvl1pPr>
          </a:lstStyle>
          <a:p>
            <a:pPr lvl="0"/>
            <a:r>
              <a:rPr lang="it-IT" dirty="0"/>
              <a:t>Testo</a:t>
            </a:r>
          </a:p>
        </p:txBody>
      </p:sp>
      <p:sp>
        <p:nvSpPr>
          <p:cNvPr id="5" name="Segnaposto tabella 4"/>
          <p:cNvSpPr>
            <a:spLocks noGrp="1"/>
          </p:cNvSpPr>
          <p:nvPr>
            <p:ph type="tbl" sz="quarter" idx="13" hasCustomPrompt="1"/>
          </p:nvPr>
        </p:nvSpPr>
        <p:spPr>
          <a:xfrm>
            <a:off x="609600" y="2495552"/>
            <a:ext cx="10913533" cy="3255433"/>
          </a:xfrm>
        </p:spPr>
        <p:txBody>
          <a:bodyPr>
            <a:normAutofit/>
          </a:bodyPr>
          <a:lstStyle>
            <a:lvl1pPr marL="0" indent="0">
              <a:buNone/>
              <a:defRPr sz="2400" baseline="0"/>
            </a:lvl1pPr>
          </a:lstStyle>
          <a:p>
            <a:r>
              <a:rPr lang="it-IT" dirty="0"/>
              <a:t>Cliccare sull’icona per inserire la tabella</a:t>
            </a:r>
          </a:p>
        </p:txBody>
      </p:sp>
      <p:sp>
        <p:nvSpPr>
          <p:cNvPr id="8"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0"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870428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2" name="Rettangolo 11"/>
          <p:cNvSpPr/>
          <p:nvPr userDrawn="1"/>
        </p:nvSpPr>
        <p:spPr>
          <a:xfrm>
            <a:off x="0" y="1"/>
            <a:ext cx="12192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 name="Titolo 1"/>
          <p:cNvSpPr>
            <a:spLocks noGrp="1"/>
          </p:cNvSpPr>
          <p:nvPr>
            <p:ph type="title" hasCustomPrompt="1"/>
          </p:nvPr>
        </p:nvSpPr>
        <p:spPr>
          <a:xfrm>
            <a:off x="551219" y="179399"/>
            <a:ext cx="10972800" cy="533480"/>
          </a:xfrm>
        </p:spPr>
        <p:txBody>
          <a:bodyPr/>
          <a:lstStyle>
            <a:lvl1pPr>
              <a:defRPr>
                <a:solidFill>
                  <a:srgbClr val="FFFFFF"/>
                </a:solidFill>
              </a:defRPr>
            </a:lvl1pPr>
          </a:lstStyle>
          <a:p>
            <a:r>
              <a:rPr lang="it-IT" dirty="0"/>
              <a:t>Titolo della slide</a:t>
            </a:r>
          </a:p>
        </p:txBody>
      </p:sp>
      <p:sp>
        <p:nvSpPr>
          <p:cNvPr id="3" name="Segnaposto testo 2"/>
          <p:cNvSpPr>
            <a:spLocks noGrp="1"/>
          </p:cNvSpPr>
          <p:nvPr>
            <p:ph type="body" idx="1" hasCustomPrompt="1"/>
          </p:nvPr>
        </p:nvSpPr>
        <p:spPr>
          <a:xfrm>
            <a:off x="609600" y="1535113"/>
            <a:ext cx="5386917" cy="639763"/>
          </a:xfrm>
          <a:solidFill>
            <a:srgbClr val="004884"/>
          </a:solidFill>
        </p:spPr>
        <p:txBody>
          <a:bodyPr anchor="b">
            <a:normAutofit/>
          </a:bodyPr>
          <a:lstStyle>
            <a:lvl1pPr marL="0" indent="0">
              <a:buNone/>
              <a:defRPr sz="2667"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dirty="0"/>
              <a:t>Titolo box</a:t>
            </a:r>
          </a:p>
        </p:txBody>
      </p:sp>
      <p:sp>
        <p:nvSpPr>
          <p:cNvPr id="4" name="Segnaposto contenuto 3"/>
          <p:cNvSpPr>
            <a:spLocks noGrp="1"/>
          </p:cNvSpPr>
          <p:nvPr>
            <p:ph sz="half" idx="2"/>
          </p:nvPr>
        </p:nvSpPr>
        <p:spPr>
          <a:xfrm>
            <a:off x="609600" y="2174875"/>
            <a:ext cx="5386917" cy="3951288"/>
          </a:xfrm>
          <a:ln>
            <a:solidFill>
              <a:srgbClr val="E4E4E4"/>
            </a:solidFill>
          </a:ln>
        </p:spPr>
        <p:txBody>
          <a:bodyPr>
            <a:normAutofit/>
          </a:bodyPr>
          <a:lstStyle>
            <a:lvl1pPr>
              <a:defRPr sz="2400"/>
            </a:lvl1pPr>
            <a:lvl2pPr>
              <a:defRPr sz="2400"/>
            </a:lvl2pPr>
            <a:lvl3pPr>
              <a:defRPr sz="2400"/>
            </a:lvl3pPr>
            <a:lvl4pPr>
              <a:defRPr sz="2400"/>
            </a:lvl4pPr>
            <a:lvl5pPr>
              <a:defRPr sz="2400"/>
            </a:lvl5pPr>
            <a:lvl6pPr>
              <a:defRPr sz="2133"/>
            </a:lvl6pPr>
            <a:lvl7pPr>
              <a:defRPr sz="2133"/>
            </a:lvl7pPr>
            <a:lvl8pPr>
              <a:defRPr sz="2133"/>
            </a:lvl8pPr>
            <a:lvl9pPr>
              <a:defRPr sz="21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5" name="Segnaposto testo 4"/>
          <p:cNvSpPr>
            <a:spLocks noGrp="1"/>
          </p:cNvSpPr>
          <p:nvPr>
            <p:ph type="body" sz="quarter" idx="3" hasCustomPrompt="1"/>
          </p:nvPr>
        </p:nvSpPr>
        <p:spPr>
          <a:xfrm>
            <a:off x="6193372" y="1535113"/>
            <a:ext cx="5389033" cy="639763"/>
          </a:xfrm>
          <a:solidFill>
            <a:srgbClr val="004884"/>
          </a:solidFill>
        </p:spPr>
        <p:txBody>
          <a:bodyPr anchor="b">
            <a:normAutofit/>
          </a:bodyPr>
          <a:lstStyle>
            <a:lvl1pPr marL="0" indent="0">
              <a:buNone/>
              <a:defRPr sz="2667" b="1">
                <a:solidFill>
                  <a:srgbClr val="FFFFFF"/>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dirty="0"/>
              <a:t>Titolo box</a:t>
            </a:r>
          </a:p>
        </p:txBody>
      </p:sp>
      <p:sp>
        <p:nvSpPr>
          <p:cNvPr id="6" name="Segnaposto contenuto 5"/>
          <p:cNvSpPr>
            <a:spLocks noGrp="1"/>
          </p:cNvSpPr>
          <p:nvPr>
            <p:ph sz="quarter" idx="4"/>
          </p:nvPr>
        </p:nvSpPr>
        <p:spPr>
          <a:xfrm>
            <a:off x="6193372" y="2174875"/>
            <a:ext cx="5389033" cy="3951288"/>
          </a:xfrm>
          <a:ln>
            <a:solidFill>
              <a:srgbClr val="E4E4E4"/>
            </a:solidFill>
          </a:ln>
        </p:spPr>
        <p:txBody>
          <a:bodyPr>
            <a:normAutofit/>
          </a:bodyPr>
          <a:lstStyle>
            <a:lvl1pPr>
              <a:defRPr sz="2400"/>
            </a:lvl1pPr>
            <a:lvl2pPr>
              <a:defRPr sz="2400"/>
            </a:lvl2pPr>
            <a:lvl3pPr>
              <a:defRPr sz="2400"/>
            </a:lvl3pPr>
            <a:lvl4pPr>
              <a:defRPr sz="2400"/>
            </a:lvl4pPr>
            <a:lvl5pPr>
              <a:defRPr sz="2400"/>
            </a:lvl5pPr>
            <a:lvl6pPr>
              <a:defRPr sz="2133"/>
            </a:lvl6pPr>
            <a:lvl7pPr>
              <a:defRPr sz="2133"/>
            </a:lvl7pPr>
            <a:lvl8pPr>
              <a:defRPr sz="2133"/>
            </a:lvl8pPr>
            <a:lvl9pPr>
              <a:defRPr sz="21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 name="Segnaposto numero diapositiva 5"/>
          <p:cNvSpPr>
            <a:spLocks noGrp="1"/>
          </p:cNvSpPr>
          <p:nvPr>
            <p:ph type="sldNum" sz="quarter" idx="10"/>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1" name="Segnaposto piè di pagina 4"/>
          <p:cNvSpPr>
            <a:spLocks noGrp="1"/>
          </p:cNvSpPr>
          <p:nvPr>
            <p:ph type="ftr" sz="quarter" idx="11"/>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2481062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Titolo a sinistra testo a destra">
    <p:spTree>
      <p:nvGrpSpPr>
        <p:cNvPr id="1" name=""/>
        <p:cNvGrpSpPr/>
        <p:nvPr/>
      </p:nvGrpSpPr>
      <p:grpSpPr>
        <a:xfrm>
          <a:off x="0" y="0"/>
          <a:ext cx="0" cy="0"/>
          <a:chOff x="0" y="0"/>
          <a:chExt cx="0" cy="0"/>
        </a:xfrm>
      </p:grpSpPr>
      <p:sp>
        <p:nvSpPr>
          <p:cNvPr id="8" name="Rettangolo 7"/>
          <p:cNvSpPr/>
          <p:nvPr userDrawn="1"/>
        </p:nvSpPr>
        <p:spPr>
          <a:xfrm>
            <a:off x="609605" y="273051"/>
            <a:ext cx="4011084" cy="58531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 name="Titolo 1"/>
          <p:cNvSpPr>
            <a:spLocks noGrp="1"/>
          </p:cNvSpPr>
          <p:nvPr>
            <p:ph type="title" hasCustomPrompt="1"/>
          </p:nvPr>
        </p:nvSpPr>
        <p:spPr>
          <a:xfrm>
            <a:off x="609605" y="1024733"/>
            <a:ext cx="4011084" cy="410369"/>
          </a:xfrm>
        </p:spPr>
        <p:txBody>
          <a:bodyPr anchor="b"/>
          <a:lstStyle>
            <a:lvl1pPr algn="l">
              <a:defRPr sz="2667" b="1">
                <a:solidFill>
                  <a:srgbClr val="FFFFFF"/>
                </a:solidFill>
              </a:defRPr>
            </a:lvl1pPr>
          </a:lstStyle>
          <a:p>
            <a:r>
              <a:rPr lang="it-IT" dirty="0"/>
              <a:t>Titolo della slide</a:t>
            </a:r>
          </a:p>
        </p:txBody>
      </p:sp>
      <p:sp>
        <p:nvSpPr>
          <p:cNvPr id="3" name="Segnaposto contenuto 2"/>
          <p:cNvSpPr>
            <a:spLocks noGrp="1"/>
          </p:cNvSpPr>
          <p:nvPr>
            <p:ph idx="1" hasCustomPrompt="1"/>
          </p:nvPr>
        </p:nvSpPr>
        <p:spPr>
          <a:xfrm>
            <a:off x="4766733" y="273053"/>
            <a:ext cx="6815667" cy="5853113"/>
          </a:xfrm>
        </p:spPr>
        <p:txBody>
          <a:bodyPr>
            <a:normAutofit/>
          </a:bodyPr>
          <a:lstStyle>
            <a:lvl1pPr>
              <a:defRPr sz="2667"/>
            </a:lvl1pPr>
            <a:lvl2pPr>
              <a:defRPr sz="2667"/>
            </a:lvl2pPr>
            <a:lvl3pPr>
              <a:defRPr sz="2667"/>
            </a:lvl3pPr>
            <a:lvl4pPr>
              <a:defRPr sz="2667"/>
            </a:lvl4pPr>
            <a:lvl5pPr>
              <a:defRPr sz="2667"/>
            </a:lvl5pPr>
            <a:lvl6pPr>
              <a:defRPr sz="2667"/>
            </a:lvl6pPr>
            <a:lvl7pPr>
              <a:defRPr sz="2667"/>
            </a:lvl7pPr>
            <a:lvl8pPr>
              <a:defRPr sz="2667"/>
            </a:lvl8pPr>
            <a:lvl9pPr>
              <a:defRPr sz="2667"/>
            </a:lvl9pPr>
          </a:lstStyle>
          <a:p>
            <a:pPr lvl="0"/>
            <a:r>
              <a:rPr lang="it-IT" dirty="0"/>
              <a:t>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testo 3"/>
          <p:cNvSpPr>
            <a:spLocks noGrp="1"/>
          </p:cNvSpPr>
          <p:nvPr>
            <p:ph type="body" sz="half" idx="2" hasCustomPrompt="1"/>
          </p:nvPr>
        </p:nvSpPr>
        <p:spPr>
          <a:xfrm>
            <a:off x="609605" y="1435103"/>
            <a:ext cx="4011084" cy="420564"/>
          </a:xfrm>
        </p:spPr>
        <p:txBody>
          <a:bodyPr/>
          <a:lstStyle>
            <a:lvl1pPr marL="0" indent="0">
              <a:buNone/>
              <a:defRPr sz="2133">
                <a:solidFill>
                  <a:srgbClr val="FFFFFF"/>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dirty="0"/>
              <a:t>Testo descrittivo</a:t>
            </a:r>
          </a:p>
        </p:txBody>
      </p:sp>
      <p:sp>
        <p:nvSpPr>
          <p:cNvPr id="9" name="Segnaposto numero diapositiva 5"/>
          <p:cNvSpPr>
            <a:spLocks noGrp="1"/>
          </p:cNvSpPr>
          <p:nvPr>
            <p:ph type="sldNum" sz="quarter" idx="4"/>
          </p:nvPr>
        </p:nvSpPr>
        <p:spPr>
          <a:xfrm>
            <a:off x="10851413" y="6367871"/>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0" name="Segnaposto piè di pagina 4"/>
          <p:cNvSpPr>
            <a:spLocks noGrp="1"/>
          </p:cNvSpPr>
          <p:nvPr>
            <p:ph type="ftr" sz="quarter" idx="3"/>
          </p:nvPr>
        </p:nvSpPr>
        <p:spPr>
          <a:xfrm>
            <a:off x="1969843" y="6367870"/>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1618790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magine a sinistra">
    <p:spTree>
      <p:nvGrpSpPr>
        <p:cNvPr id="1" name=""/>
        <p:cNvGrpSpPr/>
        <p:nvPr/>
      </p:nvGrpSpPr>
      <p:grpSpPr>
        <a:xfrm>
          <a:off x="0" y="0"/>
          <a:ext cx="0" cy="0"/>
          <a:chOff x="0" y="0"/>
          <a:chExt cx="0" cy="0"/>
        </a:xfrm>
      </p:grpSpPr>
      <p:sp>
        <p:nvSpPr>
          <p:cNvPr id="9" name="Rettangolo 7"/>
          <p:cNvSpPr/>
          <p:nvPr userDrawn="1"/>
        </p:nvSpPr>
        <p:spPr>
          <a:xfrm>
            <a:off x="0" y="2"/>
            <a:ext cx="12192000" cy="62736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6" name="Segnaposto immagine 5"/>
          <p:cNvSpPr>
            <a:spLocks noGrp="1"/>
          </p:cNvSpPr>
          <p:nvPr>
            <p:ph type="pic" sz="quarter" idx="13" hasCustomPrompt="1"/>
          </p:nvPr>
        </p:nvSpPr>
        <p:spPr>
          <a:xfrm>
            <a:off x="609602" y="226977"/>
            <a:ext cx="4011084" cy="5853113"/>
          </a:xfrm>
          <a:ln w="12700">
            <a:solidFill>
              <a:schemeClr val="bg1"/>
            </a:solidFill>
          </a:ln>
        </p:spPr>
        <p:txBody>
          <a:bodyPr>
            <a:normAutofit/>
          </a:bodyPr>
          <a:lstStyle>
            <a:lvl1pPr marL="0" indent="0">
              <a:buNone/>
              <a:defRPr sz="1867">
                <a:solidFill>
                  <a:srgbClr val="FFFFFF"/>
                </a:solidFill>
              </a:defRPr>
            </a:lvl1pPr>
          </a:lstStyle>
          <a:p>
            <a:r>
              <a:rPr lang="it-IT" dirty="0"/>
              <a:t>Cliccare sull’icona per inserire l’immagine (non utilizzare copia/incolla)</a:t>
            </a:r>
            <a:br>
              <a:rPr lang="it-IT" dirty="0"/>
            </a:br>
            <a:r>
              <a:rPr lang="it-IT" dirty="0"/>
              <a:t>Dimensioni immagine: </a:t>
            </a:r>
            <a:br>
              <a:rPr lang="it-IT" dirty="0"/>
            </a:br>
            <a:r>
              <a:rPr lang="it-IT" dirty="0"/>
              <a:t>Risoluzione a 160dpi</a:t>
            </a:r>
            <a:br>
              <a:rPr lang="it-IT" dirty="0"/>
            </a:br>
            <a:r>
              <a:rPr lang="it-IT" dirty="0"/>
              <a:t>8,57 cm (540px) per 14,29cm (900px)</a:t>
            </a:r>
          </a:p>
        </p:txBody>
      </p:sp>
      <p:sp>
        <p:nvSpPr>
          <p:cNvPr id="3" name="Segnaposto contenuto 2"/>
          <p:cNvSpPr>
            <a:spLocks noGrp="1"/>
          </p:cNvSpPr>
          <p:nvPr>
            <p:ph idx="1" hasCustomPrompt="1"/>
          </p:nvPr>
        </p:nvSpPr>
        <p:spPr>
          <a:xfrm>
            <a:off x="4766733" y="1072976"/>
            <a:ext cx="6815667" cy="2503249"/>
          </a:xfrm>
        </p:spPr>
        <p:txBody>
          <a:bodyPr>
            <a:spAutoFit/>
          </a:bodyPr>
          <a:lstStyle>
            <a:lvl1pPr>
              <a:defRPr sz="2667">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667"/>
            </a:lvl6pPr>
            <a:lvl7pPr>
              <a:defRPr sz="2667"/>
            </a:lvl7pPr>
            <a:lvl8pPr>
              <a:defRPr sz="2667"/>
            </a:lvl8pPr>
            <a:lvl9pPr>
              <a:defRPr sz="2667"/>
            </a:lvl9pPr>
          </a:lstStyle>
          <a:p>
            <a:pPr lvl="0"/>
            <a:r>
              <a:rPr lang="it-IT" dirty="0"/>
              <a:t>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1" name="Titolo 10"/>
          <p:cNvSpPr>
            <a:spLocks noGrp="1"/>
          </p:cNvSpPr>
          <p:nvPr>
            <p:ph type="title" hasCustomPrompt="1"/>
          </p:nvPr>
        </p:nvSpPr>
        <p:spPr>
          <a:xfrm>
            <a:off x="4766734" y="215219"/>
            <a:ext cx="6757285" cy="533480"/>
          </a:xfrm>
        </p:spPr>
        <p:txBody>
          <a:bodyPr/>
          <a:lstStyle>
            <a:lvl1pPr>
              <a:defRPr>
                <a:solidFill>
                  <a:schemeClr val="bg1"/>
                </a:solidFill>
              </a:defRPr>
            </a:lvl1pPr>
          </a:lstStyle>
          <a:p>
            <a:r>
              <a:rPr lang="it-IT" dirty="0"/>
              <a:t>Titolo della slide</a:t>
            </a:r>
          </a:p>
        </p:txBody>
      </p:sp>
      <p:sp>
        <p:nvSpPr>
          <p:cNvPr id="10"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2"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1566149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Rettangolo 7"/>
          <p:cNvSpPr/>
          <p:nvPr userDrawn="1"/>
        </p:nvSpPr>
        <p:spPr>
          <a:xfrm>
            <a:off x="0" y="2"/>
            <a:ext cx="12192000" cy="62736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 name="Titolo 1"/>
          <p:cNvSpPr>
            <a:spLocks noGrp="1"/>
          </p:cNvSpPr>
          <p:nvPr>
            <p:ph type="title" hasCustomPrompt="1"/>
          </p:nvPr>
        </p:nvSpPr>
        <p:spPr>
          <a:xfrm>
            <a:off x="2389717" y="4956972"/>
            <a:ext cx="7315200" cy="410369"/>
          </a:xfrm>
        </p:spPr>
        <p:txBody>
          <a:bodyPr anchor="b"/>
          <a:lstStyle>
            <a:lvl1pPr algn="l">
              <a:defRPr sz="2667" b="1">
                <a:solidFill>
                  <a:srgbClr val="FFFFFF"/>
                </a:solidFill>
              </a:defRPr>
            </a:lvl1pPr>
          </a:lstStyle>
          <a:p>
            <a:r>
              <a:rPr lang="it-IT" dirty="0"/>
              <a:t>Titolo</a:t>
            </a:r>
          </a:p>
        </p:txBody>
      </p:sp>
      <p:sp>
        <p:nvSpPr>
          <p:cNvPr id="3" name="Segnaposto immagine 2"/>
          <p:cNvSpPr>
            <a:spLocks noGrp="1"/>
          </p:cNvSpPr>
          <p:nvPr>
            <p:ph type="pic" idx="1" hasCustomPrompt="1"/>
          </p:nvPr>
        </p:nvSpPr>
        <p:spPr>
          <a:xfrm>
            <a:off x="2389717" y="612775"/>
            <a:ext cx="7315200" cy="1938992"/>
          </a:xfrm>
          <a:ln w="25400">
            <a:solidFill>
              <a:schemeClr val="bg1"/>
            </a:solidFill>
          </a:ln>
        </p:spPr>
        <p:txBody>
          <a:bodyPr/>
          <a:lstStyle>
            <a:lvl1pPr marL="0" indent="0">
              <a:buNone/>
              <a:defRPr sz="2400" baseline="0">
                <a:solidFill>
                  <a:schemeClr val="bg1"/>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it-IT" dirty="0"/>
              <a:t>Cliccare sull’icona per inserire l’immagine (non utilizzare copia/incolla)</a:t>
            </a:r>
            <a:br>
              <a:rPr lang="it-IT" dirty="0"/>
            </a:br>
            <a:r>
              <a:rPr lang="it-IT" dirty="0"/>
              <a:t>Dimensioni immagine: </a:t>
            </a:r>
            <a:br>
              <a:rPr lang="it-IT" dirty="0"/>
            </a:br>
            <a:r>
              <a:rPr lang="it-IT" dirty="0"/>
              <a:t>Risoluzione a 160dpi</a:t>
            </a:r>
            <a:br>
              <a:rPr lang="it-IT" dirty="0"/>
            </a:br>
            <a:r>
              <a:rPr lang="it-IT" dirty="0"/>
              <a:t>25,4 cm (1600px) per 14,29cm (900px)</a:t>
            </a:r>
          </a:p>
        </p:txBody>
      </p:sp>
      <p:sp>
        <p:nvSpPr>
          <p:cNvPr id="4" name="Segnaposto testo 3"/>
          <p:cNvSpPr>
            <a:spLocks noGrp="1"/>
          </p:cNvSpPr>
          <p:nvPr>
            <p:ph type="body" sz="half" idx="2" hasCustomPrompt="1"/>
          </p:nvPr>
        </p:nvSpPr>
        <p:spPr>
          <a:xfrm>
            <a:off x="2389717" y="5367340"/>
            <a:ext cx="7315200" cy="379656"/>
          </a:xfrm>
        </p:spPr>
        <p:txBody>
          <a:bodyPr>
            <a:spAutoFit/>
          </a:bodyPr>
          <a:lstStyle>
            <a:lvl1pPr marL="0" indent="0">
              <a:buNone/>
              <a:defRPr sz="1867">
                <a:solidFill>
                  <a:srgbClr val="FFFFFF"/>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dirty="0"/>
              <a:t>Testo descrittivo</a:t>
            </a:r>
          </a:p>
        </p:txBody>
      </p:sp>
      <p:sp>
        <p:nvSpPr>
          <p:cNvPr id="9"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0"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2328059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magine testo sfondo scuro">
    <p:spTree>
      <p:nvGrpSpPr>
        <p:cNvPr id="1" name=""/>
        <p:cNvGrpSpPr/>
        <p:nvPr/>
      </p:nvGrpSpPr>
      <p:grpSpPr>
        <a:xfrm>
          <a:off x="0" y="0"/>
          <a:ext cx="0" cy="0"/>
          <a:chOff x="0" y="0"/>
          <a:chExt cx="0" cy="0"/>
        </a:xfrm>
      </p:grpSpPr>
      <p:sp>
        <p:nvSpPr>
          <p:cNvPr id="5" name="Segnaposto immagine 4"/>
          <p:cNvSpPr>
            <a:spLocks noGrp="1"/>
          </p:cNvSpPr>
          <p:nvPr>
            <p:ph type="pic" sz="quarter" idx="13" hasCustomPrompt="1"/>
          </p:nvPr>
        </p:nvSpPr>
        <p:spPr>
          <a:xfrm>
            <a:off x="0" y="0"/>
            <a:ext cx="12192000" cy="2382191"/>
          </a:xfrm>
        </p:spPr>
        <p:txBody>
          <a:bodyPr/>
          <a:lstStyle>
            <a:lvl1pPr marL="0" indent="0">
              <a:buNone/>
              <a:defRPr sz="2400"/>
            </a:lvl1pPr>
          </a:lstStyle>
          <a:p>
            <a:r>
              <a:rPr lang="it-IT" dirty="0"/>
              <a:t>Immagine a tutto schermo con box per testo bianco su sfondo scuro</a:t>
            </a:r>
            <a:br>
              <a:rPr lang="it-IT" dirty="0"/>
            </a:br>
            <a:r>
              <a:rPr lang="it-IT" dirty="0"/>
              <a:t>Cliccare sull’icona per inserire l’immagine (non utilizzare copia/incolla)</a:t>
            </a:r>
            <a:br>
              <a:rPr lang="it-IT" dirty="0"/>
            </a:br>
            <a:r>
              <a:rPr lang="it-IT" dirty="0"/>
              <a:t>Dimensioni immagine: </a:t>
            </a:r>
            <a:br>
              <a:rPr lang="it-IT" dirty="0"/>
            </a:br>
            <a:r>
              <a:rPr lang="it-IT" dirty="0"/>
              <a:t>Risoluzione a 160dpi</a:t>
            </a:r>
            <a:br>
              <a:rPr lang="it-IT" dirty="0"/>
            </a:br>
            <a:r>
              <a:rPr lang="it-IT" dirty="0"/>
              <a:t>25,4 cm (1600px) per 14,29cm (900px)</a:t>
            </a:r>
          </a:p>
          <a:p>
            <a:endParaRPr lang="it-IT" dirty="0"/>
          </a:p>
        </p:txBody>
      </p:sp>
      <p:sp>
        <p:nvSpPr>
          <p:cNvPr id="4" name="Segnaposto testo 3"/>
          <p:cNvSpPr>
            <a:spLocks noGrp="1"/>
          </p:cNvSpPr>
          <p:nvPr>
            <p:ph type="body" sz="half" idx="2" hasCustomPrompt="1"/>
          </p:nvPr>
        </p:nvSpPr>
        <p:spPr>
          <a:xfrm>
            <a:off x="1422400" y="4360058"/>
            <a:ext cx="9656592" cy="804863"/>
          </a:xfrm>
          <a:solidFill>
            <a:srgbClr val="003A69">
              <a:alpha val="86000"/>
            </a:srgbClr>
          </a:solidFill>
        </p:spPr>
        <p:txBody>
          <a:bodyPr>
            <a:normAutofit/>
          </a:bodyPr>
          <a:lstStyle>
            <a:lvl1pPr marL="0" indent="0">
              <a:buNone/>
              <a:defRPr sz="2400">
                <a:solidFill>
                  <a:srgbClr val="FFFFFF"/>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dirty="0"/>
              <a:t>Testo descrittivo su sfondo scuro</a:t>
            </a:r>
          </a:p>
        </p:txBody>
      </p:sp>
      <p:sp>
        <p:nvSpPr>
          <p:cNvPr id="6"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9"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955011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di chiusura">
    <p:spTree>
      <p:nvGrpSpPr>
        <p:cNvPr id="1" name=""/>
        <p:cNvGrpSpPr/>
        <p:nvPr/>
      </p:nvGrpSpPr>
      <p:grpSpPr>
        <a:xfrm>
          <a:off x="0" y="0"/>
          <a:ext cx="0" cy="0"/>
          <a:chOff x="0" y="0"/>
          <a:chExt cx="0" cy="0"/>
        </a:xfrm>
      </p:grpSpPr>
      <p:sp>
        <p:nvSpPr>
          <p:cNvPr id="2" name="Ovale 1"/>
          <p:cNvSpPr/>
          <p:nvPr userDrawn="1"/>
        </p:nvSpPr>
        <p:spPr>
          <a:xfrm>
            <a:off x="4116635" y="755564"/>
            <a:ext cx="4320000" cy="4320000"/>
          </a:xfrm>
          <a:prstGeom prst="ellipse">
            <a:avLst/>
          </a:prstGeom>
          <a:solidFill>
            <a:srgbClr val="004884"/>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8" name="Rettangolo 7"/>
          <p:cNvSpPr/>
          <p:nvPr userDrawn="1"/>
        </p:nvSpPr>
        <p:spPr>
          <a:xfrm>
            <a:off x="0" y="3295533"/>
            <a:ext cx="12192000" cy="90989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12" name="Segnaposto testo 11"/>
          <p:cNvSpPr>
            <a:spLocks noGrp="1"/>
          </p:cNvSpPr>
          <p:nvPr>
            <p:ph type="body" sz="quarter" idx="10" hasCustomPrompt="1"/>
          </p:nvPr>
        </p:nvSpPr>
        <p:spPr>
          <a:xfrm>
            <a:off x="3809771" y="2289267"/>
            <a:ext cx="4933728" cy="995272"/>
          </a:xfrm>
          <a:ln>
            <a:noFill/>
          </a:ln>
        </p:spPr>
        <p:txBody>
          <a:bodyPr anchor="b" anchorCtr="1"/>
          <a:lstStyle>
            <a:lvl1pPr marL="0" indent="0" algn="ctr">
              <a:buNone/>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it-IT" dirty="0"/>
              <a:t>Autore e </a:t>
            </a:r>
          </a:p>
          <a:p>
            <a:pPr lvl="0"/>
            <a:r>
              <a:rPr lang="it-IT"/>
              <a:t>contatti</a:t>
            </a:r>
            <a:endParaRPr lang="it-IT" dirty="0"/>
          </a:p>
        </p:txBody>
      </p:sp>
      <p:pic>
        <p:nvPicPr>
          <p:cNvPr id="3" name="Immagine 2" descr="BANN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71901"/>
            <a:ext cx="12192000" cy="772160"/>
          </a:xfrm>
          <a:prstGeom prst="rect">
            <a:avLst/>
          </a:prstGeom>
        </p:spPr>
      </p:pic>
      <p:sp>
        <p:nvSpPr>
          <p:cNvPr id="9"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2159854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yout vuoto">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5" name="Segnaposto testo 4"/>
          <p:cNvSpPr>
            <a:spLocks noGrp="1"/>
          </p:cNvSpPr>
          <p:nvPr>
            <p:ph type="body" sz="quarter" idx="11" hasCustomPrompt="1"/>
          </p:nvPr>
        </p:nvSpPr>
        <p:spPr>
          <a:xfrm>
            <a:off x="551219" y="1071248"/>
            <a:ext cx="10971864" cy="2472793"/>
          </a:xfrm>
        </p:spPr>
        <p:txBody>
          <a:bodyPr/>
          <a:lstStyle/>
          <a:p>
            <a:pPr lvl="0"/>
            <a:r>
              <a:rPr lang="it-IT" dirty="0" err="1"/>
              <a:t>Lorem</a:t>
            </a:r>
            <a:r>
              <a:rPr lang="it-IT" dirty="0"/>
              <a:t> </a:t>
            </a:r>
            <a:r>
              <a:rPr lang="it-IT" dirty="0" err="1"/>
              <a:t>ipsum</a:t>
            </a:r>
            <a:r>
              <a:rPr lang="it-IT" dirty="0"/>
              <a:t> </a:t>
            </a:r>
            <a:r>
              <a:rPr lang="it-IT" dirty="0" err="1"/>
              <a:t>dolor</a:t>
            </a:r>
            <a:r>
              <a:rPr lang="it-IT" dirty="0"/>
              <a:t> sic </a:t>
            </a:r>
            <a:r>
              <a:rPr lang="it-IT" dirty="0" err="1"/>
              <a:t>amet</a:t>
            </a:r>
            <a:endParaRPr lang="it-IT" dirty="0"/>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Titolo 5"/>
          <p:cNvSpPr>
            <a:spLocks noGrp="1"/>
          </p:cNvSpPr>
          <p:nvPr>
            <p:ph type="title" hasCustomPrompt="1"/>
          </p:nvPr>
        </p:nvSpPr>
        <p:spPr/>
        <p:txBody>
          <a:bodyPr/>
          <a:lstStyle/>
          <a:p>
            <a:r>
              <a:rPr lang="it-IT" dirty="0"/>
              <a:t>Titolo</a:t>
            </a:r>
          </a:p>
        </p:txBody>
      </p:sp>
    </p:spTree>
    <p:extLst>
      <p:ext uri="{BB962C8B-B14F-4D97-AF65-F5344CB8AC3E}">
        <p14:creationId xmlns:p14="http://schemas.microsoft.com/office/powerpoint/2010/main" val="841916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apositiva iniziale">
    <p:bg>
      <p:bgPr>
        <a:solidFill>
          <a:schemeClr val="bg1"/>
        </a:solidFill>
        <a:effectLst/>
      </p:bgPr>
    </p:bg>
    <p:spTree>
      <p:nvGrpSpPr>
        <p:cNvPr id="1" name=""/>
        <p:cNvGrpSpPr/>
        <p:nvPr/>
      </p:nvGrpSpPr>
      <p:grpSpPr>
        <a:xfrm>
          <a:off x="0" y="0"/>
          <a:ext cx="0" cy="0"/>
          <a:chOff x="0" y="0"/>
          <a:chExt cx="0" cy="0"/>
        </a:xfrm>
      </p:grpSpPr>
      <p:sp>
        <p:nvSpPr>
          <p:cNvPr id="12" name="Rettangolo 11"/>
          <p:cNvSpPr/>
          <p:nvPr userDrawn="1"/>
        </p:nvSpPr>
        <p:spPr>
          <a:xfrm>
            <a:off x="1163" y="1730108"/>
            <a:ext cx="12221195" cy="374555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14" name="Rettangolo 13"/>
          <p:cNvSpPr/>
          <p:nvPr userDrawn="1"/>
        </p:nvSpPr>
        <p:spPr>
          <a:xfrm>
            <a:off x="0" y="6572392"/>
            <a:ext cx="12221195" cy="305011"/>
          </a:xfrm>
          <a:prstGeom prst="rect">
            <a:avLst/>
          </a:prstGeom>
          <a:solidFill>
            <a:srgbClr val="2D79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1" name="Rettangolo 20"/>
          <p:cNvSpPr/>
          <p:nvPr userDrawn="1"/>
        </p:nvSpPr>
        <p:spPr>
          <a:xfrm>
            <a:off x="1163" y="5054747"/>
            <a:ext cx="12221195" cy="729223"/>
          </a:xfrm>
          <a:prstGeom prst="rect">
            <a:avLst/>
          </a:prstGeom>
          <a:solidFill>
            <a:srgbClr val="00488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7" name="Rettangolo 6"/>
          <p:cNvSpPr/>
          <p:nvPr userDrawn="1"/>
        </p:nvSpPr>
        <p:spPr>
          <a:xfrm>
            <a:off x="0" y="0"/>
            <a:ext cx="12192000" cy="17408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3" name="Sottotitolo 2"/>
          <p:cNvSpPr>
            <a:spLocks noGrp="1"/>
          </p:cNvSpPr>
          <p:nvPr userDrawn="1">
            <p:ph type="subTitle" idx="1" hasCustomPrompt="1"/>
          </p:nvPr>
        </p:nvSpPr>
        <p:spPr>
          <a:xfrm>
            <a:off x="685780" y="3152003"/>
            <a:ext cx="11254425" cy="574516"/>
          </a:xfrm>
        </p:spPr>
        <p:txBody>
          <a:bodyPr wrap="square" lIns="0" tIns="0" bIns="0">
            <a:spAutoFit/>
          </a:bodyPr>
          <a:lstStyle>
            <a:lvl1pPr marL="0" indent="0" algn="l">
              <a:buNone/>
              <a:defRPr sz="3733" b="0" i="0" baseline="0">
                <a:ln>
                  <a:noFill/>
                </a:ln>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dirty="0"/>
              <a:t>Sottotitolo della presentazione – </a:t>
            </a:r>
            <a:r>
              <a:rPr lang="it-IT" dirty="0" err="1"/>
              <a:t>Arial</a:t>
            </a:r>
            <a:r>
              <a:rPr lang="it-IT" dirty="0"/>
              <a:t> 30pt</a:t>
            </a:r>
          </a:p>
        </p:txBody>
      </p:sp>
      <p:sp>
        <p:nvSpPr>
          <p:cNvPr id="5" name="Segnaposto testo 4"/>
          <p:cNvSpPr>
            <a:spLocks noGrp="1"/>
          </p:cNvSpPr>
          <p:nvPr userDrawn="1">
            <p:ph type="body" sz="quarter" idx="10" hasCustomPrompt="1"/>
          </p:nvPr>
        </p:nvSpPr>
        <p:spPr>
          <a:xfrm>
            <a:off x="685779" y="5149831"/>
            <a:ext cx="11254424" cy="461665"/>
          </a:xfrm>
        </p:spPr>
        <p:txBody>
          <a:bodyPr wrap="square" lIns="0">
            <a:spAutoFit/>
          </a:bodyPr>
          <a:lstStyle>
            <a:lvl1pPr marL="0" indent="0" algn="l">
              <a:spcBef>
                <a:spcPts val="0"/>
              </a:spcBef>
              <a:buNone/>
              <a:defRPr sz="2400" b="1" i="0" baseline="0">
                <a:solidFill>
                  <a:schemeClr val="bg1"/>
                </a:solidFill>
                <a:latin typeface="+mj-lt"/>
              </a:defRPr>
            </a:lvl1pPr>
            <a:lvl2pPr algn="l">
              <a:spcBef>
                <a:spcPts val="0"/>
              </a:spcBef>
              <a:defRPr sz="2400" b="1" i="0" baseline="0">
                <a:solidFill>
                  <a:schemeClr val="bg1"/>
                </a:solidFill>
                <a:latin typeface="+mj-lt"/>
              </a:defRPr>
            </a:lvl2pPr>
            <a:lvl3pPr algn="l">
              <a:spcBef>
                <a:spcPts val="0"/>
              </a:spcBef>
              <a:defRPr sz="2400" b="1" i="0" baseline="0">
                <a:solidFill>
                  <a:schemeClr val="bg1"/>
                </a:solidFill>
                <a:latin typeface="+mj-lt"/>
              </a:defRPr>
            </a:lvl3pPr>
            <a:lvl4pPr algn="l">
              <a:spcBef>
                <a:spcPts val="0"/>
              </a:spcBef>
              <a:defRPr sz="2400" b="1" i="0" baseline="0">
                <a:solidFill>
                  <a:schemeClr val="bg1"/>
                </a:solidFill>
                <a:latin typeface="+mj-lt"/>
              </a:defRPr>
            </a:lvl4pPr>
            <a:lvl5pPr algn="l">
              <a:spcBef>
                <a:spcPts val="0"/>
              </a:spcBef>
              <a:defRPr sz="2400" b="1" i="0" baseline="0">
                <a:solidFill>
                  <a:schemeClr val="bg1"/>
                </a:solidFill>
                <a:latin typeface="+mj-lt"/>
              </a:defRPr>
            </a:lvl5pPr>
          </a:lstStyle>
          <a:p>
            <a:pPr lvl="0"/>
            <a:r>
              <a:rPr lang="it-IT" dirty="0"/>
              <a:t>Autore Dipartimento/Unità – </a:t>
            </a:r>
            <a:r>
              <a:rPr lang="it-IT" dirty="0" err="1"/>
              <a:t>Arial</a:t>
            </a:r>
            <a:r>
              <a:rPr lang="it-IT" dirty="0"/>
              <a:t> 18 </a:t>
            </a:r>
            <a:r>
              <a:rPr lang="it-IT" dirty="0" err="1"/>
              <a:t>pt</a:t>
            </a:r>
            <a:endParaRPr lang="it-IT" dirty="0"/>
          </a:p>
        </p:txBody>
      </p:sp>
      <p:sp>
        <p:nvSpPr>
          <p:cNvPr id="9" name="Titolo 8"/>
          <p:cNvSpPr>
            <a:spLocks noGrp="1"/>
          </p:cNvSpPr>
          <p:nvPr userDrawn="1">
            <p:ph type="title" hasCustomPrompt="1"/>
          </p:nvPr>
        </p:nvSpPr>
        <p:spPr>
          <a:xfrm>
            <a:off x="685780" y="2146335"/>
            <a:ext cx="11254425" cy="656591"/>
          </a:xfrm>
        </p:spPr>
        <p:txBody>
          <a:bodyPr lIns="0"/>
          <a:lstStyle>
            <a:lvl1pPr>
              <a:defRPr sz="4267" baseline="0">
                <a:ln>
                  <a:noFill/>
                </a:ln>
                <a:solidFill>
                  <a:schemeClr val="bg1"/>
                </a:solidFill>
              </a:defRPr>
            </a:lvl1pPr>
          </a:lstStyle>
          <a:p>
            <a:r>
              <a:rPr lang="it-IT" dirty="0"/>
              <a:t>Titolo della presentazione – </a:t>
            </a:r>
            <a:r>
              <a:rPr lang="it-IT" dirty="0" err="1"/>
              <a:t>Arial</a:t>
            </a:r>
            <a:r>
              <a:rPr lang="it-IT" dirty="0"/>
              <a:t> 30pt</a:t>
            </a:r>
          </a:p>
        </p:txBody>
      </p:sp>
      <p:pic>
        <p:nvPicPr>
          <p:cNvPr id="6" name="Immagine 5" descr="LogoENEAVettorialeneroVertical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779" y="196109"/>
            <a:ext cx="3712688" cy="1131148"/>
          </a:xfrm>
          <a:prstGeom prst="rect">
            <a:avLst/>
          </a:prstGeom>
        </p:spPr>
      </p:pic>
      <p:pic>
        <p:nvPicPr>
          <p:cNvPr id="2" name="Immagine 1" descr="BANNER.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05959"/>
            <a:ext cx="12192000" cy="772160"/>
          </a:xfrm>
          <a:prstGeom prst="rect">
            <a:avLst/>
          </a:prstGeom>
        </p:spPr>
      </p:pic>
      <p:sp>
        <p:nvSpPr>
          <p:cNvPr id="10" name="Segnaposto testo 9"/>
          <p:cNvSpPr>
            <a:spLocks noGrp="1"/>
          </p:cNvSpPr>
          <p:nvPr>
            <p:ph type="body" sz="quarter" idx="11" hasCustomPrompt="1"/>
          </p:nvPr>
        </p:nvSpPr>
        <p:spPr>
          <a:xfrm>
            <a:off x="685800" y="4214797"/>
            <a:ext cx="11254317" cy="502766"/>
          </a:xfrm>
        </p:spPr>
        <p:txBody>
          <a:bodyPr lIns="0" anchor="t" anchorCtr="0">
            <a:spAutoFit/>
          </a:bodyPr>
          <a:lstStyle>
            <a:lvl1pPr marL="0" indent="0">
              <a:buNone/>
              <a:defRPr sz="2667" i="1" baseline="0">
                <a:solidFill>
                  <a:schemeClr val="bg1"/>
                </a:solidFill>
              </a:defRPr>
            </a:lvl1pPr>
            <a:lvl2pPr>
              <a:defRPr sz="2400" i="1">
                <a:solidFill>
                  <a:schemeClr val="bg1"/>
                </a:solidFill>
              </a:defRPr>
            </a:lvl2pPr>
            <a:lvl3pPr>
              <a:defRPr sz="2400" i="1">
                <a:solidFill>
                  <a:schemeClr val="bg1"/>
                </a:solidFill>
              </a:defRPr>
            </a:lvl3pPr>
            <a:lvl4pPr>
              <a:defRPr sz="2400" i="1">
                <a:solidFill>
                  <a:schemeClr val="bg1"/>
                </a:solidFill>
              </a:defRPr>
            </a:lvl4pPr>
            <a:lvl5pPr>
              <a:defRPr sz="2400" i="1">
                <a:solidFill>
                  <a:schemeClr val="bg1"/>
                </a:solidFill>
              </a:defRPr>
            </a:lvl5pPr>
          </a:lstStyle>
          <a:p>
            <a:pPr lvl="0"/>
            <a:r>
              <a:rPr lang="it-IT" dirty="0"/>
              <a:t>Luogo e data – </a:t>
            </a:r>
            <a:r>
              <a:rPr lang="it-IT" dirty="0" err="1"/>
              <a:t>Arial</a:t>
            </a:r>
            <a:r>
              <a:rPr lang="it-IT" dirty="0"/>
              <a:t> 20pt </a:t>
            </a:r>
          </a:p>
        </p:txBody>
      </p:sp>
    </p:spTree>
    <p:extLst>
      <p:ext uri="{BB962C8B-B14F-4D97-AF65-F5344CB8AC3E}">
        <p14:creationId xmlns:p14="http://schemas.microsoft.com/office/powerpoint/2010/main" val="2193332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7" name="Rettangolo 6"/>
          <p:cNvSpPr/>
          <p:nvPr userDrawn="1"/>
        </p:nvSpPr>
        <p:spPr>
          <a:xfrm>
            <a:off x="0" y="1"/>
            <a:ext cx="12192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 name="Titolo 1"/>
          <p:cNvSpPr>
            <a:spLocks noGrp="1"/>
          </p:cNvSpPr>
          <p:nvPr>
            <p:ph type="title" hasCustomPrompt="1"/>
          </p:nvPr>
        </p:nvSpPr>
        <p:spPr>
          <a:xfrm>
            <a:off x="551219" y="237117"/>
            <a:ext cx="10972800" cy="533480"/>
          </a:xfrm>
        </p:spPr>
        <p:txBody>
          <a:bodyPr/>
          <a:lstStyle>
            <a:lvl1pPr>
              <a:defRPr sz="3467">
                <a:solidFill>
                  <a:srgbClr val="FFFFFF"/>
                </a:solidFill>
              </a:defRPr>
            </a:lvl1pPr>
          </a:lstStyle>
          <a:p>
            <a:r>
              <a:rPr lang="it-IT" dirty="0"/>
              <a:t>Titolo della slide – </a:t>
            </a:r>
            <a:r>
              <a:rPr lang="it-IT" dirty="0" err="1"/>
              <a:t>Arial</a:t>
            </a:r>
            <a:r>
              <a:rPr lang="it-IT" dirty="0"/>
              <a:t> 26pt </a:t>
            </a:r>
          </a:p>
        </p:txBody>
      </p:sp>
      <p:sp>
        <p:nvSpPr>
          <p:cNvPr id="15" name="Segnaposto testo 14"/>
          <p:cNvSpPr>
            <a:spLocks noGrp="1"/>
          </p:cNvSpPr>
          <p:nvPr>
            <p:ph type="body" sz="quarter" idx="13" hasCustomPrompt="1"/>
          </p:nvPr>
        </p:nvSpPr>
        <p:spPr>
          <a:xfrm>
            <a:off x="551219" y="1253067"/>
            <a:ext cx="10972800" cy="502766"/>
          </a:xfrm>
        </p:spPr>
        <p:txBody>
          <a:bodyPr>
            <a:spAutoFit/>
          </a:bodyPr>
          <a:lstStyle>
            <a:lvl1pPr marL="0" indent="0">
              <a:buNone/>
              <a:defRPr sz="2667" b="1" baseline="0">
                <a:solidFill>
                  <a:srgbClr val="7F7F7F"/>
                </a:solidFill>
              </a:defRPr>
            </a:lvl1pPr>
            <a:lvl2pPr>
              <a:defRPr sz="2667" b="1">
                <a:solidFill>
                  <a:srgbClr val="7F7F7F"/>
                </a:solidFill>
              </a:defRPr>
            </a:lvl2pPr>
            <a:lvl3pPr>
              <a:defRPr sz="2667" b="1">
                <a:solidFill>
                  <a:srgbClr val="7F7F7F"/>
                </a:solidFill>
              </a:defRPr>
            </a:lvl3pPr>
            <a:lvl4pPr>
              <a:defRPr sz="2667" b="1">
                <a:solidFill>
                  <a:srgbClr val="7F7F7F"/>
                </a:solidFill>
              </a:defRPr>
            </a:lvl4pPr>
            <a:lvl5pPr>
              <a:defRPr sz="2667" b="1">
                <a:solidFill>
                  <a:srgbClr val="7F7F7F"/>
                </a:solidFill>
              </a:defRPr>
            </a:lvl5pPr>
          </a:lstStyle>
          <a:p>
            <a:pPr lvl="0"/>
            <a:r>
              <a:rPr lang="it-IT" dirty="0"/>
              <a:t>Titolo di secondo livello 20pt </a:t>
            </a:r>
            <a:r>
              <a:rPr lang="it-IT" dirty="0" err="1"/>
              <a:t>Arial</a:t>
            </a:r>
            <a:r>
              <a:rPr lang="it-IT" dirty="0"/>
              <a:t> </a:t>
            </a:r>
            <a:r>
              <a:rPr lang="it-IT" dirty="0" err="1"/>
              <a:t>bold</a:t>
            </a:r>
            <a:endParaRPr lang="it-IT" dirty="0"/>
          </a:p>
        </p:txBody>
      </p:sp>
      <p:sp>
        <p:nvSpPr>
          <p:cNvPr id="17" name="Segnaposto testo 16"/>
          <p:cNvSpPr>
            <a:spLocks noGrp="1"/>
          </p:cNvSpPr>
          <p:nvPr>
            <p:ph type="body" sz="quarter" idx="14" hasCustomPrompt="1"/>
          </p:nvPr>
        </p:nvSpPr>
        <p:spPr>
          <a:xfrm>
            <a:off x="551218" y="2017397"/>
            <a:ext cx="10972799" cy="1025921"/>
          </a:xfrm>
        </p:spPr>
        <p:txBody>
          <a:bodyPr wrap="square">
            <a:spAutoFit/>
          </a:bodyPr>
          <a:lstStyle>
            <a:lvl1pPr marL="609585" indent="-609585">
              <a:buFont typeface="+mj-lt"/>
              <a:buAutoNum type="arabicPeriod"/>
              <a:defRPr sz="2667" baseline="0"/>
            </a:lvl1pPr>
            <a:lvl2pPr marL="609585" indent="0">
              <a:buNone/>
              <a:defRPr sz="2667"/>
            </a:lvl2pPr>
            <a:lvl3pPr>
              <a:defRPr sz="2667"/>
            </a:lvl3pPr>
            <a:lvl4pPr>
              <a:defRPr sz="2667"/>
            </a:lvl4pPr>
            <a:lvl5pPr>
              <a:defRPr sz="2667"/>
            </a:lvl5pPr>
          </a:lstStyle>
          <a:p>
            <a:pPr lvl="0"/>
            <a:r>
              <a:rPr lang="it-IT" dirty="0"/>
              <a:t>Corpo del testo 20pt </a:t>
            </a:r>
            <a:r>
              <a:rPr lang="it-IT" dirty="0" err="1"/>
              <a:t>Arial</a:t>
            </a:r>
            <a:r>
              <a:rPr lang="it-IT" dirty="0"/>
              <a:t> regular</a:t>
            </a:r>
          </a:p>
          <a:p>
            <a:pPr lvl="0"/>
            <a:r>
              <a:rPr lang="it-IT" dirty="0" err="1"/>
              <a:t>Lorem</a:t>
            </a:r>
            <a:r>
              <a:rPr lang="it-IT" dirty="0"/>
              <a:t> </a:t>
            </a:r>
            <a:r>
              <a:rPr lang="it-IT" dirty="0" err="1"/>
              <a:t>ipsum</a:t>
            </a:r>
            <a:r>
              <a:rPr lang="it-IT" dirty="0"/>
              <a:t> </a:t>
            </a:r>
            <a:r>
              <a:rPr lang="it-IT" dirty="0" err="1"/>
              <a:t>dolor</a:t>
            </a:r>
            <a:r>
              <a:rPr lang="it-IT" dirty="0"/>
              <a:t> sic </a:t>
            </a:r>
            <a:r>
              <a:rPr lang="it-IT" dirty="0" err="1"/>
              <a:t>amet</a:t>
            </a:r>
            <a:endParaRPr lang="it-IT" dirty="0"/>
          </a:p>
        </p:txBody>
      </p:sp>
      <p:sp>
        <p:nvSpPr>
          <p:cNvPr id="19" name="Segnaposto testo 18"/>
          <p:cNvSpPr>
            <a:spLocks noGrp="1"/>
          </p:cNvSpPr>
          <p:nvPr>
            <p:ph type="body" sz="quarter" idx="15" hasCustomPrompt="1"/>
          </p:nvPr>
        </p:nvSpPr>
        <p:spPr>
          <a:xfrm>
            <a:off x="551218" y="3409088"/>
            <a:ext cx="10972799" cy="1239313"/>
          </a:xfrm>
        </p:spPr>
        <p:txBody>
          <a:bodyPr wrap="square">
            <a:spAutoFit/>
          </a:bodyPr>
          <a:lstStyle>
            <a:lvl1pPr>
              <a:defRPr sz="2133" baseline="0"/>
            </a:lvl1pPr>
            <a:lvl2pPr>
              <a:defRPr sz="2400"/>
            </a:lvl2pPr>
            <a:lvl3pPr>
              <a:defRPr sz="2400"/>
            </a:lvl3pPr>
            <a:lvl4pPr>
              <a:defRPr sz="2400"/>
            </a:lvl4pPr>
            <a:lvl5pPr>
              <a:defRPr sz="2400"/>
            </a:lvl5pPr>
          </a:lstStyle>
          <a:p>
            <a:pPr lvl="0"/>
            <a:r>
              <a:rPr lang="it-IT" dirty="0"/>
              <a:t>Lista 16pt </a:t>
            </a:r>
            <a:r>
              <a:rPr lang="it-IT" dirty="0" err="1"/>
              <a:t>Arial</a:t>
            </a:r>
            <a:r>
              <a:rPr lang="it-IT" dirty="0"/>
              <a:t> regular</a:t>
            </a:r>
          </a:p>
          <a:p>
            <a:pPr lvl="0"/>
            <a:r>
              <a:rPr lang="it-IT" dirty="0" err="1"/>
              <a:t>Lorem</a:t>
            </a:r>
            <a:r>
              <a:rPr lang="it-IT" dirty="0"/>
              <a:t> </a:t>
            </a:r>
            <a:r>
              <a:rPr lang="it-IT" dirty="0" err="1"/>
              <a:t>ipsum</a:t>
            </a:r>
            <a:endParaRPr lang="it-IT" dirty="0"/>
          </a:p>
          <a:p>
            <a:pPr lvl="0"/>
            <a:r>
              <a:rPr lang="it-IT" dirty="0" err="1"/>
              <a:t>Lorem</a:t>
            </a:r>
            <a:r>
              <a:rPr lang="it-IT" dirty="0"/>
              <a:t> </a:t>
            </a:r>
            <a:r>
              <a:rPr lang="it-IT" dirty="0" err="1"/>
              <a:t>ipusm</a:t>
            </a:r>
            <a:endParaRPr lang="it-IT" dirty="0"/>
          </a:p>
        </p:txBody>
      </p:sp>
      <p:sp>
        <p:nvSpPr>
          <p:cNvPr id="10"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1"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2989184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ella">
    <p:spTree>
      <p:nvGrpSpPr>
        <p:cNvPr id="1" name=""/>
        <p:cNvGrpSpPr/>
        <p:nvPr/>
      </p:nvGrpSpPr>
      <p:grpSpPr>
        <a:xfrm>
          <a:off x="0" y="0"/>
          <a:ext cx="0" cy="0"/>
          <a:chOff x="0" y="0"/>
          <a:chExt cx="0" cy="0"/>
        </a:xfrm>
      </p:grpSpPr>
      <p:sp>
        <p:nvSpPr>
          <p:cNvPr id="7" name="Rettangolo 6"/>
          <p:cNvSpPr/>
          <p:nvPr userDrawn="1"/>
        </p:nvSpPr>
        <p:spPr>
          <a:xfrm>
            <a:off x="0" y="1"/>
            <a:ext cx="12192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 name="Titolo 1"/>
          <p:cNvSpPr>
            <a:spLocks noGrp="1"/>
          </p:cNvSpPr>
          <p:nvPr>
            <p:ph type="title" hasCustomPrompt="1"/>
          </p:nvPr>
        </p:nvSpPr>
        <p:spPr>
          <a:xfrm>
            <a:off x="551219" y="237117"/>
            <a:ext cx="10972800" cy="533480"/>
          </a:xfrm>
        </p:spPr>
        <p:txBody>
          <a:bodyPr/>
          <a:lstStyle>
            <a:lvl1pPr>
              <a:defRPr>
                <a:solidFill>
                  <a:srgbClr val="FFFFFF"/>
                </a:solidFill>
              </a:defRPr>
            </a:lvl1pPr>
          </a:lstStyle>
          <a:p>
            <a:r>
              <a:rPr lang="it-IT" dirty="0"/>
              <a:t>Titolo della slide</a:t>
            </a:r>
          </a:p>
        </p:txBody>
      </p:sp>
      <p:sp>
        <p:nvSpPr>
          <p:cNvPr id="3" name="Segnaposto contenuto 2"/>
          <p:cNvSpPr>
            <a:spLocks noGrp="1"/>
          </p:cNvSpPr>
          <p:nvPr>
            <p:ph idx="1" hasCustomPrompt="1"/>
          </p:nvPr>
        </p:nvSpPr>
        <p:spPr>
          <a:xfrm>
            <a:off x="609600" y="1600201"/>
            <a:ext cx="10972800" cy="502766"/>
          </a:xfrm>
        </p:spPr>
        <p:txBody>
          <a:bodyPr>
            <a:spAutoFit/>
          </a:bodyPr>
          <a:lstStyle>
            <a:lvl1pPr marL="0" indent="0">
              <a:buNone/>
              <a:defRPr sz="2667" baseline="0"/>
            </a:lvl1pPr>
          </a:lstStyle>
          <a:p>
            <a:pPr lvl="0"/>
            <a:r>
              <a:rPr lang="it-IT" dirty="0"/>
              <a:t>Testo</a:t>
            </a:r>
          </a:p>
        </p:txBody>
      </p:sp>
      <p:sp>
        <p:nvSpPr>
          <p:cNvPr id="5" name="Segnaposto tabella 4"/>
          <p:cNvSpPr>
            <a:spLocks noGrp="1"/>
          </p:cNvSpPr>
          <p:nvPr>
            <p:ph type="tbl" sz="quarter" idx="13" hasCustomPrompt="1"/>
          </p:nvPr>
        </p:nvSpPr>
        <p:spPr>
          <a:xfrm>
            <a:off x="609600" y="2495552"/>
            <a:ext cx="10913533" cy="3255433"/>
          </a:xfrm>
        </p:spPr>
        <p:txBody>
          <a:bodyPr>
            <a:normAutofit/>
          </a:bodyPr>
          <a:lstStyle>
            <a:lvl1pPr marL="0" indent="0">
              <a:buNone/>
              <a:defRPr sz="2400" baseline="0"/>
            </a:lvl1pPr>
          </a:lstStyle>
          <a:p>
            <a:r>
              <a:rPr lang="it-IT" dirty="0"/>
              <a:t>Cliccare sull’icona per inserire la tabella</a:t>
            </a:r>
          </a:p>
        </p:txBody>
      </p:sp>
      <p:sp>
        <p:nvSpPr>
          <p:cNvPr id="8"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0"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33422303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2" name="Rettangolo 11"/>
          <p:cNvSpPr/>
          <p:nvPr userDrawn="1"/>
        </p:nvSpPr>
        <p:spPr>
          <a:xfrm>
            <a:off x="0" y="1"/>
            <a:ext cx="12192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 name="Titolo 1"/>
          <p:cNvSpPr>
            <a:spLocks noGrp="1"/>
          </p:cNvSpPr>
          <p:nvPr>
            <p:ph type="title" hasCustomPrompt="1"/>
          </p:nvPr>
        </p:nvSpPr>
        <p:spPr>
          <a:xfrm>
            <a:off x="551219" y="179399"/>
            <a:ext cx="10972800" cy="533480"/>
          </a:xfrm>
        </p:spPr>
        <p:txBody>
          <a:bodyPr/>
          <a:lstStyle>
            <a:lvl1pPr>
              <a:defRPr>
                <a:solidFill>
                  <a:srgbClr val="FFFFFF"/>
                </a:solidFill>
              </a:defRPr>
            </a:lvl1pPr>
          </a:lstStyle>
          <a:p>
            <a:r>
              <a:rPr lang="it-IT" dirty="0"/>
              <a:t>Titolo della slide</a:t>
            </a:r>
          </a:p>
        </p:txBody>
      </p:sp>
      <p:sp>
        <p:nvSpPr>
          <p:cNvPr id="3" name="Segnaposto testo 2"/>
          <p:cNvSpPr>
            <a:spLocks noGrp="1"/>
          </p:cNvSpPr>
          <p:nvPr>
            <p:ph type="body" idx="1" hasCustomPrompt="1"/>
          </p:nvPr>
        </p:nvSpPr>
        <p:spPr>
          <a:xfrm>
            <a:off x="609600" y="1535113"/>
            <a:ext cx="5386917" cy="639763"/>
          </a:xfrm>
          <a:solidFill>
            <a:srgbClr val="004884"/>
          </a:solidFill>
        </p:spPr>
        <p:txBody>
          <a:bodyPr anchor="b">
            <a:normAutofit/>
          </a:bodyPr>
          <a:lstStyle>
            <a:lvl1pPr marL="0" indent="0">
              <a:buNone/>
              <a:defRPr sz="2667"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dirty="0"/>
              <a:t>Titolo box</a:t>
            </a:r>
          </a:p>
        </p:txBody>
      </p:sp>
      <p:sp>
        <p:nvSpPr>
          <p:cNvPr id="4" name="Segnaposto contenuto 3"/>
          <p:cNvSpPr>
            <a:spLocks noGrp="1"/>
          </p:cNvSpPr>
          <p:nvPr>
            <p:ph sz="half" idx="2"/>
          </p:nvPr>
        </p:nvSpPr>
        <p:spPr>
          <a:xfrm>
            <a:off x="609600" y="2174875"/>
            <a:ext cx="5386917" cy="3951288"/>
          </a:xfrm>
          <a:ln>
            <a:solidFill>
              <a:srgbClr val="E4E4E4"/>
            </a:solidFill>
          </a:ln>
        </p:spPr>
        <p:txBody>
          <a:bodyPr>
            <a:normAutofit/>
          </a:bodyPr>
          <a:lstStyle>
            <a:lvl1pPr>
              <a:defRPr sz="2400"/>
            </a:lvl1pPr>
            <a:lvl2pPr>
              <a:defRPr sz="2400"/>
            </a:lvl2pPr>
            <a:lvl3pPr>
              <a:defRPr sz="2400"/>
            </a:lvl3pPr>
            <a:lvl4pPr>
              <a:defRPr sz="2400"/>
            </a:lvl4pPr>
            <a:lvl5pPr>
              <a:defRPr sz="2400"/>
            </a:lvl5pPr>
            <a:lvl6pPr>
              <a:defRPr sz="2133"/>
            </a:lvl6pPr>
            <a:lvl7pPr>
              <a:defRPr sz="2133"/>
            </a:lvl7pPr>
            <a:lvl8pPr>
              <a:defRPr sz="2133"/>
            </a:lvl8pPr>
            <a:lvl9pPr>
              <a:defRPr sz="21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5" name="Segnaposto testo 4"/>
          <p:cNvSpPr>
            <a:spLocks noGrp="1"/>
          </p:cNvSpPr>
          <p:nvPr>
            <p:ph type="body" sz="quarter" idx="3" hasCustomPrompt="1"/>
          </p:nvPr>
        </p:nvSpPr>
        <p:spPr>
          <a:xfrm>
            <a:off x="6193372" y="1535113"/>
            <a:ext cx="5389033" cy="639763"/>
          </a:xfrm>
          <a:solidFill>
            <a:srgbClr val="004884"/>
          </a:solidFill>
        </p:spPr>
        <p:txBody>
          <a:bodyPr anchor="b">
            <a:normAutofit/>
          </a:bodyPr>
          <a:lstStyle>
            <a:lvl1pPr marL="0" indent="0">
              <a:buNone/>
              <a:defRPr sz="2667" b="1">
                <a:solidFill>
                  <a:srgbClr val="FFFFFF"/>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dirty="0"/>
              <a:t>Titolo box</a:t>
            </a:r>
          </a:p>
        </p:txBody>
      </p:sp>
      <p:sp>
        <p:nvSpPr>
          <p:cNvPr id="6" name="Segnaposto contenuto 5"/>
          <p:cNvSpPr>
            <a:spLocks noGrp="1"/>
          </p:cNvSpPr>
          <p:nvPr>
            <p:ph sz="quarter" idx="4"/>
          </p:nvPr>
        </p:nvSpPr>
        <p:spPr>
          <a:xfrm>
            <a:off x="6193372" y="2174875"/>
            <a:ext cx="5389033" cy="3951288"/>
          </a:xfrm>
          <a:ln>
            <a:solidFill>
              <a:srgbClr val="E4E4E4"/>
            </a:solidFill>
          </a:ln>
        </p:spPr>
        <p:txBody>
          <a:bodyPr>
            <a:normAutofit/>
          </a:bodyPr>
          <a:lstStyle>
            <a:lvl1pPr>
              <a:defRPr sz="2400"/>
            </a:lvl1pPr>
            <a:lvl2pPr>
              <a:defRPr sz="2400"/>
            </a:lvl2pPr>
            <a:lvl3pPr>
              <a:defRPr sz="2400"/>
            </a:lvl3pPr>
            <a:lvl4pPr>
              <a:defRPr sz="2400"/>
            </a:lvl4pPr>
            <a:lvl5pPr>
              <a:defRPr sz="2400"/>
            </a:lvl5pPr>
            <a:lvl6pPr>
              <a:defRPr sz="2133"/>
            </a:lvl6pPr>
            <a:lvl7pPr>
              <a:defRPr sz="2133"/>
            </a:lvl7pPr>
            <a:lvl8pPr>
              <a:defRPr sz="2133"/>
            </a:lvl8pPr>
            <a:lvl9pPr>
              <a:defRPr sz="21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 name="Segnaposto numero diapositiva 5"/>
          <p:cNvSpPr>
            <a:spLocks noGrp="1"/>
          </p:cNvSpPr>
          <p:nvPr>
            <p:ph type="sldNum" sz="quarter" idx="10"/>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1" name="Segnaposto piè di pagina 4"/>
          <p:cNvSpPr>
            <a:spLocks noGrp="1"/>
          </p:cNvSpPr>
          <p:nvPr>
            <p:ph type="ftr" sz="quarter" idx="11"/>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25714318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Titolo a sinistra testo a destra">
    <p:spTree>
      <p:nvGrpSpPr>
        <p:cNvPr id="1" name=""/>
        <p:cNvGrpSpPr/>
        <p:nvPr/>
      </p:nvGrpSpPr>
      <p:grpSpPr>
        <a:xfrm>
          <a:off x="0" y="0"/>
          <a:ext cx="0" cy="0"/>
          <a:chOff x="0" y="0"/>
          <a:chExt cx="0" cy="0"/>
        </a:xfrm>
      </p:grpSpPr>
      <p:sp>
        <p:nvSpPr>
          <p:cNvPr id="8" name="Rettangolo 7"/>
          <p:cNvSpPr/>
          <p:nvPr userDrawn="1"/>
        </p:nvSpPr>
        <p:spPr>
          <a:xfrm>
            <a:off x="609605" y="273051"/>
            <a:ext cx="4011084" cy="58531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 name="Titolo 1"/>
          <p:cNvSpPr>
            <a:spLocks noGrp="1"/>
          </p:cNvSpPr>
          <p:nvPr>
            <p:ph type="title" hasCustomPrompt="1"/>
          </p:nvPr>
        </p:nvSpPr>
        <p:spPr>
          <a:xfrm>
            <a:off x="609605" y="1024733"/>
            <a:ext cx="4011084" cy="410369"/>
          </a:xfrm>
        </p:spPr>
        <p:txBody>
          <a:bodyPr anchor="b"/>
          <a:lstStyle>
            <a:lvl1pPr algn="l">
              <a:defRPr sz="2667" b="1">
                <a:solidFill>
                  <a:srgbClr val="FFFFFF"/>
                </a:solidFill>
              </a:defRPr>
            </a:lvl1pPr>
          </a:lstStyle>
          <a:p>
            <a:r>
              <a:rPr lang="it-IT" dirty="0"/>
              <a:t>Titolo della slide</a:t>
            </a:r>
          </a:p>
        </p:txBody>
      </p:sp>
      <p:sp>
        <p:nvSpPr>
          <p:cNvPr id="3" name="Segnaposto contenuto 2"/>
          <p:cNvSpPr>
            <a:spLocks noGrp="1"/>
          </p:cNvSpPr>
          <p:nvPr>
            <p:ph idx="1" hasCustomPrompt="1"/>
          </p:nvPr>
        </p:nvSpPr>
        <p:spPr>
          <a:xfrm>
            <a:off x="4766733" y="273053"/>
            <a:ext cx="6815667" cy="5853113"/>
          </a:xfrm>
        </p:spPr>
        <p:txBody>
          <a:bodyPr>
            <a:normAutofit/>
          </a:bodyPr>
          <a:lstStyle>
            <a:lvl1pPr>
              <a:defRPr sz="2667"/>
            </a:lvl1pPr>
            <a:lvl2pPr>
              <a:defRPr sz="2667"/>
            </a:lvl2pPr>
            <a:lvl3pPr>
              <a:defRPr sz="2667"/>
            </a:lvl3pPr>
            <a:lvl4pPr>
              <a:defRPr sz="2667"/>
            </a:lvl4pPr>
            <a:lvl5pPr>
              <a:defRPr sz="2667"/>
            </a:lvl5pPr>
            <a:lvl6pPr>
              <a:defRPr sz="2667"/>
            </a:lvl6pPr>
            <a:lvl7pPr>
              <a:defRPr sz="2667"/>
            </a:lvl7pPr>
            <a:lvl8pPr>
              <a:defRPr sz="2667"/>
            </a:lvl8pPr>
            <a:lvl9pPr>
              <a:defRPr sz="2667"/>
            </a:lvl9pPr>
          </a:lstStyle>
          <a:p>
            <a:pPr lvl="0"/>
            <a:r>
              <a:rPr lang="it-IT" dirty="0"/>
              <a:t>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testo 3"/>
          <p:cNvSpPr>
            <a:spLocks noGrp="1"/>
          </p:cNvSpPr>
          <p:nvPr>
            <p:ph type="body" sz="half" idx="2" hasCustomPrompt="1"/>
          </p:nvPr>
        </p:nvSpPr>
        <p:spPr>
          <a:xfrm>
            <a:off x="609605" y="1435103"/>
            <a:ext cx="4011084" cy="420564"/>
          </a:xfrm>
        </p:spPr>
        <p:txBody>
          <a:bodyPr/>
          <a:lstStyle>
            <a:lvl1pPr marL="0" indent="0">
              <a:buNone/>
              <a:defRPr sz="2133">
                <a:solidFill>
                  <a:srgbClr val="FFFFFF"/>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dirty="0"/>
              <a:t>Testo descrittivo</a:t>
            </a:r>
          </a:p>
        </p:txBody>
      </p:sp>
      <p:sp>
        <p:nvSpPr>
          <p:cNvPr id="9" name="Segnaposto numero diapositiva 5"/>
          <p:cNvSpPr>
            <a:spLocks noGrp="1"/>
          </p:cNvSpPr>
          <p:nvPr>
            <p:ph type="sldNum" sz="quarter" idx="4"/>
          </p:nvPr>
        </p:nvSpPr>
        <p:spPr>
          <a:xfrm>
            <a:off x="10851413" y="6367871"/>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0" name="Segnaposto piè di pagina 4"/>
          <p:cNvSpPr>
            <a:spLocks noGrp="1"/>
          </p:cNvSpPr>
          <p:nvPr>
            <p:ph type="ftr" sz="quarter" idx="3"/>
          </p:nvPr>
        </p:nvSpPr>
        <p:spPr>
          <a:xfrm>
            <a:off x="1969843" y="6367870"/>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30440853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magine a sinistra">
    <p:spTree>
      <p:nvGrpSpPr>
        <p:cNvPr id="1" name=""/>
        <p:cNvGrpSpPr/>
        <p:nvPr/>
      </p:nvGrpSpPr>
      <p:grpSpPr>
        <a:xfrm>
          <a:off x="0" y="0"/>
          <a:ext cx="0" cy="0"/>
          <a:chOff x="0" y="0"/>
          <a:chExt cx="0" cy="0"/>
        </a:xfrm>
      </p:grpSpPr>
      <p:sp>
        <p:nvSpPr>
          <p:cNvPr id="9" name="Rettangolo 7"/>
          <p:cNvSpPr/>
          <p:nvPr userDrawn="1"/>
        </p:nvSpPr>
        <p:spPr>
          <a:xfrm>
            <a:off x="0" y="2"/>
            <a:ext cx="12192000" cy="62736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6" name="Segnaposto immagine 5"/>
          <p:cNvSpPr>
            <a:spLocks noGrp="1"/>
          </p:cNvSpPr>
          <p:nvPr>
            <p:ph type="pic" sz="quarter" idx="13" hasCustomPrompt="1"/>
          </p:nvPr>
        </p:nvSpPr>
        <p:spPr>
          <a:xfrm>
            <a:off x="609602" y="226977"/>
            <a:ext cx="4011084" cy="5853113"/>
          </a:xfrm>
          <a:ln w="12700">
            <a:solidFill>
              <a:schemeClr val="bg1"/>
            </a:solidFill>
          </a:ln>
        </p:spPr>
        <p:txBody>
          <a:bodyPr>
            <a:normAutofit/>
          </a:bodyPr>
          <a:lstStyle>
            <a:lvl1pPr marL="0" indent="0">
              <a:buNone/>
              <a:defRPr sz="1867">
                <a:solidFill>
                  <a:srgbClr val="FFFFFF"/>
                </a:solidFill>
              </a:defRPr>
            </a:lvl1pPr>
          </a:lstStyle>
          <a:p>
            <a:r>
              <a:rPr lang="it-IT" dirty="0"/>
              <a:t>Cliccare sull’icona per inserire l’immagine (non utilizzare copia/incolla)</a:t>
            </a:r>
            <a:br>
              <a:rPr lang="it-IT" dirty="0"/>
            </a:br>
            <a:r>
              <a:rPr lang="it-IT" dirty="0"/>
              <a:t>Dimensioni immagine: </a:t>
            </a:r>
            <a:br>
              <a:rPr lang="it-IT" dirty="0"/>
            </a:br>
            <a:r>
              <a:rPr lang="it-IT" dirty="0"/>
              <a:t>Risoluzione a 160dpi</a:t>
            </a:r>
            <a:br>
              <a:rPr lang="it-IT" dirty="0"/>
            </a:br>
            <a:r>
              <a:rPr lang="it-IT" dirty="0"/>
              <a:t>8,57 cm (540px) per 14,29cm (900px)</a:t>
            </a:r>
          </a:p>
        </p:txBody>
      </p:sp>
      <p:sp>
        <p:nvSpPr>
          <p:cNvPr id="3" name="Segnaposto contenuto 2"/>
          <p:cNvSpPr>
            <a:spLocks noGrp="1"/>
          </p:cNvSpPr>
          <p:nvPr>
            <p:ph idx="1" hasCustomPrompt="1"/>
          </p:nvPr>
        </p:nvSpPr>
        <p:spPr>
          <a:xfrm>
            <a:off x="4766733" y="1072976"/>
            <a:ext cx="6815667" cy="2503249"/>
          </a:xfrm>
        </p:spPr>
        <p:txBody>
          <a:bodyPr>
            <a:spAutoFit/>
          </a:bodyPr>
          <a:lstStyle>
            <a:lvl1pPr>
              <a:defRPr sz="2667">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667"/>
            </a:lvl6pPr>
            <a:lvl7pPr>
              <a:defRPr sz="2667"/>
            </a:lvl7pPr>
            <a:lvl8pPr>
              <a:defRPr sz="2667"/>
            </a:lvl8pPr>
            <a:lvl9pPr>
              <a:defRPr sz="2667"/>
            </a:lvl9pPr>
          </a:lstStyle>
          <a:p>
            <a:pPr lvl="0"/>
            <a:r>
              <a:rPr lang="it-IT" dirty="0"/>
              <a:t>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1" name="Titolo 10"/>
          <p:cNvSpPr>
            <a:spLocks noGrp="1"/>
          </p:cNvSpPr>
          <p:nvPr>
            <p:ph type="title" hasCustomPrompt="1"/>
          </p:nvPr>
        </p:nvSpPr>
        <p:spPr>
          <a:xfrm>
            <a:off x="4766734" y="215219"/>
            <a:ext cx="6757285" cy="533480"/>
          </a:xfrm>
        </p:spPr>
        <p:txBody>
          <a:bodyPr/>
          <a:lstStyle>
            <a:lvl1pPr>
              <a:defRPr>
                <a:solidFill>
                  <a:schemeClr val="bg1"/>
                </a:solidFill>
              </a:defRPr>
            </a:lvl1pPr>
          </a:lstStyle>
          <a:p>
            <a:r>
              <a:rPr lang="it-IT" dirty="0"/>
              <a:t>Titolo della slide</a:t>
            </a:r>
          </a:p>
        </p:txBody>
      </p:sp>
      <p:sp>
        <p:nvSpPr>
          <p:cNvPr id="10"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2"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23947631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Rettangolo 7"/>
          <p:cNvSpPr/>
          <p:nvPr userDrawn="1"/>
        </p:nvSpPr>
        <p:spPr>
          <a:xfrm>
            <a:off x="0" y="2"/>
            <a:ext cx="12192000" cy="62736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2" name="Titolo 1"/>
          <p:cNvSpPr>
            <a:spLocks noGrp="1"/>
          </p:cNvSpPr>
          <p:nvPr>
            <p:ph type="title" hasCustomPrompt="1"/>
          </p:nvPr>
        </p:nvSpPr>
        <p:spPr>
          <a:xfrm>
            <a:off x="2389717" y="4956972"/>
            <a:ext cx="7315200" cy="410369"/>
          </a:xfrm>
        </p:spPr>
        <p:txBody>
          <a:bodyPr anchor="b"/>
          <a:lstStyle>
            <a:lvl1pPr algn="l">
              <a:defRPr sz="2667" b="1">
                <a:solidFill>
                  <a:srgbClr val="FFFFFF"/>
                </a:solidFill>
              </a:defRPr>
            </a:lvl1pPr>
          </a:lstStyle>
          <a:p>
            <a:r>
              <a:rPr lang="it-IT" dirty="0"/>
              <a:t>Titolo</a:t>
            </a:r>
          </a:p>
        </p:txBody>
      </p:sp>
      <p:sp>
        <p:nvSpPr>
          <p:cNvPr id="3" name="Segnaposto immagine 2"/>
          <p:cNvSpPr>
            <a:spLocks noGrp="1"/>
          </p:cNvSpPr>
          <p:nvPr>
            <p:ph type="pic" idx="1" hasCustomPrompt="1"/>
          </p:nvPr>
        </p:nvSpPr>
        <p:spPr>
          <a:xfrm>
            <a:off x="2389717" y="612775"/>
            <a:ext cx="7315200" cy="1938992"/>
          </a:xfrm>
          <a:ln w="25400">
            <a:solidFill>
              <a:schemeClr val="bg1"/>
            </a:solidFill>
          </a:ln>
        </p:spPr>
        <p:txBody>
          <a:bodyPr/>
          <a:lstStyle>
            <a:lvl1pPr marL="0" indent="0">
              <a:buNone/>
              <a:defRPr sz="2400" baseline="0">
                <a:solidFill>
                  <a:schemeClr val="bg1"/>
                </a:solidFill>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it-IT" dirty="0"/>
              <a:t>Cliccare sull’icona per inserire l’immagine (non utilizzare copia/incolla)</a:t>
            </a:r>
            <a:br>
              <a:rPr lang="it-IT" dirty="0"/>
            </a:br>
            <a:r>
              <a:rPr lang="it-IT" dirty="0"/>
              <a:t>Dimensioni immagine: </a:t>
            </a:r>
            <a:br>
              <a:rPr lang="it-IT" dirty="0"/>
            </a:br>
            <a:r>
              <a:rPr lang="it-IT" dirty="0"/>
              <a:t>Risoluzione a 160dpi</a:t>
            </a:r>
            <a:br>
              <a:rPr lang="it-IT" dirty="0"/>
            </a:br>
            <a:r>
              <a:rPr lang="it-IT" dirty="0"/>
              <a:t>25,4 cm (1600px) per 14,29cm (900px)</a:t>
            </a:r>
          </a:p>
        </p:txBody>
      </p:sp>
      <p:sp>
        <p:nvSpPr>
          <p:cNvPr id="4" name="Segnaposto testo 3"/>
          <p:cNvSpPr>
            <a:spLocks noGrp="1"/>
          </p:cNvSpPr>
          <p:nvPr>
            <p:ph type="body" sz="half" idx="2" hasCustomPrompt="1"/>
          </p:nvPr>
        </p:nvSpPr>
        <p:spPr>
          <a:xfrm>
            <a:off x="2389717" y="5367340"/>
            <a:ext cx="7315200" cy="379656"/>
          </a:xfrm>
        </p:spPr>
        <p:txBody>
          <a:bodyPr>
            <a:spAutoFit/>
          </a:bodyPr>
          <a:lstStyle>
            <a:lvl1pPr marL="0" indent="0">
              <a:buNone/>
              <a:defRPr sz="1867">
                <a:solidFill>
                  <a:srgbClr val="FFFFFF"/>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dirty="0"/>
              <a:t>Testo descrittivo</a:t>
            </a:r>
          </a:p>
        </p:txBody>
      </p:sp>
      <p:sp>
        <p:nvSpPr>
          <p:cNvPr id="9"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10"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14309274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magine testo sfondo scuro">
    <p:spTree>
      <p:nvGrpSpPr>
        <p:cNvPr id="1" name=""/>
        <p:cNvGrpSpPr/>
        <p:nvPr/>
      </p:nvGrpSpPr>
      <p:grpSpPr>
        <a:xfrm>
          <a:off x="0" y="0"/>
          <a:ext cx="0" cy="0"/>
          <a:chOff x="0" y="0"/>
          <a:chExt cx="0" cy="0"/>
        </a:xfrm>
      </p:grpSpPr>
      <p:sp>
        <p:nvSpPr>
          <p:cNvPr id="5" name="Segnaposto immagine 4"/>
          <p:cNvSpPr>
            <a:spLocks noGrp="1"/>
          </p:cNvSpPr>
          <p:nvPr>
            <p:ph type="pic" sz="quarter" idx="13" hasCustomPrompt="1"/>
          </p:nvPr>
        </p:nvSpPr>
        <p:spPr>
          <a:xfrm>
            <a:off x="0" y="0"/>
            <a:ext cx="12192000" cy="2382191"/>
          </a:xfrm>
        </p:spPr>
        <p:txBody>
          <a:bodyPr/>
          <a:lstStyle>
            <a:lvl1pPr marL="0" indent="0">
              <a:buNone/>
              <a:defRPr sz="2400"/>
            </a:lvl1pPr>
          </a:lstStyle>
          <a:p>
            <a:r>
              <a:rPr lang="it-IT" dirty="0"/>
              <a:t>Immagine a tutto schermo con box per testo bianco su sfondo scuro</a:t>
            </a:r>
            <a:br>
              <a:rPr lang="it-IT" dirty="0"/>
            </a:br>
            <a:r>
              <a:rPr lang="it-IT" dirty="0"/>
              <a:t>Cliccare sull’icona per inserire l’immagine (non utilizzare copia/incolla)</a:t>
            </a:r>
            <a:br>
              <a:rPr lang="it-IT" dirty="0"/>
            </a:br>
            <a:r>
              <a:rPr lang="it-IT" dirty="0"/>
              <a:t>Dimensioni immagine: </a:t>
            </a:r>
            <a:br>
              <a:rPr lang="it-IT" dirty="0"/>
            </a:br>
            <a:r>
              <a:rPr lang="it-IT" dirty="0"/>
              <a:t>Risoluzione a 160dpi</a:t>
            </a:r>
            <a:br>
              <a:rPr lang="it-IT" dirty="0"/>
            </a:br>
            <a:r>
              <a:rPr lang="it-IT" dirty="0"/>
              <a:t>25,4 cm (1600px) per 14,29cm (900px)</a:t>
            </a:r>
          </a:p>
          <a:p>
            <a:endParaRPr lang="it-IT" dirty="0"/>
          </a:p>
        </p:txBody>
      </p:sp>
      <p:sp>
        <p:nvSpPr>
          <p:cNvPr id="4" name="Segnaposto testo 3"/>
          <p:cNvSpPr>
            <a:spLocks noGrp="1"/>
          </p:cNvSpPr>
          <p:nvPr>
            <p:ph type="body" sz="half" idx="2" hasCustomPrompt="1"/>
          </p:nvPr>
        </p:nvSpPr>
        <p:spPr>
          <a:xfrm>
            <a:off x="1422400" y="4360058"/>
            <a:ext cx="9656592" cy="804863"/>
          </a:xfrm>
          <a:solidFill>
            <a:srgbClr val="003A69">
              <a:alpha val="86000"/>
            </a:srgbClr>
          </a:solidFill>
        </p:spPr>
        <p:txBody>
          <a:bodyPr>
            <a:normAutofit/>
          </a:bodyPr>
          <a:lstStyle>
            <a:lvl1pPr marL="0" indent="0">
              <a:buNone/>
              <a:defRPr sz="2400">
                <a:solidFill>
                  <a:srgbClr val="FFFFFF"/>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dirty="0"/>
              <a:t>Testo descrittivo su sfondo scuro</a:t>
            </a:r>
          </a:p>
        </p:txBody>
      </p:sp>
      <p:sp>
        <p:nvSpPr>
          <p:cNvPr id="6"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9"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13149808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ide di chiusura">
    <p:spTree>
      <p:nvGrpSpPr>
        <p:cNvPr id="1" name=""/>
        <p:cNvGrpSpPr/>
        <p:nvPr/>
      </p:nvGrpSpPr>
      <p:grpSpPr>
        <a:xfrm>
          <a:off x="0" y="0"/>
          <a:ext cx="0" cy="0"/>
          <a:chOff x="0" y="0"/>
          <a:chExt cx="0" cy="0"/>
        </a:xfrm>
      </p:grpSpPr>
      <p:sp>
        <p:nvSpPr>
          <p:cNvPr id="2" name="Ovale 1"/>
          <p:cNvSpPr/>
          <p:nvPr userDrawn="1"/>
        </p:nvSpPr>
        <p:spPr>
          <a:xfrm>
            <a:off x="4116635" y="755564"/>
            <a:ext cx="4320000" cy="4320000"/>
          </a:xfrm>
          <a:prstGeom prst="ellipse">
            <a:avLst/>
          </a:prstGeom>
          <a:solidFill>
            <a:srgbClr val="004884"/>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8" name="Rettangolo 7"/>
          <p:cNvSpPr/>
          <p:nvPr userDrawn="1"/>
        </p:nvSpPr>
        <p:spPr>
          <a:xfrm>
            <a:off x="0" y="3295533"/>
            <a:ext cx="12192000" cy="90989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it-IT" sz="2400">
              <a:solidFill>
                <a:prstClr val="white"/>
              </a:solidFill>
            </a:endParaRPr>
          </a:p>
        </p:txBody>
      </p:sp>
      <p:sp>
        <p:nvSpPr>
          <p:cNvPr id="12" name="Segnaposto testo 11"/>
          <p:cNvSpPr>
            <a:spLocks noGrp="1"/>
          </p:cNvSpPr>
          <p:nvPr>
            <p:ph type="body" sz="quarter" idx="10" hasCustomPrompt="1"/>
          </p:nvPr>
        </p:nvSpPr>
        <p:spPr>
          <a:xfrm>
            <a:off x="3809771" y="2289267"/>
            <a:ext cx="4933728" cy="995272"/>
          </a:xfrm>
          <a:ln>
            <a:noFill/>
          </a:ln>
        </p:spPr>
        <p:txBody>
          <a:bodyPr anchor="b" anchorCtr="1"/>
          <a:lstStyle>
            <a:lvl1pPr marL="0" indent="0" algn="ctr">
              <a:buNone/>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it-IT" dirty="0"/>
              <a:t>Autore e </a:t>
            </a:r>
          </a:p>
          <a:p>
            <a:pPr lvl="0"/>
            <a:r>
              <a:rPr lang="it-IT"/>
              <a:t>contatti</a:t>
            </a:r>
            <a:endParaRPr lang="it-IT" dirty="0"/>
          </a:p>
        </p:txBody>
      </p:sp>
      <p:pic>
        <p:nvPicPr>
          <p:cNvPr id="3" name="Immagine 2" descr="BANN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71901"/>
            <a:ext cx="12192000" cy="772160"/>
          </a:xfrm>
          <a:prstGeom prst="rect">
            <a:avLst/>
          </a:prstGeom>
        </p:spPr>
      </p:pic>
      <p:sp>
        <p:nvSpPr>
          <p:cNvPr id="9"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32985358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yout vuoto">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02C7C199-0D0D-7840-A88D-785280B31CF7}" type="slidenum">
              <a:rPr lang="it-IT" smtClean="0">
                <a:solidFill>
                  <a:prstClr val="black">
                    <a:tint val="75000"/>
                  </a:prstClr>
                </a:solidFill>
              </a:rPr>
              <a:pPr/>
              <a:t>‹N›</a:t>
            </a:fld>
            <a:endParaRPr lang="it-IT">
              <a:solidFill>
                <a:prstClr val="black">
                  <a:tint val="75000"/>
                </a:prstClr>
              </a:solidFill>
            </a:endParaRPr>
          </a:p>
        </p:txBody>
      </p:sp>
      <p:sp>
        <p:nvSpPr>
          <p:cNvPr id="5" name="Segnaposto testo 4"/>
          <p:cNvSpPr>
            <a:spLocks noGrp="1"/>
          </p:cNvSpPr>
          <p:nvPr>
            <p:ph type="body" sz="quarter" idx="11" hasCustomPrompt="1"/>
          </p:nvPr>
        </p:nvSpPr>
        <p:spPr>
          <a:xfrm>
            <a:off x="551219" y="1071248"/>
            <a:ext cx="10971864" cy="2472793"/>
          </a:xfrm>
        </p:spPr>
        <p:txBody>
          <a:bodyPr/>
          <a:lstStyle/>
          <a:p>
            <a:pPr lvl="0"/>
            <a:r>
              <a:rPr lang="it-IT" dirty="0" err="1"/>
              <a:t>Lorem</a:t>
            </a:r>
            <a:r>
              <a:rPr lang="it-IT" dirty="0"/>
              <a:t> </a:t>
            </a:r>
            <a:r>
              <a:rPr lang="it-IT" dirty="0" err="1"/>
              <a:t>ipsum</a:t>
            </a:r>
            <a:r>
              <a:rPr lang="it-IT" dirty="0"/>
              <a:t> </a:t>
            </a:r>
            <a:r>
              <a:rPr lang="it-IT" dirty="0" err="1"/>
              <a:t>dolor</a:t>
            </a:r>
            <a:r>
              <a:rPr lang="it-IT" dirty="0"/>
              <a:t> sic </a:t>
            </a:r>
            <a:r>
              <a:rPr lang="it-IT" dirty="0" err="1"/>
              <a:t>amet</a:t>
            </a:r>
            <a:endParaRPr lang="it-IT" dirty="0"/>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Titolo 5"/>
          <p:cNvSpPr>
            <a:spLocks noGrp="1"/>
          </p:cNvSpPr>
          <p:nvPr>
            <p:ph type="title" hasCustomPrompt="1"/>
          </p:nvPr>
        </p:nvSpPr>
        <p:spPr/>
        <p:txBody>
          <a:bodyPr/>
          <a:lstStyle/>
          <a:p>
            <a:r>
              <a:rPr lang="it-IT" dirty="0"/>
              <a:t>Titolo</a:t>
            </a:r>
          </a:p>
        </p:txBody>
      </p:sp>
    </p:spTree>
    <p:extLst>
      <p:ext uri="{BB962C8B-B14F-4D97-AF65-F5344CB8AC3E}">
        <p14:creationId xmlns:p14="http://schemas.microsoft.com/office/powerpoint/2010/main" val="39120630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609601" y="6356350"/>
            <a:ext cx="2834217" cy="357188"/>
          </a:xfrm>
          <a:prstGeom prst="rect">
            <a:avLst/>
          </a:prstGeom>
          <a:ln/>
        </p:spPr>
        <p:txBody>
          <a:bodyPr/>
          <a:lstStyle>
            <a:lvl1pPr>
              <a:defRPr/>
            </a:lvl1pPr>
          </a:lstStyle>
          <a:p>
            <a:pPr>
              <a:defRPr/>
            </a:pPr>
            <a:endParaRPr lang="fr-FR" altLang="it-IT"/>
          </a:p>
        </p:txBody>
      </p:sp>
      <p:sp>
        <p:nvSpPr>
          <p:cNvPr id="3" name="Rectangle 5"/>
          <p:cNvSpPr>
            <a:spLocks noGrp="1" noChangeArrowheads="1"/>
          </p:cNvSpPr>
          <p:nvPr>
            <p:ph type="sldNum" idx="11"/>
          </p:nvPr>
        </p:nvSpPr>
        <p:spPr>
          <a:ln/>
        </p:spPr>
        <p:txBody>
          <a:bodyPr/>
          <a:lstStyle>
            <a:lvl1pPr>
              <a:defRPr/>
            </a:lvl1pPr>
          </a:lstStyle>
          <a:p>
            <a:pPr>
              <a:defRPr/>
            </a:pPr>
            <a:fld id="{334F12E4-574C-483A-B2A8-C7435E20FC13}" type="slidenum">
              <a:rPr lang="fr-CA" altLang="it-IT"/>
              <a:pPr>
                <a:defRPr/>
              </a:pPr>
              <a:t>‹N›</a:t>
            </a:fld>
            <a:endParaRPr lang="fr-CA" altLang="it-IT"/>
          </a:p>
        </p:txBody>
      </p:sp>
    </p:spTree>
    <p:extLst>
      <p:ext uri="{BB962C8B-B14F-4D97-AF65-F5344CB8AC3E}">
        <p14:creationId xmlns:p14="http://schemas.microsoft.com/office/powerpoint/2010/main" val="9624128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350D9933-08D6-477E-A4B2-24E97CE18F60}"/>
              </a:ext>
            </a:extLst>
          </p:cNvPr>
          <p:cNvGrpSpPr/>
          <p:nvPr userDrawn="1"/>
        </p:nvGrpSpPr>
        <p:grpSpPr>
          <a:xfrm>
            <a:off x="923487" y="0"/>
            <a:ext cx="11290686" cy="6858000"/>
            <a:chOff x="923487" y="0"/>
            <a:chExt cx="11290686" cy="6858000"/>
          </a:xfrm>
        </p:grpSpPr>
        <p:cxnSp>
          <p:nvCxnSpPr>
            <p:cNvPr id="12" name="Connettore diritto 11">
              <a:extLst>
                <a:ext uri="{FF2B5EF4-FFF2-40B4-BE49-F238E27FC236}">
                  <a16:creationId xmlns:a16="http://schemas.microsoft.com/office/drawing/2014/main" id="{AD6851FF-A0BE-4352-9014-7FD807B03CD3}"/>
                </a:ext>
              </a:extLst>
            </p:cNvPr>
            <p:cNvCxnSpPr/>
            <p:nvPr userDrawn="1"/>
          </p:nvCxnSpPr>
          <p:spPr bwMode="auto">
            <a:xfrm>
              <a:off x="923487" y="6255621"/>
              <a:ext cx="10658913" cy="0"/>
            </a:xfrm>
            <a:prstGeom prst="line">
              <a:avLst/>
            </a:prstGeom>
            <a:solidFill>
              <a:schemeClr val="accent1"/>
            </a:solidFill>
            <a:ln w="25400" cap="flat" cmpd="sng" algn="ctr">
              <a:solidFill>
                <a:srgbClr val="DC002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nettore diritto 12">
              <a:extLst>
                <a:ext uri="{FF2B5EF4-FFF2-40B4-BE49-F238E27FC236}">
                  <a16:creationId xmlns:a16="http://schemas.microsoft.com/office/drawing/2014/main" id="{DCF7E2ED-4444-4A1D-BB55-923BBA0C509D}"/>
                </a:ext>
              </a:extLst>
            </p:cNvPr>
            <p:cNvCxnSpPr/>
            <p:nvPr userDrawn="1"/>
          </p:nvCxnSpPr>
          <p:spPr bwMode="auto">
            <a:xfrm>
              <a:off x="923487" y="505392"/>
              <a:ext cx="10658913" cy="0"/>
            </a:xfrm>
            <a:prstGeom prst="line">
              <a:avLst/>
            </a:prstGeom>
            <a:solidFill>
              <a:schemeClr val="accent1"/>
            </a:solidFill>
            <a:ln w="25400" cap="flat" cmpd="sng" algn="ctr">
              <a:solidFill>
                <a:srgbClr val="DC002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ttangolo 13">
              <a:extLst>
                <a:ext uri="{FF2B5EF4-FFF2-40B4-BE49-F238E27FC236}">
                  <a16:creationId xmlns:a16="http://schemas.microsoft.com/office/drawing/2014/main" id="{8311A8BE-423C-47F2-804F-46A31929F4A3}"/>
                </a:ext>
              </a:extLst>
            </p:cNvPr>
            <p:cNvSpPr/>
            <p:nvPr userDrawn="1"/>
          </p:nvSpPr>
          <p:spPr>
            <a:xfrm>
              <a:off x="11583656" y="0"/>
              <a:ext cx="630517" cy="6858000"/>
            </a:xfrm>
            <a:prstGeom prst="rect">
              <a:avLst/>
            </a:prstGeom>
            <a:solidFill>
              <a:srgbClr val="DC0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000"/>
            </a:p>
          </p:txBody>
        </p:sp>
        <p:grpSp>
          <p:nvGrpSpPr>
            <p:cNvPr id="15" name="Group 4">
              <a:extLst>
                <a:ext uri="{FF2B5EF4-FFF2-40B4-BE49-F238E27FC236}">
                  <a16:creationId xmlns:a16="http://schemas.microsoft.com/office/drawing/2014/main" id="{AFACB016-738C-433F-B472-65CE0C4039F7}"/>
                </a:ext>
              </a:extLst>
            </p:cNvPr>
            <p:cNvGrpSpPr>
              <a:grpSpLocks noChangeAspect="1"/>
            </p:cNvGrpSpPr>
            <p:nvPr userDrawn="1"/>
          </p:nvGrpSpPr>
          <p:grpSpPr bwMode="auto">
            <a:xfrm>
              <a:off x="11674195" y="90427"/>
              <a:ext cx="461547" cy="234428"/>
              <a:chOff x="-560" y="-1287"/>
              <a:chExt cx="6379" cy="4320"/>
            </a:xfrm>
          </p:grpSpPr>
          <p:sp>
            <p:nvSpPr>
              <p:cNvPr id="16" name="AutoShape 3">
                <a:extLst>
                  <a:ext uri="{FF2B5EF4-FFF2-40B4-BE49-F238E27FC236}">
                    <a16:creationId xmlns:a16="http://schemas.microsoft.com/office/drawing/2014/main" id="{B9F8524C-2C12-4869-AB2D-C6AF7C57BA48}"/>
                  </a:ext>
                </a:extLst>
              </p:cNvPr>
              <p:cNvSpPr>
                <a:spLocks noChangeAspect="1" noChangeArrowheads="1" noTextEdit="1"/>
              </p:cNvSpPr>
              <p:nvPr/>
            </p:nvSpPr>
            <p:spPr bwMode="auto">
              <a:xfrm>
                <a:off x="-560" y="-1287"/>
                <a:ext cx="6379" cy="43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sz="2000"/>
              </a:p>
            </p:txBody>
          </p:sp>
          <p:sp>
            <p:nvSpPr>
              <p:cNvPr id="17" name="Rectangle 5">
                <a:extLst>
                  <a:ext uri="{FF2B5EF4-FFF2-40B4-BE49-F238E27FC236}">
                    <a16:creationId xmlns:a16="http://schemas.microsoft.com/office/drawing/2014/main" id="{E55AB470-F485-44AC-B7D9-54874C7BC131}"/>
                  </a:ext>
                </a:extLst>
              </p:cNvPr>
              <p:cNvSpPr>
                <a:spLocks noChangeArrowheads="1"/>
              </p:cNvSpPr>
              <p:nvPr/>
            </p:nvSpPr>
            <p:spPr bwMode="auto">
              <a:xfrm>
                <a:off x="-560" y="-1287"/>
                <a:ext cx="6379" cy="4320"/>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sz="2000"/>
              </a:p>
            </p:txBody>
          </p:sp>
          <p:sp>
            <p:nvSpPr>
              <p:cNvPr id="18" name="Freeform 6">
                <a:extLst>
                  <a:ext uri="{FF2B5EF4-FFF2-40B4-BE49-F238E27FC236}">
                    <a16:creationId xmlns:a16="http://schemas.microsoft.com/office/drawing/2014/main" id="{664222F4-31A5-4088-8A57-F64DEC3E027C}"/>
                  </a:ext>
                </a:extLst>
              </p:cNvPr>
              <p:cNvSpPr>
                <a:spLocks/>
              </p:cNvSpPr>
              <p:nvPr/>
            </p:nvSpPr>
            <p:spPr bwMode="auto">
              <a:xfrm>
                <a:off x="-560" y="423"/>
                <a:ext cx="5536" cy="2610"/>
              </a:xfrm>
              <a:custGeom>
                <a:avLst/>
                <a:gdLst>
                  <a:gd name="T0" fmla="*/ 5536 w 5536"/>
                  <a:gd name="T1" fmla="*/ 0 h 2610"/>
                  <a:gd name="T2" fmla="*/ 5470 w 5536"/>
                  <a:gd name="T3" fmla="*/ 127 h 2610"/>
                  <a:gd name="T4" fmla="*/ 5449 w 5536"/>
                  <a:gd name="T5" fmla="*/ 139 h 2610"/>
                  <a:gd name="T6" fmla="*/ 5061 w 5536"/>
                  <a:gd name="T7" fmla="*/ 164 h 2610"/>
                  <a:gd name="T8" fmla="*/ 4881 w 5536"/>
                  <a:gd name="T9" fmla="*/ 189 h 2610"/>
                  <a:gd name="T10" fmla="*/ 4722 w 5536"/>
                  <a:gd name="T11" fmla="*/ 247 h 2610"/>
                  <a:gd name="T12" fmla="*/ 4585 w 5536"/>
                  <a:gd name="T13" fmla="*/ 336 h 2610"/>
                  <a:gd name="T14" fmla="*/ 4471 w 5536"/>
                  <a:gd name="T15" fmla="*/ 460 h 2610"/>
                  <a:gd name="T16" fmla="*/ 4380 w 5536"/>
                  <a:gd name="T17" fmla="*/ 618 h 2610"/>
                  <a:gd name="T18" fmla="*/ 4338 w 5536"/>
                  <a:gd name="T19" fmla="*/ 757 h 2610"/>
                  <a:gd name="T20" fmla="*/ 4318 w 5536"/>
                  <a:gd name="T21" fmla="*/ 902 h 2610"/>
                  <a:gd name="T22" fmla="*/ 4305 w 5536"/>
                  <a:gd name="T23" fmla="*/ 1107 h 2610"/>
                  <a:gd name="T24" fmla="*/ 4278 w 5536"/>
                  <a:gd name="T25" fmla="*/ 1312 h 2610"/>
                  <a:gd name="T26" fmla="*/ 4208 w 5536"/>
                  <a:gd name="T27" fmla="*/ 1538 h 2610"/>
                  <a:gd name="T28" fmla="*/ 4100 w 5536"/>
                  <a:gd name="T29" fmla="*/ 1768 h 2610"/>
                  <a:gd name="T30" fmla="*/ 3963 w 5536"/>
                  <a:gd name="T31" fmla="*/ 1971 h 2610"/>
                  <a:gd name="T32" fmla="*/ 3800 w 5536"/>
                  <a:gd name="T33" fmla="*/ 2146 h 2610"/>
                  <a:gd name="T34" fmla="*/ 3609 w 5536"/>
                  <a:gd name="T35" fmla="*/ 2293 h 2610"/>
                  <a:gd name="T36" fmla="*/ 3391 w 5536"/>
                  <a:gd name="T37" fmla="*/ 2413 h 2610"/>
                  <a:gd name="T38" fmla="*/ 3145 w 5536"/>
                  <a:gd name="T39" fmla="*/ 2504 h 2610"/>
                  <a:gd name="T40" fmla="*/ 2911 w 5536"/>
                  <a:gd name="T41" fmla="*/ 2552 h 2610"/>
                  <a:gd name="T42" fmla="*/ 2671 w 5536"/>
                  <a:gd name="T43" fmla="*/ 2585 h 2610"/>
                  <a:gd name="T44" fmla="*/ 2378 w 5536"/>
                  <a:gd name="T45" fmla="*/ 2608 h 2610"/>
                  <a:gd name="T46" fmla="*/ 2084 w 5536"/>
                  <a:gd name="T47" fmla="*/ 2608 h 2610"/>
                  <a:gd name="T48" fmla="*/ 54 w 5536"/>
                  <a:gd name="T49" fmla="*/ 2608 h 2610"/>
                  <a:gd name="T50" fmla="*/ 0 w 5536"/>
                  <a:gd name="T51" fmla="*/ 2608 h 2610"/>
                  <a:gd name="T52" fmla="*/ 64 w 5536"/>
                  <a:gd name="T53" fmla="*/ 2477 h 2610"/>
                  <a:gd name="T54" fmla="*/ 93 w 5536"/>
                  <a:gd name="T55" fmla="*/ 2436 h 2610"/>
                  <a:gd name="T56" fmla="*/ 143 w 5536"/>
                  <a:gd name="T57" fmla="*/ 2426 h 2610"/>
                  <a:gd name="T58" fmla="*/ 1098 w 5536"/>
                  <a:gd name="T59" fmla="*/ 2419 h 2610"/>
                  <a:gd name="T60" fmla="*/ 1469 w 5536"/>
                  <a:gd name="T61" fmla="*/ 2396 h 2610"/>
                  <a:gd name="T62" fmla="*/ 1753 w 5536"/>
                  <a:gd name="T63" fmla="*/ 2368 h 2610"/>
                  <a:gd name="T64" fmla="*/ 1947 w 5536"/>
                  <a:gd name="T65" fmla="*/ 2336 h 2610"/>
                  <a:gd name="T66" fmla="*/ 2155 w 5536"/>
                  <a:gd name="T67" fmla="*/ 2268 h 2610"/>
                  <a:gd name="T68" fmla="*/ 2362 w 5536"/>
                  <a:gd name="T69" fmla="*/ 2162 h 2610"/>
                  <a:gd name="T70" fmla="*/ 2540 w 5536"/>
                  <a:gd name="T71" fmla="*/ 2028 h 2610"/>
                  <a:gd name="T72" fmla="*/ 2687 w 5536"/>
                  <a:gd name="T73" fmla="*/ 1866 h 2610"/>
                  <a:gd name="T74" fmla="*/ 2807 w 5536"/>
                  <a:gd name="T75" fmla="*/ 1675 h 2610"/>
                  <a:gd name="T76" fmla="*/ 2896 w 5536"/>
                  <a:gd name="T77" fmla="*/ 1453 h 2610"/>
                  <a:gd name="T78" fmla="*/ 3064 w 5536"/>
                  <a:gd name="T79" fmla="*/ 881 h 2610"/>
                  <a:gd name="T80" fmla="*/ 3108 w 5536"/>
                  <a:gd name="T81" fmla="*/ 732 h 2610"/>
                  <a:gd name="T82" fmla="*/ 3170 w 5536"/>
                  <a:gd name="T83" fmla="*/ 591 h 2610"/>
                  <a:gd name="T84" fmla="*/ 3290 w 5536"/>
                  <a:gd name="T85" fmla="*/ 423 h 2610"/>
                  <a:gd name="T86" fmla="*/ 3431 w 5536"/>
                  <a:gd name="T87" fmla="*/ 288 h 2610"/>
                  <a:gd name="T88" fmla="*/ 3595 w 5536"/>
                  <a:gd name="T89" fmla="*/ 187 h 2610"/>
                  <a:gd name="T90" fmla="*/ 3785 w 5536"/>
                  <a:gd name="T91" fmla="*/ 122 h 2610"/>
                  <a:gd name="T92" fmla="*/ 4003 w 5536"/>
                  <a:gd name="T93" fmla="*/ 91 h 2610"/>
                  <a:gd name="T94" fmla="*/ 4235 w 5536"/>
                  <a:gd name="T95" fmla="*/ 79 h 2610"/>
                  <a:gd name="T96" fmla="*/ 5498 w 5536"/>
                  <a:gd name="T97"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536" h="2610">
                    <a:moveTo>
                      <a:pt x="5515" y="0"/>
                    </a:moveTo>
                    <a:lnTo>
                      <a:pt x="5536" y="0"/>
                    </a:lnTo>
                    <a:lnTo>
                      <a:pt x="5503" y="66"/>
                    </a:lnTo>
                    <a:lnTo>
                      <a:pt x="5470" y="127"/>
                    </a:lnTo>
                    <a:lnTo>
                      <a:pt x="5463" y="135"/>
                    </a:lnTo>
                    <a:lnTo>
                      <a:pt x="5449" y="139"/>
                    </a:lnTo>
                    <a:lnTo>
                      <a:pt x="5436" y="141"/>
                    </a:lnTo>
                    <a:lnTo>
                      <a:pt x="5061" y="164"/>
                    </a:lnTo>
                    <a:lnTo>
                      <a:pt x="4968" y="172"/>
                    </a:lnTo>
                    <a:lnTo>
                      <a:pt x="4881" y="189"/>
                    </a:lnTo>
                    <a:lnTo>
                      <a:pt x="4798" y="214"/>
                    </a:lnTo>
                    <a:lnTo>
                      <a:pt x="4722" y="247"/>
                    </a:lnTo>
                    <a:lnTo>
                      <a:pt x="4651" y="288"/>
                    </a:lnTo>
                    <a:lnTo>
                      <a:pt x="4585" y="336"/>
                    </a:lnTo>
                    <a:lnTo>
                      <a:pt x="4525" y="394"/>
                    </a:lnTo>
                    <a:lnTo>
                      <a:pt x="4471" y="460"/>
                    </a:lnTo>
                    <a:lnTo>
                      <a:pt x="4423" y="535"/>
                    </a:lnTo>
                    <a:lnTo>
                      <a:pt x="4380" y="618"/>
                    </a:lnTo>
                    <a:lnTo>
                      <a:pt x="4353" y="686"/>
                    </a:lnTo>
                    <a:lnTo>
                      <a:pt x="4338" y="757"/>
                    </a:lnTo>
                    <a:lnTo>
                      <a:pt x="4326" y="829"/>
                    </a:lnTo>
                    <a:lnTo>
                      <a:pt x="4318" y="902"/>
                    </a:lnTo>
                    <a:lnTo>
                      <a:pt x="4311" y="1004"/>
                    </a:lnTo>
                    <a:lnTo>
                      <a:pt x="4305" y="1107"/>
                    </a:lnTo>
                    <a:lnTo>
                      <a:pt x="4295" y="1209"/>
                    </a:lnTo>
                    <a:lnTo>
                      <a:pt x="4278" y="1312"/>
                    </a:lnTo>
                    <a:lnTo>
                      <a:pt x="4253" y="1412"/>
                    </a:lnTo>
                    <a:lnTo>
                      <a:pt x="4208" y="1538"/>
                    </a:lnTo>
                    <a:lnTo>
                      <a:pt x="4158" y="1656"/>
                    </a:lnTo>
                    <a:lnTo>
                      <a:pt x="4100" y="1768"/>
                    </a:lnTo>
                    <a:lnTo>
                      <a:pt x="4034" y="1872"/>
                    </a:lnTo>
                    <a:lnTo>
                      <a:pt x="3963" y="1971"/>
                    </a:lnTo>
                    <a:lnTo>
                      <a:pt x="3885" y="2061"/>
                    </a:lnTo>
                    <a:lnTo>
                      <a:pt x="3800" y="2146"/>
                    </a:lnTo>
                    <a:lnTo>
                      <a:pt x="3708" y="2224"/>
                    </a:lnTo>
                    <a:lnTo>
                      <a:pt x="3609" y="2293"/>
                    </a:lnTo>
                    <a:lnTo>
                      <a:pt x="3503" y="2357"/>
                    </a:lnTo>
                    <a:lnTo>
                      <a:pt x="3391" y="2413"/>
                    </a:lnTo>
                    <a:lnTo>
                      <a:pt x="3271" y="2461"/>
                    </a:lnTo>
                    <a:lnTo>
                      <a:pt x="3145" y="2504"/>
                    </a:lnTo>
                    <a:lnTo>
                      <a:pt x="3029" y="2533"/>
                    </a:lnTo>
                    <a:lnTo>
                      <a:pt x="2911" y="2552"/>
                    </a:lnTo>
                    <a:lnTo>
                      <a:pt x="2791" y="2569"/>
                    </a:lnTo>
                    <a:lnTo>
                      <a:pt x="2671" y="2585"/>
                    </a:lnTo>
                    <a:lnTo>
                      <a:pt x="2525" y="2602"/>
                    </a:lnTo>
                    <a:lnTo>
                      <a:pt x="2378" y="2608"/>
                    </a:lnTo>
                    <a:lnTo>
                      <a:pt x="2231" y="2610"/>
                    </a:lnTo>
                    <a:lnTo>
                      <a:pt x="2084" y="2608"/>
                    </a:lnTo>
                    <a:lnTo>
                      <a:pt x="1937" y="2608"/>
                    </a:lnTo>
                    <a:lnTo>
                      <a:pt x="54" y="2608"/>
                    </a:lnTo>
                    <a:lnTo>
                      <a:pt x="0" y="2608"/>
                    </a:lnTo>
                    <a:lnTo>
                      <a:pt x="0" y="2608"/>
                    </a:lnTo>
                    <a:lnTo>
                      <a:pt x="33" y="2540"/>
                    </a:lnTo>
                    <a:lnTo>
                      <a:pt x="64" y="2477"/>
                    </a:lnTo>
                    <a:lnTo>
                      <a:pt x="75" y="2452"/>
                    </a:lnTo>
                    <a:lnTo>
                      <a:pt x="93" y="2436"/>
                    </a:lnTo>
                    <a:lnTo>
                      <a:pt x="114" y="2428"/>
                    </a:lnTo>
                    <a:lnTo>
                      <a:pt x="143" y="2426"/>
                    </a:lnTo>
                    <a:lnTo>
                      <a:pt x="621" y="2426"/>
                    </a:lnTo>
                    <a:lnTo>
                      <a:pt x="1098" y="2419"/>
                    </a:lnTo>
                    <a:lnTo>
                      <a:pt x="1284" y="2409"/>
                    </a:lnTo>
                    <a:lnTo>
                      <a:pt x="1469" y="2396"/>
                    </a:lnTo>
                    <a:lnTo>
                      <a:pt x="1655" y="2378"/>
                    </a:lnTo>
                    <a:lnTo>
                      <a:pt x="1753" y="2368"/>
                    </a:lnTo>
                    <a:lnTo>
                      <a:pt x="1850" y="2355"/>
                    </a:lnTo>
                    <a:lnTo>
                      <a:pt x="1947" y="2336"/>
                    </a:lnTo>
                    <a:lnTo>
                      <a:pt x="2043" y="2311"/>
                    </a:lnTo>
                    <a:lnTo>
                      <a:pt x="2155" y="2268"/>
                    </a:lnTo>
                    <a:lnTo>
                      <a:pt x="2264" y="2218"/>
                    </a:lnTo>
                    <a:lnTo>
                      <a:pt x="2362" y="2162"/>
                    </a:lnTo>
                    <a:lnTo>
                      <a:pt x="2455" y="2098"/>
                    </a:lnTo>
                    <a:lnTo>
                      <a:pt x="2540" y="2028"/>
                    </a:lnTo>
                    <a:lnTo>
                      <a:pt x="2617" y="1951"/>
                    </a:lnTo>
                    <a:lnTo>
                      <a:pt x="2687" y="1866"/>
                    </a:lnTo>
                    <a:lnTo>
                      <a:pt x="2751" y="1773"/>
                    </a:lnTo>
                    <a:lnTo>
                      <a:pt x="2807" y="1675"/>
                    </a:lnTo>
                    <a:lnTo>
                      <a:pt x="2855" y="1569"/>
                    </a:lnTo>
                    <a:lnTo>
                      <a:pt x="2896" y="1453"/>
                    </a:lnTo>
                    <a:lnTo>
                      <a:pt x="2983" y="1167"/>
                    </a:lnTo>
                    <a:lnTo>
                      <a:pt x="3064" y="881"/>
                    </a:lnTo>
                    <a:lnTo>
                      <a:pt x="3085" y="805"/>
                    </a:lnTo>
                    <a:lnTo>
                      <a:pt x="3108" y="732"/>
                    </a:lnTo>
                    <a:lnTo>
                      <a:pt x="3135" y="661"/>
                    </a:lnTo>
                    <a:lnTo>
                      <a:pt x="3170" y="591"/>
                    </a:lnTo>
                    <a:lnTo>
                      <a:pt x="3226" y="502"/>
                    </a:lnTo>
                    <a:lnTo>
                      <a:pt x="3290" y="423"/>
                    </a:lnTo>
                    <a:lnTo>
                      <a:pt x="3358" y="351"/>
                    </a:lnTo>
                    <a:lnTo>
                      <a:pt x="3431" y="288"/>
                    </a:lnTo>
                    <a:lnTo>
                      <a:pt x="3510" y="234"/>
                    </a:lnTo>
                    <a:lnTo>
                      <a:pt x="3595" y="187"/>
                    </a:lnTo>
                    <a:lnTo>
                      <a:pt x="3688" y="151"/>
                    </a:lnTo>
                    <a:lnTo>
                      <a:pt x="3785" y="122"/>
                    </a:lnTo>
                    <a:lnTo>
                      <a:pt x="3887" y="102"/>
                    </a:lnTo>
                    <a:lnTo>
                      <a:pt x="4003" y="91"/>
                    </a:lnTo>
                    <a:lnTo>
                      <a:pt x="4119" y="85"/>
                    </a:lnTo>
                    <a:lnTo>
                      <a:pt x="4235" y="79"/>
                    </a:lnTo>
                    <a:lnTo>
                      <a:pt x="4923" y="35"/>
                    </a:lnTo>
                    <a:lnTo>
                      <a:pt x="5498" y="0"/>
                    </a:lnTo>
                    <a:lnTo>
                      <a:pt x="551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t-IT" sz="2000"/>
              </a:p>
            </p:txBody>
          </p:sp>
          <p:sp>
            <p:nvSpPr>
              <p:cNvPr id="19" name="Freeform 7">
                <a:extLst>
                  <a:ext uri="{FF2B5EF4-FFF2-40B4-BE49-F238E27FC236}">
                    <a16:creationId xmlns:a16="http://schemas.microsoft.com/office/drawing/2014/main" id="{12041CEA-395D-4A48-8BE1-11529EB697C5}"/>
                  </a:ext>
                </a:extLst>
              </p:cNvPr>
              <p:cNvSpPr>
                <a:spLocks/>
              </p:cNvSpPr>
              <p:nvPr/>
            </p:nvSpPr>
            <p:spPr bwMode="auto">
              <a:xfrm>
                <a:off x="855" y="-1283"/>
                <a:ext cx="4960" cy="1437"/>
              </a:xfrm>
              <a:custGeom>
                <a:avLst/>
                <a:gdLst>
                  <a:gd name="T0" fmla="*/ 4896 w 4960"/>
                  <a:gd name="T1" fmla="*/ 0 h 1437"/>
                  <a:gd name="T2" fmla="*/ 4960 w 4960"/>
                  <a:gd name="T3" fmla="*/ 0 h 1437"/>
                  <a:gd name="T4" fmla="*/ 4935 w 4960"/>
                  <a:gd name="T5" fmla="*/ 46 h 1437"/>
                  <a:gd name="T6" fmla="*/ 4912 w 4960"/>
                  <a:gd name="T7" fmla="*/ 89 h 1437"/>
                  <a:gd name="T8" fmla="*/ 4892 w 4960"/>
                  <a:gd name="T9" fmla="*/ 131 h 1437"/>
                  <a:gd name="T10" fmla="*/ 4879 w 4960"/>
                  <a:gd name="T11" fmla="*/ 162 h 1437"/>
                  <a:gd name="T12" fmla="*/ 4860 w 4960"/>
                  <a:gd name="T13" fmla="*/ 181 h 1437"/>
                  <a:gd name="T14" fmla="*/ 4838 w 4960"/>
                  <a:gd name="T15" fmla="*/ 195 h 1437"/>
                  <a:gd name="T16" fmla="*/ 4809 w 4960"/>
                  <a:gd name="T17" fmla="*/ 201 h 1437"/>
                  <a:gd name="T18" fmla="*/ 4776 w 4960"/>
                  <a:gd name="T19" fmla="*/ 203 h 1437"/>
                  <a:gd name="T20" fmla="*/ 4287 w 4960"/>
                  <a:gd name="T21" fmla="*/ 201 h 1437"/>
                  <a:gd name="T22" fmla="*/ 3798 w 4960"/>
                  <a:gd name="T23" fmla="*/ 203 h 1437"/>
                  <a:gd name="T24" fmla="*/ 3590 w 4960"/>
                  <a:gd name="T25" fmla="*/ 207 h 1437"/>
                  <a:gd name="T26" fmla="*/ 3381 w 4960"/>
                  <a:gd name="T27" fmla="*/ 216 h 1437"/>
                  <a:gd name="T28" fmla="*/ 3172 w 4960"/>
                  <a:gd name="T29" fmla="*/ 234 h 1437"/>
                  <a:gd name="T30" fmla="*/ 2965 w 4960"/>
                  <a:gd name="T31" fmla="*/ 261 h 1437"/>
                  <a:gd name="T32" fmla="*/ 2826 w 4960"/>
                  <a:gd name="T33" fmla="*/ 284 h 1437"/>
                  <a:gd name="T34" fmla="*/ 2689 w 4960"/>
                  <a:gd name="T35" fmla="*/ 313 h 1437"/>
                  <a:gd name="T36" fmla="*/ 2554 w 4960"/>
                  <a:gd name="T37" fmla="*/ 350 h 1437"/>
                  <a:gd name="T38" fmla="*/ 2420 w 4960"/>
                  <a:gd name="T39" fmla="*/ 394 h 1437"/>
                  <a:gd name="T40" fmla="*/ 2289 w 4960"/>
                  <a:gd name="T41" fmla="*/ 446 h 1437"/>
                  <a:gd name="T42" fmla="*/ 2161 w 4960"/>
                  <a:gd name="T43" fmla="*/ 508 h 1437"/>
                  <a:gd name="T44" fmla="*/ 2047 w 4960"/>
                  <a:gd name="T45" fmla="*/ 576 h 1437"/>
                  <a:gd name="T46" fmla="*/ 1941 w 4960"/>
                  <a:gd name="T47" fmla="*/ 651 h 1437"/>
                  <a:gd name="T48" fmla="*/ 1840 w 4960"/>
                  <a:gd name="T49" fmla="*/ 734 h 1437"/>
                  <a:gd name="T50" fmla="*/ 1746 w 4960"/>
                  <a:gd name="T51" fmla="*/ 823 h 1437"/>
                  <a:gd name="T52" fmla="*/ 1660 w 4960"/>
                  <a:gd name="T53" fmla="*/ 921 h 1437"/>
                  <a:gd name="T54" fmla="*/ 1579 w 4960"/>
                  <a:gd name="T55" fmla="*/ 1026 h 1437"/>
                  <a:gd name="T56" fmla="*/ 1496 w 4960"/>
                  <a:gd name="T57" fmla="*/ 1151 h 1437"/>
                  <a:gd name="T58" fmla="*/ 1417 w 4960"/>
                  <a:gd name="T59" fmla="*/ 1281 h 1437"/>
                  <a:gd name="T60" fmla="*/ 1338 w 4960"/>
                  <a:gd name="T61" fmla="*/ 1410 h 1437"/>
                  <a:gd name="T62" fmla="*/ 1326 w 4960"/>
                  <a:gd name="T63" fmla="*/ 1426 h 1437"/>
                  <a:gd name="T64" fmla="*/ 1313 w 4960"/>
                  <a:gd name="T65" fmla="*/ 1433 h 1437"/>
                  <a:gd name="T66" fmla="*/ 1295 w 4960"/>
                  <a:gd name="T67" fmla="*/ 1437 h 1437"/>
                  <a:gd name="T68" fmla="*/ 37 w 4960"/>
                  <a:gd name="T69" fmla="*/ 1437 h 1437"/>
                  <a:gd name="T70" fmla="*/ 21 w 4960"/>
                  <a:gd name="T71" fmla="*/ 1435 h 1437"/>
                  <a:gd name="T72" fmla="*/ 0 w 4960"/>
                  <a:gd name="T73" fmla="*/ 1435 h 1437"/>
                  <a:gd name="T74" fmla="*/ 64 w 4960"/>
                  <a:gd name="T75" fmla="*/ 1310 h 1437"/>
                  <a:gd name="T76" fmla="*/ 126 w 4960"/>
                  <a:gd name="T77" fmla="*/ 1186 h 1437"/>
                  <a:gd name="T78" fmla="*/ 186 w 4960"/>
                  <a:gd name="T79" fmla="*/ 1061 h 1437"/>
                  <a:gd name="T80" fmla="*/ 247 w 4960"/>
                  <a:gd name="T81" fmla="*/ 937 h 1437"/>
                  <a:gd name="T82" fmla="*/ 315 w 4960"/>
                  <a:gd name="T83" fmla="*/ 817 h 1437"/>
                  <a:gd name="T84" fmla="*/ 389 w 4960"/>
                  <a:gd name="T85" fmla="*/ 701 h 1437"/>
                  <a:gd name="T86" fmla="*/ 458 w 4960"/>
                  <a:gd name="T87" fmla="*/ 607 h 1437"/>
                  <a:gd name="T88" fmla="*/ 533 w 4960"/>
                  <a:gd name="T89" fmla="*/ 520 h 1437"/>
                  <a:gd name="T90" fmla="*/ 615 w 4960"/>
                  <a:gd name="T91" fmla="*/ 440 h 1437"/>
                  <a:gd name="T92" fmla="*/ 700 w 4960"/>
                  <a:gd name="T93" fmla="*/ 367 h 1437"/>
                  <a:gd name="T94" fmla="*/ 791 w 4960"/>
                  <a:gd name="T95" fmla="*/ 301 h 1437"/>
                  <a:gd name="T96" fmla="*/ 887 w 4960"/>
                  <a:gd name="T97" fmla="*/ 243 h 1437"/>
                  <a:gd name="T98" fmla="*/ 990 w 4960"/>
                  <a:gd name="T99" fmla="*/ 191 h 1437"/>
                  <a:gd name="T100" fmla="*/ 1096 w 4960"/>
                  <a:gd name="T101" fmla="*/ 147 h 1437"/>
                  <a:gd name="T102" fmla="*/ 1206 w 4960"/>
                  <a:gd name="T103" fmla="*/ 108 h 1437"/>
                  <a:gd name="T104" fmla="*/ 1351 w 4960"/>
                  <a:gd name="T105" fmla="*/ 69 h 1437"/>
                  <a:gd name="T106" fmla="*/ 1496 w 4960"/>
                  <a:gd name="T107" fmla="*/ 40 h 1437"/>
                  <a:gd name="T108" fmla="*/ 1645 w 4960"/>
                  <a:gd name="T109" fmla="*/ 21 h 1437"/>
                  <a:gd name="T110" fmla="*/ 1794 w 4960"/>
                  <a:gd name="T111" fmla="*/ 10 h 1437"/>
                  <a:gd name="T112" fmla="*/ 1954 w 4960"/>
                  <a:gd name="T113" fmla="*/ 4 h 1437"/>
                  <a:gd name="T114" fmla="*/ 2117 w 4960"/>
                  <a:gd name="T115" fmla="*/ 2 h 1437"/>
                  <a:gd name="T116" fmla="*/ 4896 w 4960"/>
                  <a:gd name="T117" fmla="*/ 0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60" h="1437">
                    <a:moveTo>
                      <a:pt x="4896" y="0"/>
                    </a:moveTo>
                    <a:lnTo>
                      <a:pt x="4960" y="0"/>
                    </a:lnTo>
                    <a:lnTo>
                      <a:pt x="4935" y="46"/>
                    </a:lnTo>
                    <a:lnTo>
                      <a:pt x="4912" y="89"/>
                    </a:lnTo>
                    <a:lnTo>
                      <a:pt x="4892" y="131"/>
                    </a:lnTo>
                    <a:lnTo>
                      <a:pt x="4879" y="162"/>
                    </a:lnTo>
                    <a:lnTo>
                      <a:pt x="4860" y="181"/>
                    </a:lnTo>
                    <a:lnTo>
                      <a:pt x="4838" y="195"/>
                    </a:lnTo>
                    <a:lnTo>
                      <a:pt x="4809" y="201"/>
                    </a:lnTo>
                    <a:lnTo>
                      <a:pt x="4776" y="203"/>
                    </a:lnTo>
                    <a:lnTo>
                      <a:pt x="4287" y="201"/>
                    </a:lnTo>
                    <a:lnTo>
                      <a:pt x="3798" y="203"/>
                    </a:lnTo>
                    <a:lnTo>
                      <a:pt x="3590" y="207"/>
                    </a:lnTo>
                    <a:lnTo>
                      <a:pt x="3381" y="216"/>
                    </a:lnTo>
                    <a:lnTo>
                      <a:pt x="3172" y="234"/>
                    </a:lnTo>
                    <a:lnTo>
                      <a:pt x="2965" y="261"/>
                    </a:lnTo>
                    <a:lnTo>
                      <a:pt x="2826" y="284"/>
                    </a:lnTo>
                    <a:lnTo>
                      <a:pt x="2689" y="313"/>
                    </a:lnTo>
                    <a:lnTo>
                      <a:pt x="2554" y="350"/>
                    </a:lnTo>
                    <a:lnTo>
                      <a:pt x="2420" y="394"/>
                    </a:lnTo>
                    <a:lnTo>
                      <a:pt x="2289" y="446"/>
                    </a:lnTo>
                    <a:lnTo>
                      <a:pt x="2161" y="508"/>
                    </a:lnTo>
                    <a:lnTo>
                      <a:pt x="2047" y="576"/>
                    </a:lnTo>
                    <a:lnTo>
                      <a:pt x="1941" y="651"/>
                    </a:lnTo>
                    <a:lnTo>
                      <a:pt x="1840" y="734"/>
                    </a:lnTo>
                    <a:lnTo>
                      <a:pt x="1746" y="823"/>
                    </a:lnTo>
                    <a:lnTo>
                      <a:pt x="1660" y="921"/>
                    </a:lnTo>
                    <a:lnTo>
                      <a:pt x="1579" y="1026"/>
                    </a:lnTo>
                    <a:lnTo>
                      <a:pt x="1496" y="1151"/>
                    </a:lnTo>
                    <a:lnTo>
                      <a:pt x="1417" y="1281"/>
                    </a:lnTo>
                    <a:lnTo>
                      <a:pt x="1338" y="1410"/>
                    </a:lnTo>
                    <a:lnTo>
                      <a:pt x="1326" y="1426"/>
                    </a:lnTo>
                    <a:lnTo>
                      <a:pt x="1313" y="1433"/>
                    </a:lnTo>
                    <a:lnTo>
                      <a:pt x="1295" y="1437"/>
                    </a:lnTo>
                    <a:lnTo>
                      <a:pt x="37" y="1437"/>
                    </a:lnTo>
                    <a:lnTo>
                      <a:pt x="21" y="1435"/>
                    </a:lnTo>
                    <a:lnTo>
                      <a:pt x="0" y="1435"/>
                    </a:lnTo>
                    <a:lnTo>
                      <a:pt x="64" y="1310"/>
                    </a:lnTo>
                    <a:lnTo>
                      <a:pt x="126" y="1186"/>
                    </a:lnTo>
                    <a:lnTo>
                      <a:pt x="186" y="1061"/>
                    </a:lnTo>
                    <a:lnTo>
                      <a:pt x="247" y="937"/>
                    </a:lnTo>
                    <a:lnTo>
                      <a:pt x="315" y="817"/>
                    </a:lnTo>
                    <a:lnTo>
                      <a:pt x="389" y="701"/>
                    </a:lnTo>
                    <a:lnTo>
                      <a:pt x="458" y="607"/>
                    </a:lnTo>
                    <a:lnTo>
                      <a:pt x="533" y="520"/>
                    </a:lnTo>
                    <a:lnTo>
                      <a:pt x="615" y="440"/>
                    </a:lnTo>
                    <a:lnTo>
                      <a:pt x="700" y="367"/>
                    </a:lnTo>
                    <a:lnTo>
                      <a:pt x="791" y="301"/>
                    </a:lnTo>
                    <a:lnTo>
                      <a:pt x="887" y="243"/>
                    </a:lnTo>
                    <a:lnTo>
                      <a:pt x="990" y="191"/>
                    </a:lnTo>
                    <a:lnTo>
                      <a:pt x="1096" y="147"/>
                    </a:lnTo>
                    <a:lnTo>
                      <a:pt x="1206" y="108"/>
                    </a:lnTo>
                    <a:lnTo>
                      <a:pt x="1351" y="69"/>
                    </a:lnTo>
                    <a:lnTo>
                      <a:pt x="1496" y="40"/>
                    </a:lnTo>
                    <a:lnTo>
                      <a:pt x="1645" y="21"/>
                    </a:lnTo>
                    <a:lnTo>
                      <a:pt x="1794" y="10"/>
                    </a:lnTo>
                    <a:lnTo>
                      <a:pt x="1954" y="4"/>
                    </a:lnTo>
                    <a:lnTo>
                      <a:pt x="2117" y="2"/>
                    </a:lnTo>
                    <a:lnTo>
                      <a:pt x="489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t-IT" sz="2000"/>
              </a:p>
            </p:txBody>
          </p:sp>
          <p:sp>
            <p:nvSpPr>
              <p:cNvPr id="20" name="Freeform 8">
                <a:extLst>
                  <a:ext uri="{FF2B5EF4-FFF2-40B4-BE49-F238E27FC236}">
                    <a16:creationId xmlns:a16="http://schemas.microsoft.com/office/drawing/2014/main" id="{40C69CC4-2D9C-4CCC-9607-DD35F7C1E228}"/>
                  </a:ext>
                </a:extLst>
              </p:cNvPr>
              <p:cNvSpPr>
                <a:spLocks/>
              </p:cNvSpPr>
              <p:nvPr/>
            </p:nvSpPr>
            <p:spPr bwMode="auto">
              <a:xfrm>
                <a:off x="-365" y="643"/>
                <a:ext cx="2316" cy="1988"/>
              </a:xfrm>
              <a:custGeom>
                <a:avLst/>
                <a:gdLst>
                  <a:gd name="T0" fmla="*/ 2297 w 2316"/>
                  <a:gd name="T1" fmla="*/ 0 h 1988"/>
                  <a:gd name="T2" fmla="*/ 2316 w 2316"/>
                  <a:gd name="T3" fmla="*/ 0 h 1988"/>
                  <a:gd name="T4" fmla="*/ 2250 w 2316"/>
                  <a:gd name="T5" fmla="*/ 124 h 1988"/>
                  <a:gd name="T6" fmla="*/ 2185 w 2316"/>
                  <a:gd name="T7" fmla="*/ 245 h 1988"/>
                  <a:gd name="T8" fmla="*/ 2038 w 2316"/>
                  <a:gd name="T9" fmla="*/ 510 h 1988"/>
                  <a:gd name="T10" fmla="*/ 1885 w 2316"/>
                  <a:gd name="T11" fmla="*/ 771 h 1988"/>
                  <a:gd name="T12" fmla="*/ 1726 w 2316"/>
                  <a:gd name="T13" fmla="*/ 1028 h 1988"/>
                  <a:gd name="T14" fmla="*/ 1560 w 2316"/>
                  <a:gd name="T15" fmla="*/ 1281 h 1988"/>
                  <a:gd name="T16" fmla="*/ 1496 w 2316"/>
                  <a:gd name="T17" fmla="*/ 1368 h 1988"/>
                  <a:gd name="T18" fmla="*/ 1431 w 2316"/>
                  <a:gd name="T19" fmla="*/ 1455 h 1988"/>
                  <a:gd name="T20" fmla="*/ 1361 w 2316"/>
                  <a:gd name="T21" fmla="*/ 1536 h 1988"/>
                  <a:gd name="T22" fmla="*/ 1286 w 2316"/>
                  <a:gd name="T23" fmla="*/ 1613 h 1988"/>
                  <a:gd name="T24" fmla="*/ 1205 w 2316"/>
                  <a:gd name="T25" fmla="*/ 1685 h 1988"/>
                  <a:gd name="T26" fmla="*/ 1118 w 2316"/>
                  <a:gd name="T27" fmla="*/ 1751 h 1988"/>
                  <a:gd name="T28" fmla="*/ 1036 w 2316"/>
                  <a:gd name="T29" fmla="*/ 1803 h 1988"/>
                  <a:gd name="T30" fmla="*/ 951 w 2316"/>
                  <a:gd name="T31" fmla="*/ 1847 h 1988"/>
                  <a:gd name="T32" fmla="*/ 864 w 2316"/>
                  <a:gd name="T33" fmla="*/ 1884 h 1988"/>
                  <a:gd name="T34" fmla="*/ 773 w 2316"/>
                  <a:gd name="T35" fmla="*/ 1913 h 1988"/>
                  <a:gd name="T36" fmla="*/ 683 w 2316"/>
                  <a:gd name="T37" fmla="*/ 1936 h 1988"/>
                  <a:gd name="T38" fmla="*/ 586 w 2316"/>
                  <a:gd name="T39" fmla="*/ 1953 h 1988"/>
                  <a:gd name="T40" fmla="*/ 449 w 2316"/>
                  <a:gd name="T41" fmla="*/ 1971 h 1988"/>
                  <a:gd name="T42" fmla="*/ 311 w 2316"/>
                  <a:gd name="T43" fmla="*/ 1980 h 1988"/>
                  <a:gd name="T44" fmla="*/ 172 w 2316"/>
                  <a:gd name="T45" fmla="*/ 1986 h 1988"/>
                  <a:gd name="T46" fmla="*/ 33 w 2316"/>
                  <a:gd name="T47" fmla="*/ 1988 h 1988"/>
                  <a:gd name="T48" fmla="*/ 18 w 2316"/>
                  <a:gd name="T49" fmla="*/ 1988 h 1988"/>
                  <a:gd name="T50" fmla="*/ 0 w 2316"/>
                  <a:gd name="T51" fmla="*/ 1988 h 1988"/>
                  <a:gd name="T52" fmla="*/ 8 w 2316"/>
                  <a:gd name="T53" fmla="*/ 1969 h 1988"/>
                  <a:gd name="T54" fmla="*/ 14 w 2316"/>
                  <a:gd name="T55" fmla="*/ 1955 h 1988"/>
                  <a:gd name="T56" fmla="*/ 916 w 2316"/>
                  <a:gd name="T57" fmla="*/ 168 h 1988"/>
                  <a:gd name="T58" fmla="*/ 928 w 2316"/>
                  <a:gd name="T59" fmla="*/ 149 h 1988"/>
                  <a:gd name="T60" fmla="*/ 945 w 2316"/>
                  <a:gd name="T61" fmla="*/ 137 h 1988"/>
                  <a:gd name="T62" fmla="*/ 967 w 2316"/>
                  <a:gd name="T63" fmla="*/ 133 h 1988"/>
                  <a:gd name="T64" fmla="*/ 1753 w 2316"/>
                  <a:gd name="T65" fmla="*/ 54 h 1988"/>
                  <a:gd name="T66" fmla="*/ 2281 w 2316"/>
                  <a:gd name="T67" fmla="*/ 0 h 1988"/>
                  <a:gd name="T68" fmla="*/ 2297 w 2316"/>
                  <a:gd name="T69" fmla="*/ 0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16" h="1988">
                    <a:moveTo>
                      <a:pt x="2297" y="0"/>
                    </a:moveTo>
                    <a:lnTo>
                      <a:pt x="2316" y="0"/>
                    </a:lnTo>
                    <a:lnTo>
                      <a:pt x="2250" y="124"/>
                    </a:lnTo>
                    <a:lnTo>
                      <a:pt x="2185" y="245"/>
                    </a:lnTo>
                    <a:lnTo>
                      <a:pt x="2038" y="510"/>
                    </a:lnTo>
                    <a:lnTo>
                      <a:pt x="1885" y="771"/>
                    </a:lnTo>
                    <a:lnTo>
                      <a:pt x="1726" y="1028"/>
                    </a:lnTo>
                    <a:lnTo>
                      <a:pt x="1560" y="1281"/>
                    </a:lnTo>
                    <a:lnTo>
                      <a:pt x="1496" y="1368"/>
                    </a:lnTo>
                    <a:lnTo>
                      <a:pt x="1431" y="1455"/>
                    </a:lnTo>
                    <a:lnTo>
                      <a:pt x="1361" y="1536"/>
                    </a:lnTo>
                    <a:lnTo>
                      <a:pt x="1286" y="1613"/>
                    </a:lnTo>
                    <a:lnTo>
                      <a:pt x="1205" y="1685"/>
                    </a:lnTo>
                    <a:lnTo>
                      <a:pt x="1118" y="1751"/>
                    </a:lnTo>
                    <a:lnTo>
                      <a:pt x="1036" y="1803"/>
                    </a:lnTo>
                    <a:lnTo>
                      <a:pt x="951" y="1847"/>
                    </a:lnTo>
                    <a:lnTo>
                      <a:pt x="864" y="1884"/>
                    </a:lnTo>
                    <a:lnTo>
                      <a:pt x="773" y="1913"/>
                    </a:lnTo>
                    <a:lnTo>
                      <a:pt x="683" y="1936"/>
                    </a:lnTo>
                    <a:lnTo>
                      <a:pt x="586" y="1953"/>
                    </a:lnTo>
                    <a:lnTo>
                      <a:pt x="449" y="1971"/>
                    </a:lnTo>
                    <a:lnTo>
                      <a:pt x="311" y="1980"/>
                    </a:lnTo>
                    <a:lnTo>
                      <a:pt x="172" y="1986"/>
                    </a:lnTo>
                    <a:lnTo>
                      <a:pt x="33" y="1988"/>
                    </a:lnTo>
                    <a:lnTo>
                      <a:pt x="18" y="1988"/>
                    </a:lnTo>
                    <a:lnTo>
                      <a:pt x="0" y="1988"/>
                    </a:lnTo>
                    <a:lnTo>
                      <a:pt x="8" y="1969"/>
                    </a:lnTo>
                    <a:lnTo>
                      <a:pt x="14" y="1955"/>
                    </a:lnTo>
                    <a:lnTo>
                      <a:pt x="916" y="168"/>
                    </a:lnTo>
                    <a:lnTo>
                      <a:pt x="928" y="149"/>
                    </a:lnTo>
                    <a:lnTo>
                      <a:pt x="945" y="137"/>
                    </a:lnTo>
                    <a:lnTo>
                      <a:pt x="967" y="133"/>
                    </a:lnTo>
                    <a:lnTo>
                      <a:pt x="1753" y="54"/>
                    </a:lnTo>
                    <a:lnTo>
                      <a:pt x="2281" y="0"/>
                    </a:lnTo>
                    <a:lnTo>
                      <a:pt x="229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t-IT" sz="2000"/>
              </a:p>
            </p:txBody>
          </p:sp>
          <p:sp>
            <p:nvSpPr>
              <p:cNvPr id="21" name="Freeform 9">
                <a:extLst>
                  <a:ext uri="{FF2B5EF4-FFF2-40B4-BE49-F238E27FC236}">
                    <a16:creationId xmlns:a16="http://schemas.microsoft.com/office/drawing/2014/main" id="{81A13DAD-37AE-420E-B1E9-5CF948231732}"/>
                  </a:ext>
                </a:extLst>
              </p:cNvPr>
              <p:cNvSpPr>
                <a:spLocks/>
              </p:cNvSpPr>
              <p:nvPr/>
            </p:nvSpPr>
            <p:spPr bwMode="auto">
              <a:xfrm>
                <a:off x="3146" y="-875"/>
                <a:ext cx="2472" cy="1029"/>
              </a:xfrm>
              <a:custGeom>
                <a:avLst/>
                <a:gdLst>
                  <a:gd name="T0" fmla="*/ 2451 w 2472"/>
                  <a:gd name="T1" fmla="*/ 0 h 1029"/>
                  <a:gd name="T2" fmla="*/ 2472 w 2472"/>
                  <a:gd name="T3" fmla="*/ 0 h 1029"/>
                  <a:gd name="T4" fmla="*/ 2426 w 2472"/>
                  <a:gd name="T5" fmla="*/ 94 h 1029"/>
                  <a:gd name="T6" fmla="*/ 2379 w 2472"/>
                  <a:gd name="T7" fmla="*/ 185 h 1029"/>
                  <a:gd name="T8" fmla="*/ 1977 w 2472"/>
                  <a:gd name="T9" fmla="*/ 1004 h 1029"/>
                  <a:gd name="T10" fmla="*/ 1967 w 2472"/>
                  <a:gd name="T11" fmla="*/ 1018 h 1029"/>
                  <a:gd name="T12" fmla="*/ 1956 w 2472"/>
                  <a:gd name="T13" fmla="*/ 1027 h 1029"/>
                  <a:gd name="T14" fmla="*/ 1937 w 2472"/>
                  <a:gd name="T15" fmla="*/ 1029 h 1029"/>
                  <a:gd name="T16" fmla="*/ 23 w 2472"/>
                  <a:gd name="T17" fmla="*/ 1029 h 1029"/>
                  <a:gd name="T18" fmla="*/ 17 w 2472"/>
                  <a:gd name="T19" fmla="*/ 1027 h 1029"/>
                  <a:gd name="T20" fmla="*/ 9 w 2472"/>
                  <a:gd name="T21" fmla="*/ 1027 h 1029"/>
                  <a:gd name="T22" fmla="*/ 0 w 2472"/>
                  <a:gd name="T23" fmla="*/ 1027 h 1029"/>
                  <a:gd name="T24" fmla="*/ 48 w 2472"/>
                  <a:gd name="T25" fmla="*/ 938 h 1029"/>
                  <a:gd name="T26" fmla="*/ 100 w 2472"/>
                  <a:gd name="T27" fmla="*/ 852 h 1029"/>
                  <a:gd name="T28" fmla="*/ 152 w 2472"/>
                  <a:gd name="T29" fmla="*/ 767 h 1029"/>
                  <a:gd name="T30" fmla="*/ 210 w 2472"/>
                  <a:gd name="T31" fmla="*/ 683 h 1029"/>
                  <a:gd name="T32" fmla="*/ 270 w 2472"/>
                  <a:gd name="T33" fmla="*/ 606 h 1029"/>
                  <a:gd name="T34" fmla="*/ 334 w 2472"/>
                  <a:gd name="T35" fmla="*/ 531 h 1029"/>
                  <a:gd name="T36" fmla="*/ 404 w 2472"/>
                  <a:gd name="T37" fmla="*/ 461 h 1029"/>
                  <a:gd name="T38" fmla="*/ 479 w 2472"/>
                  <a:gd name="T39" fmla="*/ 396 h 1029"/>
                  <a:gd name="T40" fmla="*/ 560 w 2472"/>
                  <a:gd name="T41" fmla="*/ 336 h 1029"/>
                  <a:gd name="T42" fmla="*/ 647 w 2472"/>
                  <a:gd name="T43" fmla="*/ 284 h 1029"/>
                  <a:gd name="T44" fmla="*/ 744 w 2472"/>
                  <a:gd name="T45" fmla="*/ 235 h 1029"/>
                  <a:gd name="T46" fmla="*/ 842 w 2472"/>
                  <a:gd name="T47" fmla="*/ 195 h 1029"/>
                  <a:gd name="T48" fmla="*/ 941 w 2472"/>
                  <a:gd name="T49" fmla="*/ 162 h 1029"/>
                  <a:gd name="T50" fmla="*/ 1043 w 2472"/>
                  <a:gd name="T51" fmla="*/ 133 h 1029"/>
                  <a:gd name="T52" fmla="*/ 1148 w 2472"/>
                  <a:gd name="T53" fmla="*/ 108 h 1029"/>
                  <a:gd name="T54" fmla="*/ 1320 w 2472"/>
                  <a:gd name="T55" fmla="*/ 75 h 1029"/>
                  <a:gd name="T56" fmla="*/ 1492 w 2472"/>
                  <a:gd name="T57" fmla="*/ 50 h 1029"/>
                  <a:gd name="T58" fmla="*/ 1666 w 2472"/>
                  <a:gd name="T59" fmla="*/ 32 h 1029"/>
                  <a:gd name="T60" fmla="*/ 1842 w 2472"/>
                  <a:gd name="T61" fmla="*/ 21 h 1029"/>
                  <a:gd name="T62" fmla="*/ 2138 w 2472"/>
                  <a:gd name="T63" fmla="*/ 9 h 1029"/>
                  <a:gd name="T64" fmla="*/ 2433 w 2472"/>
                  <a:gd name="T65" fmla="*/ 0 h 1029"/>
                  <a:gd name="T66" fmla="*/ 2451 w 2472"/>
                  <a:gd name="T67" fmla="*/ 0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72" h="1029">
                    <a:moveTo>
                      <a:pt x="2451" y="0"/>
                    </a:moveTo>
                    <a:lnTo>
                      <a:pt x="2472" y="0"/>
                    </a:lnTo>
                    <a:lnTo>
                      <a:pt x="2426" y="94"/>
                    </a:lnTo>
                    <a:lnTo>
                      <a:pt x="2379" y="185"/>
                    </a:lnTo>
                    <a:lnTo>
                      <a:pt x="1977" y="1004"/>
                    </a:lnTo>
                    <a:lnTo>
                      <a:pt x="1967" y="1018"/>
                    </a:lnTo>
                    <a:lnTo>
                      <a:pt x="1956" y="1027"/>
                    </a:lnTo>
                    <a:lnTo>
                      <a:pt x="1937" y="1029"/>
                    </a:lnTo>
                    <a:lnTo>
                      <a:pt x="23" y="1029"/>
                    </a:lnTo>
                    <a:lnTo>
                      <a:pt x="17" y="1027"/>
                    </a:lnTo>
                    <a:lnTo>
                      <a:pt x="9" y="1027"/>
                    </a:lnTo>
                    <a:lnTo>
                      <a:pt x="0" y="1027"/>
                    </a:lnTo>
                    <a:lnTo>
                      <a:pt x="48" y="938"/>
                    </a:lnTo>
                    <a:lnTo>
                      <a:pt x="100" y="852"/>
                    </a:lnTo>
                    <a:lnTo>
                      <a:pt x="152" y="767"/>
                    </a:lnTo>
                    <a:lnTo>
                      <a:pt x="210" y="683"/>
                    </a:lnTo>
                    <a:lnTo>
                      <a:pt x="270" y="606"/>
                    </a:lnTo>
                    <a:lnTo>
                      <a:pt x="334" y="531"/>
                    </a:lnTo>
                    <a:lnTo>
                      <a:pt x="404" y="461"/>
                    </a:lnTo>
                    <a:lnTo>
                      <a:pt x="479" y="396"/>
                    </a:lnTo>
                    <a:lnTo>
                      <a:pt x="560" y="336"/>
                    </a:lnTo>
                    <a:lnTo>
                      <a:pt x="647" y="284"/>
                    </a:lnTo>
                    <a:lnTo>
                      <a:pt x="744" y="235"/>
                    </a:lnTo>
                    <a:lnTo>
                      <a:pt x="842" y="195"/>
                    </a:lnTo>
                    <a:lnTo>
                      <a:pt x="941" y="162"/>
                    </a:lnTo>
                    <a:lnTo>
                      <a:pt x="1043" y="133"/>
                    </a:lnTo>
                    <a:lnTo>
                      <a:pt x="1148" y="108"/>
                    </a:lnTo>
                    <a:lnTo>
                      <a:pt x="1320" y="75"/>
                    </a:lnTo>
                    <a:lnTo>
                      <a:pt x="1492" y="50"/>
                    </a:lnTo>
                    <a:lnTo>
                      <a:pt x="1666" y="32"/>
                    </a:lnTo>
                    <a:lnTo>
                      <a:pt x="1842" y="21"/>
                    </a:lnTo>
                    <a:lnTo>
                      <a:pt x="2138" y="9"/>
                    </a:lnTo>
                    <a:lnTo>
                      <a:pt x="2433" y="0"/>
                    </a:lnTo>
                    <a:lnTo>
                      <a:pt x="245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t-IT" sz="2000"/>
              </a:p>
            </p:txBody>
          </p:sp>
        </p:grpSp>
      </p:grpSp>
      <p:sp>
        <p:nvSpPr>
          <p:cNvPr id="24" name="Segnaposto numero diapositiva 5">
            <a:extLst>
              <a:ext uri="{FF2B5EF4-FFF2-40B4-BE49-F238E27FC236}">
                <a16:creationId xmlns:a16="http://schemas.microsoft.com/office/drawing/2014/main" id="{98BC8C52-EF42-ABC0-2B38-348A0AB6678D}"/>
              </a:ext>
            </a:extLst>
          </p:cNvPr>
          <p:cNvSpPr txBox="1">
            <a:spLocks/>
          </p:cNvSpPr>
          <p:nvPr userDrawn="1"/>
        </p:nvSpPr>
        <p:spPr>
          <a:xfrm>
            <a:off x="11582400" y="6568735"/>
            <a:ext cx="630517" cy="231173"/>
          </a:xfrm>
          <a:prstGeom prst="rect">
            <a:avLst/>
          </a:prstGeom>
          <a:noFill/>
        </p:spPr>
        <p:txBody>
          <a:bodyPr wrap="none" lIns="0" tIns="0" rIns="0" bIns="0" rtlCol="0" anchor="ctr">
            <a:noAutofit/>
          </a:bodyPr>
          <a:lstStyle>
            <a:defPPr>
              <a:defRPr lang="en-US"/>
            </a:defPPr>
            <a:lvl1pPr marL="0" algn="ctr" defTabSz="914400" rtl="0" eaLnBrk="1" latinLnBrk="0" hangingPunct="1">
              <a:defRPr lang="en-GB" sz="1000" b="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fld id="{B9D7DBFB-DCE9-42BC-A361-A0671D12ADFC}" type="slidenum">
              <a:rPr lang="it-IT" sz="1600" b="1" smtClean="0"/>
              <a:pPr defTabSz="1219170"/>
              <a:t>‹N›</a:t>
            </a:fld>
            <a:endParaRPr lang="it-IT" sz="1600" b="1" dirty="0"/>
          </a:p>
        </p:txBody>
      </p:sp>
      <p:sp>
        <p:nvSpPr>
          <p:cNvPr id="3" name="CasellaDiTesto 2">
            <a:extLst>
              <a:ext uri="{FF2B5EF4-FFF2-40B4-BE49-F238E27FC236}">
                <a16:creationId xmlns:a16="http://schemas.microsoft.com/office/drawing/2014/main" id="{5D28F050-6F8B-83DE-FB18-04870B77E9EF}"/>
              </a:ext>
            </a:extLst>
          </p:cNvPr>
          <p:cNvSpPr txBox="1"/>
          <p:nvPr userDrawn="1"/>
        </p:nvSpPr>
        <p:spPr>
          <a:xfrm>
            <a:off x="845056" y="212082"/>
            <a:ext cx="10315099" cy="307777"/>
          </a:xfrm>
          <a:prstGeom prst="rect">
            <a:avLst/>
          </a:prstGeom>
          <a:noFill/>
        </p:spPr>
        <p:txBody>
          <a:bodyPr wrap="square" rtlCol="0">
            <a:spAutoFit/>
          </a:bodyPr>
          <a:lstStyle/>
          <a:p>
            <a:pPr algn="l"/>
            <a:r>
              <a:rPr lang="it-IT" sz="1400" b="1" i="1" dirty="0">
                <a:solidFill>
                  <a:srgbClr val="DC002E"/>
                </a:solidFill>
                <a:latin typeface="Calibri" panose="020F0502020204030204" pitchFamily="34" charset="0"/>
                <a:cs typeface="Calibri" panose="020F0502020204030204" pitchFamily="34" charset="0"/>
              </a:rPr>
              <a:t>ANAS S.p.A. - DSP/RSS/CSS Laboratorio Diagnostica Strutturale &amp; Ricerca e Sviluppo</a:t>
            </a:r>
            <a:endParaRPr lang="it-IT" sz="1400" b="1" dirty="0">
              <a:solidFill>
                <a:srgbClr val="DC002E"/>
              </a:solidFill>
              <a:latin typeface="Calibri" panose="020F0502020204030204" pitchFamily="34" charset="0"/>
              <a:cs typeface="Calibri" panose="020F0502020204030204" pitchFamily="34" charset="0"/>
            </a:endParaRPr>
          </a:p>
        </p:txBody>
      </p:sp>
      <p:pic>
        <p:nvPicPr>
          <p:cNvPr id="23" name="Immagine 22">
            <a:extLst>
              <a:ext uri="{FF2B5EF4-FFF2-40B4-BE49-F238E27FC236}">
                <a16:creationId xmlns:a16="http://schemas.microsoft.com/office/drawing/2014/main" id="{3DFE6A6A-B452-460A-BFB7-B28339D5AE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236" y="6244733"/>
            <a:ext cx="879367" cy="500272"/>
          </a:xfrm>
          <a:prstGeom prst="rect">
            <a:avLst/>
          </a:prstGeom>
        </p:spPr>
      </p:pic>
    </p:spTree>
    <p:extLst>
      <p:ext uri="{BB962C8B-B14F-4D97-AF65-F5344CB8AC3E}">
        <p14:creationId xmlns:p14="http://schemas.microsoft.com/office/powerpoint/2010/main" val="1633255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4B2D79-6791-453F-A009-98E53726A9AE}" type="datetimeFigureOut">
              <a:rPr lang="it-IT" smtClean="0"/>
              <a:t>14/10/2026</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136717-492A-4268-8F6D-440A27BC405A}" type="slidenum">
              <a:rPr lang="it-IT" smtClean="0"/>
              <a:t>‹N›</a:t>
            </a:fld>
            <a:endParaRPr lang="it-IT"/>
          </a:p>
        </p:txBody>
      </p:sp>
    </p:spTree>
    <p:extLst>
      <p:ext uri="{BB962C8B-B14F-4D97-AF65-F5344CB8AC3E}">
        <p14:creationId xmlns:p14="http://schemas.microsoft.com/office/powerpoint/2010/main" val="716591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551219" y="379453"/>
            <a:ext cx="10972800" cy="533480"/>
          </a:xfrm>
          <a:prstGeom prst="rect">
            <a:avLst/>
          </a:prstGeom>
        </p:spPr>
        <p:txBody>
          <a:bodyPr vert="horz" lIns="91440" tIns="0" rIns="91440" bIns="0" rtlCol="0" anchor="ctr" anchorCtr="0">
            <a:spAutoFit/>
          </a:bodyPr>
          <a:lstStyle/>
          <a:p>
            <a:r>
              <a:rPr lang="it-IT" dirty="0"/>
              <a:t>Titolo</a:t>
            </a:r>
          </a:p>
        </p:txBody>
      </p:sp>
      <p:sp>
        <p:nvSpPr>
          <p:cNvPr id="3" name="Segnaposto testo 2"/>
          <p:cNvSpPr>
            <a:spLocks noGrp="1"/>
          </p:cNvSpPr>
          <p:nvPr>
            <p:ph type="body" idx="1"/>
          </p:nvPr>
        </p:nvSpPr>
        <p:spPr>
          <a:xfrm>
            <a:off x="551219" y="1058818"/>
            <a:ext cx="10972800" cy="2503249"/>
          </a:xfrm>
          <a:prstGeom prst="rect">
            <a:avLst/>
          </a:prstGeom>
        </p:spPr>
        <p:txBody>
          <a:bodyPr vert="horz" lIns="91440" tIns="45720" rIns="91440" bIns="45720" rtlCol="0">
            <a:sp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defTabSz="609585"/>
            <a:fld id="{02C7C199-0D0D-7840-A88D-785280B31CF7}" type="slidenum">
              <a:rPr lang="it-IT" smtClean="0">
                <a:solidFill>
                  <a:prstClr val="black">
                    <a:tint val="75000"/>
                  </a:prstClr>
                </a:solidFill>
              </a:rPr>
              <a:pPr defTabSz="609585"/>
              <a:t>‹N›</a:t>
            </a:fld>
            <a:endParaRPr lang="it-IT">
              <a:solidFill>
                <a:prstClr val="black">
                  <a:tint val="75000"/>
                </a:prstClr>
              </a:solidFill>
            </a:endParaRPr>
          </a:p>
        </p:txBody>
      </p:sp>
      <p:pic>
        <p:nvPicPr>
          <p:cNvPr id="4" name="Immagine 3" descr="LogoENEA.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09600" y="6345963"/>
            <a:ext cx="1248752" cy="375515"/>
          </a:xfrm>
          <a:prstGeom prst="rect">
            <a:avLst/>
          </a:prstGeom>
        </p:spPr>
      </p:pic>
      <p:sp>
        <p:nvSpPr>
          <p:cNvPr id="5"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pPr defTabSz="609585"/>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382995044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Lst>
  <p:hf hdr="0" dt="0"/>
  <p:txStyles>
    <p:titleStyle>
      <a:lvl1pPr algn="l" defTabSz="609585" rtl="0" eaLnBrk="1" latinLnBrk="0" hangingPunct="1">
        <a:spcBef>
          <a:spcPct val="0"/>
        </a:spcBef>
        <a:buNone/>
        <a:defRPr sz="3467" b="1"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26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2667"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2667"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it-IT"/>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551219" y="379453"/>
            <a:ext cx="10972800" cy="533480"/>
          </a:xfrm>
          <a:prstGeom prst="rect">
            <a:avLst/>
          </a:prstGeom>
        </p:spPr>
        <p:txBody>
          <a:bodyPr vert="horz" lIns="91440" tIns="0" rIns="91440" bIns="0" rtlCol="0" anchor="ctr" anchorCtr="0">
            <a:spAutoFit/>
          </a:bodyPr>
          <a:lstStyle/>
          <a:p>
            <a:r>
              <a:rPr lang="it-IT" dirty="0"/>
              <a:t>Titolo</a:t>
            </a:r>
          </a:p>
        </p:txBody>
      </p:sp>
      <p:sp>
        <p:nvSpPr>
          <p:cNvPr id="3" name="Segnaposto testo 2"/>
          <p:cNvSpPr>
            <a:spLocks noGrp="1"/>
          </p:cNvSpPr>
          <p:nvPr>
            <p:ph type="body" idx="1"/>
          </p:nvPr>
        </p:nvSpPr>
        <p:spPr>
          <a:xfrm>
            <a:off x="551219" y="1058818"/>
            <a:ext cx="10972800" cy="2503249"/>
          </a:xfrm>
          <a:prstGeom prst="rect">
            <a:avLst/>
          </a:prstGeom>
        </p:spPr>
        <p:txBody>
          <a:bodyPr vert="horz" lIns="91440" tIns="45720" rIns="91440" bIns="45720" rtlCol="0">
            <a:sp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4"/>
          </p:nvPr>
        </p:nvSpPr>
        <p:spPr>
          <a:xfrm>
            <a:off x="10851413" y="6356352"/>
            <a:ext cx="730987"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defTabSz="609585"/>
            <a:fld id="{02C7C199-0D0D-7840-A88D-785280B31CF7}" type="slidenum">
              <a:rPr lang="it-IT" smtClean="0">
                <a:solidFill>
                  <a:prstClr val="black">
                    <a:tint val="75000"/>
                  </a:prstClr>
                </a:solidFill>
              </a:rPr>
              <a:pPr defTabSz="609585"/>
              <a:t>‹N›</a:t>
            </a:fld>
            <a:endParaRPr lang="it-IT">
              <a:solidFill>
                <a:prstClr val="black">
                  <a:tint val="75000"/>
                </a:prstClr>
              </a:solidFill>
            </a:endParaRPr>
          </a:p>
        </p:txBody>
      </p:sp>
      <p:pic>
        <p:nvPicPr>
          <p:cNvPr id="4" name="Immagine 3" descr="LogoENEA.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9600" y="6345963"/>
            <a:ext cx="1248752" cy="375515"/>
          </a:xfrm>
          <a:prstGeom prst="rect">
            <a:avLst/>
          </a:prstGeom>
        </p:spPr>
      </p:pic>
      <p:sp>
        <p:nvSpPr>
          <p:cNvPr id="5" name="Segnaposto piè di pagina 4"/>
          <p:cNvSpPr>
            <a:spLocks noGrp="1"/>
          </p:cNvSpPr>
          <p:nvPr>
            <p:ph type="ftr" sz="quarter" idx="3"/>
          </p:nvPr>
        </p:nvSpPr>
        <p:spPr>
          <a:xfrm>
            <a:off x="1969843" y="6356351"/>
            <a:ext cx="8800933" cy="366183"/>
          </a:xfrm>
          <a:prstGeom prst="rect">
            <a:avLst/>
          </a:prstGeom>
        </p:spPr>
        <p:txBody>
          <a:bodyPr vert="horz" lIns="91440" tIns="45720" rIns="91440" bIns="45720" rtlCol="0" anchor="ctr"/>
          <a:lstStyle>
            <a:lvl1pPr algn="l">
              <a:defRPr sz="1600">
                <a:solidFill>
                  <a:schemeClr val="tx1">
                    <a:tint val="75000"/>
                  </a:schemeClr>
                </a:solidFill>
              </a:defRPr>
            </a:lvl1pPr>
          </a:lstStyle>
          <a:p>
            <a:pPr defTabSz="609585"/>
            <a:r>
              <a:rPr lang="it-IT">
                <a:solidFill>
                  <a:prstClr val="black">
                    <a:tint val="75000"/>
                  </a:prstClr>
                </a:solidFill>
              </a:rPr>
              <a:t>Titolo della presentazione - luogo - data (piè pagina - vedi istruzioni per visualizzazione in tutta la presentazione)</a:t>
            </a:r>
            <a:endParaRPr lang="it-IT" dirty="0">
              <a:solidFill>
                <a:prstClr val="black">
                  <a:tint val="75000"/>
                </a:prstClr>
              </a:solidFill>
            </a:endParaRPr>
          </a:p>
        </p:txBody>
      </p:sp>
    </p:spTree>
    <p:extLst>
      <p:ext uri="{BB962C8B-B14F-4D97-AF65-F5344CB8AC3E}">
        <p14:creationId xmlns:p14="http://schemas.microsoft.com/office/powerpoint/2010/main" val="186543688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41" r:id="rId11"/>
    <p:sldLayoutId id="2147483742" r:id="rId12"/>
  </p:sldLayoutIdLst>
  <p:hf hdr="0" dt="0"/>
  <p:txStyles>
    <p:titleStyle>
      <a:lvl1pPr algn="l" defTabSz="609585" rtl="0" eaLnBrk="1" latinLnBrk="0" hangingPunct="1">
        <a:spcBef>
          <a:spcPct val="0"/>
        </a:spcBef>
        <a:buNone/>
        <a:defRPr sz="3467" b="1"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26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2667"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2667"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it-IT"/>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media" Target="../media/media2.avi"/><Relationship Id="rId7" Type="http://schemas.openxmlformats.org/officeDocument/2006/relationships/image" Target="../media/image7.png"/><Relationship Id="rId2" Type="http://schemas.openxmlformats.org/officeDocument/2006/relationships/video" Target="../media/media1.avi"/><Relationship Id="rId1" Type="http://schemas.microsoft.com/office/2007/relationships/media" Target="../media/media1.avi"/><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video" Target="../media/media2.avi"/></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8" Type="http://schemas.openxmlformats.org/officeDocument/2006/relationships/video" Target="../media/media6.mp4"/><Relationship Id="rId13" Type="http://schemas.openxmlformats.org/officeDocument/2006/relationships/image" Target="../media/image12.png"/><Relationship Id="rId3" Type="http://schemas.microsoft.com/office/2007/relationships/media" Target="../media/media4.mp4"/><Relationship Id="rId7" Type="http://schemas.microsoft.com/office/2007/relationships/media" Target="../media/media6.mp4"/><Relationship Id="rId12" Type="http://schemas.openxmlformats.org/officeDocument/2006/relationships/image" Target="../media/image11.png"/><Relationship Id="rId2" Type="http://schemas.openxmlformats.org/officeDocument/2006/relationships/video" Target="../media/media3.avi"/><Relationship Id="rId1" Type="http://schemas.microsoft.com/office/2007/relationships/media" Target="../media/media3.avi"/><Relationship Id="rId6" Type="http://schemas.openxmlformats.org/officeDocument/2006/relationships/video" Target="../media/media5.mp4"/><Relationship Id="rId11" Type="http://schemas.openxmlformats.org/officeDocument/2006/relationships/image" Target="../media/image10.png"/><Relationship Id="rId5" Type="http://schemas.microsoft.com/office/2007/relationships/media" Target="../media/media5.mp4"/><Relationship Id="rId10" Type="http://schemas.openxmlformats.org/officeDocument/2006/relationships/image" Target="../media/image9.png"/><Relationship Id="rId4" Type="http://schemas.openxmlformats.org/officeDocument/2006/relationships/video" Target="../media/media4.mp4"/><Relationship Id="rId9" Type="http://schemas.openxmlformats.org/officeDocument/2006/relationships/slideLayout" Target="../slideLayouts/slideLayout27.xml"/><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g"/><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33.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3" Type="http://schemas.microsoft.com/office/2007/relationships/media" Target="../media/media9.avi"/><Relationship Id="rId7" Type="http://schemas.openxmlformats.org/officeDocument/2006/relationships/image" Target="../media/image34.png"/><Relationship Id="rId2" Type="http://schemas.openxmlformats.org/officeDocument/2006/relationships/video" Target="../media/media8.avi"/><Relationship Id="rId1" Type="http://schemas.microsoft.com/office/2007/relationships/media" Target="../media/media8.avi"/><Relationship Id="rId6" Type="http://schemas.openxmlformats.org/officeDocument/2006/relationships/image" Target="../media/image33.png"/><Relationship Id="rId5" Type="http://schemas.openxmlformats.org/officeDocument/2006/relationships/slideLayout" Target="../slideLayouts/slideLayout17.xml"/><Relationship Id="rId4" Type="http://schemas.openxmlformats.org/officeDocument/2006/relationships/video" Target="../media/media9.avi"/></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1"/>
          <p:cNvSpPr>
            <a:spLocks noGrp="1"/>
          </p:cNvSpPr>
          <p:nvPr>
            <p:ph type="subTitle" idx="1"/>
          </p:nvPr>
        </p:nvSpPr>
        <p:spPr>
          <a:xfrm>
            <a:off x="160020" y="1797687"/>
            <a:ext cx="11871960" cy="2591415"/>
          </a:xfrm>
        </p:spPr>
        <p:txBody>
          <a:bodyPr/>
          <a:lstStyle/>
          <a:p>
            <a:pPr algn="ctr"/>
            <a:r>
              <a:rPr lang="en-US" sz="4500" b="1" i="1" cap="small" dirty="0"/>
              <a:t>The Motion Magnification for large historical and modern structures</a:t>
            </a:r>
            <a:endParaRPr lang="it-IT" sz="4500" b="1" i="1" cap="small" dirty="0"/>
          </a:p>
          <a:p>
            <a:pPr algn="ctr"/>
            <a:endParaRPr lang="it-IT" sz="2800" i="1" cap="small" dirty="0"/>
          </a:p>
          <a:p>
            <a:pPr algn="ctr"/>
            <a:endParaRPr lang="it-IT" dirty="0"/>
          </a:p>
        </p:txBody>
      </p:sp>
      <p:sp>
        <p:nvSpPr>
          <p:cNvPr id="3" name="Segnaposto testo 2"/>
          <p:cNvSpPr>
            <a:spLocks noGrp="1"/>
          </p:cNvSpPr>
          <p:nvPr>
            <p:ph type="body" sz="quarter" idx="10"/>
          </p:nvPr>
        </p:nvSpPr>
        <p:spPr>
          <a:xfrm>
            <a:off x="390525" y="3524197"/>
            <a:ext cx="11410950" cy="2492990"/>
          </a:xfrm>
        </p:spPr>
        <p:txBody>
          <a:bodyPr/>
          <a:lstStyle/>
          <a:p>
            <a:pPr algn="ctr"/>
            <a:r>
              <a:rPr lang="it-IT" sz="2200" i="1" dirty="0"/>
              <a:t>Enzo Fioriti¹, Eugenia </a:t>
            </a:r>
            <a:r>
              <a:rPr lang="it-IT" sz="2200" i="1" dirty="0" err="1"/>
              <a:t>Verrigni</a:t>
            </a:r>
            <a:r>
              <a:rPr lang="it-IT" sz="2200" i="1" dirty="0"/>
              <a:t> </a:t>
            </a:r>
            <a:r>
              <a:rPr lang="it-IT" sz="2200" i="1" dirty="0" err="1"/>
              <a:t>Petrei</a:t>
            </a:r>
            <a:r>
              <a:rPr lang="it-IT" sz="2200" i="1" dirty="0"/>
              <a:t> Castelli², Alessandro Colucci¹, Alessandro Picca¹ and Ivan Roselli¹</a:t>
            </a:r>
          </a:p>
          <a:p>
            <a:pPr algn="ctr"/>
            <a:endParaRPr lang="it-IT" sz="2200" i="1" dirty="0"/>
          </a:p>
          <a:p>
            <a:pPr algn="ctr"/>
            <a:r>
              <a:rPr lang="it-IT" sz="3200" b="0" i="1" dirty="0"/>
              <a:t>¹</a:t>
            </a:r>
            <a:r>
              <a:rPr lang="it-IT" sz="2200" i="1" dirty="0"/>
              <a:t>ENEA   </a:t>
            </a:r>
            <a:r>
              <a:rPr lang="it-IT" sz="3200" b="0" i="1" dirty="0"/>
              <a:t>²</a:t>
            </a:r>
            <a:r>
              <a:rPr lang="it-IT" sz="2200" i="1" dirty="0"/>
              <a:t>Università SAPIENZA</a:t>
            </a:r>
          </a:p>
          <a:p>
            <a:pPr algn="ctr"/>
            <a:endParaRPr lang="it-IT" sz="1000" dirty="0"/>
          </a:p>
          <a:p>
            <a:pPr algn="ctr"/>
            <a:r>
              <a:rPr lang="it-IT" dirty="0"/>
              <a:t>ENEA C.R. Casaccia, Laboratorio TERIN  ICER  ICS </a:t>
            </a:r>
          </a:p>
          <a:p>
            <a:pPr algn="ctr"/>
            <a:endParaRPr lang="it-IT" dirty="0"/>
          </a:p>
        </p:txBody>
      </p:sp>
      <p:sp>
        <p:nvSpPr>
          <p:cNvPr id="5" name="Segnaposto testo 4"/>
          <p:cNvSpPr>
            <a:spLocks noGrp="1"/>
          </p:cNvSpPr>
          <p:nvPr>
            <p:ph type="body" sz="quarter" idx="11"/>
          </p:nvPr>
        </p:nvSpPr>
        <p:spPr>
          <a:xfrm>
            <a:off x="477673" y="5801744"/>
            <a:ext cx="11099284" cy="1138838"/>
          </a:xfrm>
        </p:spPr>
        <p:txBody>
          <a:bodyPr/>
          <a:lstStyle/>
          <a:p>
            <a:pPr algn="ctr"/>
            <a:r>
              <a:rPr lang="en-US" sz="3600" b="1" i="0" dirty="0">
                <a:solidFill>
                  <a:srgbClr val="0A52B2"/>
                </a:solidFill>
              </a:rPr>
              <a:t>Frascati</a:t>
            </a:r>
            <a:r>
              <a:rPr lang="it-IT" sz="3600" b="1" i="0" dirty="0">
                <a:solidFill>
                  <a:srgbClr val="0A52B2"/>
                </a:solidFill>
              </a:rPr>
              <a:t>, 19-21 </a:t>
            </a:r>
            <a:r>
              <a:rPr lang="it-IT" sz="3600" b="1" i="0" dirty="0" err="1">
                <a:solidFill>
                  <a:srgbClr val="0A52B2"/>
                </a:solidFill>
              </a:rPr>
              <a:t>October</a:t>
            </a:r>
            <a:r>
              <a:rPr lang="it-IT" sz="3600" b="1" i="0" dirty="0">
                <a:solidFill>
                  <a:srgbClr val="0A52B2"/>
                </a:solidFill>
              </a:rPr>
              <a:t>  2026</a:t>
            </a:r>
          </a:p>
          <a:p>
            <a:r>
              <a:rPr lang="it-IT" dirty="0"/>
              <a:t> </a:t>
            </a:r>
          </a:p>
        </p:txBody>
      </p:sp>
      <p:pic>
        <p:nvPicPr>
          <p:cNvPr id="7" name="Immagine 6" descr="Immagine che contiene testo, Carattere, bianco, tipografia&#10;&#10;Descrizione generata automaticamente">
            <a:extLst>
              <a:ext uri="{FF2B5EF4-FFF2-40B4-BE49-F238E27FC236}">
                <a16:creationId xmlns:a16="http://schemas.microsoft.com/office/drawing/2014/main" id="{97E9FA67-578E-41A7-A9B9-B74CA3419F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0590" y="109182"/>
            <a:ext cx="7148180" cy="1364776"/>
          </a:xfrm>
          <a:prstGeom prst="rect">
            <a:avLst/>
          </a:prstGeom>
        </p:spPr>
      </p:pic>
    </p:spTree>
    <p:extLst>
      <p:ext uri="{BB962C8B-B14F-4D97-AF65-F5344CB8AC3E}">
        <p14:creationId xmlns:p14="http://schemas.microsoft.com/office/powerpoint/2010/main" val="428641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l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122362"/>
            <a:ext cx="6204674" cy="5735637"/>
          </a:xfrm>
          <a:prstGeom prst="rect">
            <a:avLst/>
          </a:prstGeom>
          <a:ln>
            <a:noFill/>
          </a:ln>
        </p:spPr>
      </p:pic>
      <p:sp>
        <p:nvSpPr>
          <p:cNvPr id="6" name="CasellaDiTesto 5"/>
          <p:cNvSpPr txBox="1"/>
          <p:nvPr/>
        </p:nvSpPr>
        <p:spPr>
          <a:xfrm>
            <a:off x="123732" y="0"/>
            <a:ext cx="1212922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it-IT" sz="2400" dirty="0">
                <a:solidFill>
                  <a:srgbClr val="002060"/>
                </a:solidFill>
                <a:latin typeface="Calibri" panose="020F0502020204030204"/>
              </a:rPr>
              <a:t>O</a:t>
            </a:r>
            <a:r>
              <a:rPr kumimoji="0" lang="it-IT" sz="2400" i="0" u="none" strike="noStrike" kern="1200" cap="none" spc="0" normalizeH="0" baseline="0" noProof="0" dirty="0">
                <a:ln>
                  <a:noFill/>
                </a:ln>
                <a:solidFill>
                  <a:srgbClr val="002060"/>
                </a:solidFill>
                <a:effectLst/>
                <a:uLnTx/>
                <a:uFillTx/>
                <a:latin typeface="Calibri" panose="020F0502020204030204"/>
              </a:rPr>
              <a:t>RIGINAL VIDEO                                                                      </a:t>
            </a:r>
            <a:r>
              <a:rPr kumimoji="0" lang="it-IT" sz="2400" i="0" u="none" strike="noStrike" kern="1200" cap="none" spc="0" normalizeH="0" noProof="0" dirty="0">
                <a:ln>
                  <a:noFill/>
                </a:ln>
                <a:solidFill>
                  <a:srgbClr val="002060"/>
                </a:solidFill>
                <a:effectLst/>
                <a:uLnTx/>
                <a:uFillTx/>
                <a:latin typeface="Calibri" panose="020F0502020204030204"/>
              </a:rPr>
              <a:t>              </a:t>
            </a:r>
            <a:r>
              <a:rPr lang="it-IT" sz="2400" dirty="0">
                <a:solidFill>
                  <a:srgbClr val="002060"/>
                </a:solidFill>
                <a:latin typeface="Calibri" panose="020F0502020204030204"/>
              </a:rPr>
              <a:t>MAGNIFIED VIDEO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noProof="0" dirty="0">
                <a:ln>
                  <a:noFill/>
                </a:ln>
                <a:solidFill>
                  <a:srgbClr val="002060"/>
                </a:solidFill>
                <a:effectLst/>
                <a:uLnTx/>
                <a:uFillTx/>
                <a:latin typeface="Calibri" panose="020F0502020204030204"/>
                <a:ea typeface="+mn-ea"/>
                <a:cs typeface="+mn-cs"/>
              </a:rPr>
              <a:t>                                                                              </a:t>
            </a:r>
            <a:r>
              <a:rPr kumimoji="0" lang="it-IT" sz="2000" i="0" u="none" strike="noStrike" kern="1200" cap="none" spc="0" normalizeH="0" noProof="0" dirty="0" err="1">
                <a:ln>
                  <a:noFill/>
                </a:ln>
                <a:solidFill>
                  <a:srgbClr val="002060"/>
                </a:solidFill>
                <a:effectLst/>
                <a:uLnTx/>
                <a:uFillTx/>
                <a:latin typeface="Calibri" panose="020F0502020204030204"/>
                <a:ea typeface="+mn-ea"/>
                <a:cs typeface="+mn-cs"/>
              </a:rPr>
              <a:t>shaking</a:t>
            </a:r>
            <a:r>
              <a:rPr kumimoji="0" lang="it-IT" sz="2000" i="0" u="none" strike="noStrike" kern="1200" cap="none" spc="0" normalizeH="0" noProof="0" dirty="0">
                <a:ln>
                  <a:noFill/>
                </a:ln>
                <a:solidFill>
                  <a:srgbClr val="002060"/>
                </a:solidFill>
                <a:effectLst/>
                <a:uLnTx/>
                <a:uFillTx/>
                <a:latin typeface="Calibri" panose="020F0502020204030204"/>
                <a:ea typeface="+mn-ea"/>
                <a:cs typeface="+mn-cs"/>
              </a:rPr>
              <a:t> </a:t>
            </a:r>
            <a:r>
              <a:rPr kumimoji="0" lang="it-IT" sz="2000" i="0" u="none" strike="noStrike" kern="1200" cap="none" spc="0" normalizeH="0" noProof="0" dirty="0" err="1">
                <a:ln>
                  <a:noFill/>
                </a:ln>
                <a:solidFill>
                  <a:srgbClr val="002060"/>
                </a:solidFill>
                <a:effectLst/>
                <a:uLnTx/>
                <a:uFillTx/>
                <a:latin typeface="Calibri" panose="020F0502020204030204"/>
                <a:ea typeface="+mn-ea"/>
                <a:cs typeface="+mn-cs"/>
              </a:rPr>
              <a:t>table</a:t>
            </a:r>
            <a:r>
              <a:rPr kumimoji="0" lang="it-IT" sz="2000" i="0" u="none" strike="noStrike" kern="1200" cap="none" spc="0" normalizeH="0" baseline="0" noProof="0" dirty="0">
                <a:ln>
                  <a:noFill/>
                </a:ln>
                <a:solidFill>
                  <a:prstClr val="black"/>
                </a:solidFill>
                <a:effectLst/>
                <a:uLnTx/>
                <a:uFillTx/>
                <a:latin typeface="Calibri" panose="020F0502020204030204"/>
              </a:rPr>
              <a:t>                                  </a:t>
            </a:r>
          </a:p>
        </p:txBody>
      </p:sp>
      <p:pic>
        <p:nvPicPr>
          <p:cNvPr id="2" name="COLF_AMPL2">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419850" y="1122362"/>
            <a:ext cx="5772151" cy="5735638"/>
          </a:xfrm>
          <a:prstGeom prst="rect">
            <a:avLst/>
          </a:prstGeom>
          <a:ln>
            <a:noFill/>
          </a:ln>
        </p:spPr>
      </p:pic>
      <p:sp>
        <p:nvSpPr>
          <p:cNvPr id="3" name="Rettangolo 2"/>
          <p:cNvSpPr/>
          <p:nvPr/>
        </p:nvSpPr>
        <p:spPr>
          <a:xfrm>
            <a:off x="0" y="928687"/>
            <a:ext cx="12192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p:cNvSpPr txBox="1"/>
          <p:nvPr/>
        </p:nvSpPr>
        <p:spPr>
          <a:xfrm>
            <a:off x="4855464" y="0"/>
            <a:ext cx="2834640" cy="492443"/>
          </a:xfrm>
          <a:prstGeom prst="rect">
            <a:avLst/>
          </a:prstGeom>
          <a:noFill/>
        </p:spPr>
        <p:txBody>
          <a:bodyPr wrap="square" rtlCol="0">
            <a:spAutoFit/>
          </a:bodyPr>
          <a:lstStyle/>
          <a:p>
            <a:pPr algn="ctr"/>
            <a:r>
              <a:rPr lang="it-IT" sz="2600" dirty="0">
                <a:solidFill>
                  <a:srgbClr val="002060"/>
                </a:solidFill>
              </a:rPr>
              <a:t> </a:t>
            </a:r>
            <a:endParaRPr lang="it-IT" sz="2600" b="1" dirty="0">
              <a:solidFill>
                <a:srgbClr val="002060"/>
              </a:solidFill>
            </a:endParaRPr>
          </a:p>
        </p:txBody>
      </p:sp>
      <p:sp>
        <p:nvSpPr>
          <p:cNvPr id="9" name="Rettangolo 8">
            <a:extLst>
              <a:ext uri="{FF2B5EF4-FFF2-40B4-BE49-F238E27FC236}">
                <a16:creationId xmlns:a16="http://schemas.microsoft.com/office/drawing/2014/main" id="{9B9CCD25-A2F8-47BC-C05B-879549600DAC}"/>
              </a:ext>
            </a:extLst>
          </p:cNvPr>
          <p:cNvSpPr/>
          <p:nvPr/>
        </p:nvSpPr>
        <p:spPr>
          <a:xfrm>
            <a:off x="6188344" y="1078818"/>
            <a:ext cx="276133" cy="5779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6B43147D-09CD-DB24-37EA-958984EBC7BD}"/>
              </a:ext>
            </a:extLst>
          </p:cNvPr>
          <p:cNvSpPr/>
          <p:nvPr/>
        </p:nvSpPr>
        <p:spPr>
          <a:xfrm>
            <a:off x="0" y="974406"/>
            <a:ext cx="12192000" cy="906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8" name="Connettore 2 7"/>
          <p:cNvCxnSpPr>
            <a:stCxn id="6" idx="2"/>
          </p:cNvCxnSpPr>
          <p:nvPr/>
        </p:nvCxnSpPr>
        <p:spPr>
          <a:xfrm>
            <a:off x="6188344" y="892552"/>
            <a:ext cx="1568812" cy="5251073"/>
          </a:xfrm>
          <a:prstGeom prst="straightConnector1">
            <a:avLst/>
          </a:prstGeom>
          <a:ln>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 name="Connettore 2 6"/>
          <p:cNvCxnSpPr>
            <a:stCxn id="6" idx="2"/>
          </p:cNvCxnSpPr>
          <p:nvPr/>
        </p:nvCxnSpPr>
        <p:spPr>
          <a:xfrm flipH="1">
            <a:off x="5204456" y="892552"/>
            <a:ext cx="983888" cy="5251073"/>
          </a:xfrm>
          <a:prstGeom prst="straightConnector1">
            <a:avLst/>
          </a:prstGeom>
          <a:ln>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2" name="Esplosione 2 11"/>
          <p:cNvSpPr/>
          <p:nvPr/>
        </p:nvSpPr>
        <p:spPr>
          <a:xfrm>
            <a:off x="7310783" y="605183"/>
            <a:ext cx="2266121" cy="1877391"/>
          </a:xfrm>
          <a:prstGeom prst="irregularSeal2">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CasellaDiTesto 12"/>
          <p:cNvSpPr txBox="1"/>
          <p:nvPr/>
        </p:nvSpPr>
        <p:spPr>
          <a:xfrm>
            <a:off x="7864214" y="1163430"/>
            <a:ext cx="1175026" cy="707886"/>
          </a:xfrm>
          <a:prstGeom prst="rect">
            <a:avLst/>
          </a:prstGeom>
          <a:noFill/>
        </p:spPr>
        <p:txBody>
          <a:bodyPr wrap="square" rtlCol="0">
            <a:spAutoFit/>
          </a:bodyPr>
          <a:lstStyle/>
          <a:p>
            <a:r>
              <a:rPr lang="it-IT" sz="2000" b="1" dirty="0">
                <a:solidFill>
                  <a:srgbClr val="0A52B2"/>
                </a:solidFill>
              </a:rPr>
              <a:t>NO   A.I.  INSIDE !</a:t>
            </a:r>
          </a:p>
        </p:txBody>
      </p:sp>
    </p:spTree>
    <p:extLst>
      <p:ext uri="{BB962C8B-B14F-4D97-AF65-F5344CB8AC3E}">
        <p14:creationId xmlns:p14="http://schemas.microsoft.com/office/powerpoint/2010/main" val="18484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620" fill="hold"/>
                                        <p:tgtEl>
                                          <p:spTgt spid="4"/>
                                        </p:tgtEl>
                                      </p:cBhvr>
                                    </p:cmd>
                                  </p:childTnLst>
                                </p:cTn>
                              </p:par>
                              <p:par>
                                <p:cTn id="7" presetID="1" presetClass="mediacall" presetSubtype="0" fill="hold" nodeType="withEffect">
                                  <p:stCondLst>
                                    <p:cond delay="0"/>
                                  </p:stCondLst>
                                  <p:childTnLst>
                                    <p:cmd type="call" cmd="playFrom(0.0)">
                                      <p:cBhvr>
                                        <p:cTn id="8" dur="256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hold" display="0">
                  <p:stCondLst>
                    <p:cond delay="indefinite"/>
                  </p:stCondLst>
                </p:cTn>
                <p:tgtEl>
                  <p:spTgt spid="4"/>
                </p:tgtEl>
              </p:cMediaNode>
            </p:video>
            <p:video>
              <p:cMediaNode vol="80000">
                <p:cTn id="10" repeatCount="indefinite"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mappa, Aerofotogrammetria, testo, aereo">
            <a:extLst>
              <a:ext uri="{FF2B5EF4-FFF2-40B4-BE49-F238E27FC236}">
                <a16:creationId xmlns:a16="http://schemas.microsoft.com/office/drawing/2014/main" id="{01261D94-035D-B331-E252-E7BFBF8A63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8943" y="887187"/>
            <a:ext cx="9483058" cy="5970814"/>
          </a:xfrm>
          <a:prstGeom prst="rect">
            <a:avLst/>
          </a:prstGeom>
        </p:spPr>
      </p:pic>
      <p:sp>
        <p:nvSpPr>
          <p:cNvPr id="8" name="Titolo 13">
            <a:extLst>
              <a:ext uri="{FF2B5EF4-FFF2-40B4-BE49-F238E27FC236}">
                <a16:creationId xmlns:a16="http://schemas.microsoft.com/office/drawing/2014/main" id="{95BA47A5-CDD0-4923-BC90-3B2BFCCB5026}"/>
              </a:ext>
            </a:extLst>
          </p:cNvPr>
          <p:cNvSpPr txBox="1">
            <a:spLocks/>
          </p:cNvSpPr>
          <p:nvPr/>
        </p:nvSpPr>
        <p:spPr>
          <a:xfrm>
            <a:off x="273633" y="84286"/>
            <a:ext cx="10972800" cy="492443"/>
          </a:xfrm>
          <a:prstGeom prst="rect">
            <a:avLst/>
          </a:prstGeom>
        </p:spPr>
        <p:txBody>
          <a:bodyPr/>
          <a:lstStyle>
            <a:lvl1pPr algn="l" defTabSz="609585" rtl="0" eaLnBrk="1" latinLnBrk="0" hangingPunct="1">
              <a:spcBef>
                <a:spcPct val="0"/>
              </a:spcBef>
              <a:buNone/>
              <a:defRPr sz="3467" b="1" kern="1200">
                <a:solidFill>
                  <a:schemeClr val="tx1"/>
                </a:solidFill>
                <a:latin typeface="+mj-lt"/>
                <a:ea typeface="+mj-ea"/>
                <a:cs typeface="+mj-cs"/>
              </a:defRPr>
            </a:lvl1pPr>
          </a:lstStyle>
          <a:p>
            <a:r>
              <a:rPr lang="it-IT" sz="3200" dirty="0">
                <a:solidFill>
                  <a:srgbClr val="0A52B2"/>
                </a:solidFill>
                <a:latin typeface="Arial"/>
              </a:rPr>
              <a:t>The camera position in ‘Piazza dei Miracoli’</a:t>
            </a:r>
            <a:endParaRPr lang="it-IT" dirty="0"/>
          </a:p>
        </p:txBody>
      </p:sp>
    </p:spTree>
    <p:extLst>
      <p:ext uri="{BB962C8B-B14F-4D97-AF65-F5344CB8AC3E}">
        <p14:creationId xmlns:p14="http://schemas.microsoft.com/office/powerpoint/2010/main" val="3368542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1316736" y="1737360"/>
            <a:ext cx="749808" cy="2852928"/>
          </a:xfrm>
          <a:prstGeom prst="rect">
            <a:avLst/>
          </a:prstGeom>
          <a:noFill/>
          <a:ln w="28575">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3" name="Pisaoriginal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rot="5400000">
            <a:off x="-558529" y="654063"/>
            <a:ext cx="5277138" cy="4160080"/>
          </a:xfrm>
          <a:prstGeom prst="rect">
            <a:avLst/>
          </a:prstGeom>
        </p:spPr>
      </p:pic>
      <p:pic>
        <p:nvPicPr>
          <p:cNvPr id="5" name="Pisa-FIRWindowBP-band0.50-1.50-sr25-alpha80-mp0-sigma3-scale0.50-frames1-373-octave">
            <a:hlinkClick r:id="" action="ppaction://media"/>
            <a:extLst>
              <a:ext uri="{FF2B5EF4-FFF2-40B4-BE49-F238E27FC236}">
                <a16:creationId xmlns:a16="http://schemas.microsoft.com/office/drawing/2014/main" id="{DAFDE2CE-3E02-6B18-F25F-34479C4D7B7E}"/>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rot="5400000">
            <a:off x="2332974" y="591740"/>
            <a:ext cx="5279114" cy="4161637"/>
          </a:xfrm>
          <a:prstGeom prst="rect">
            <a:avLst/>
          </a:prstGeom>
        </p:spPr>
      </p:pic>
      <p:pic>
        <p:nvPicPr>
          <p:cNvPr id="6" name="Pisa-FIRWindowBP-band2.00-3.00-sr25-alpha80-mp0-sigma3-scale0.50-frames1-373-octave">
            <a:hlinkClick r:id="" action="ppaction://media"/>
            <a:extLst>
              <a:ext uri="{FF2B5EF4-FFF2-40B4-BE49-F238E27FC236}">
                <a16:creationId xmlns:a16="http://schemas.microsoft.com/office/drawing/2014/main" id="{49CDC11C-FF26-6974-6085-DEF7221781C2}"/>
              </a:ext>
            </a:extLst>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rot="5400000">
            <a:off x="5298483" y="571044"/>
            <a:ext cx="5299884" cy="4178011"/>
          </a:xfrm>
          <a:prstGeom prst="rect">
            <a:avLst/>
          </a:prstGeom>
        </p:spPr>
      </p:pic>
      <p:pic>
        <p:nvPicPr>
          <p:cNvPr id="7" name="Pisa-FIRWindowBP-band6.00-7.00-sr25-alpha80-mp0-sigma3-scale0.50-frames1-373-octave">
            <a:hlinkClick r:id="" action="ppaction://media"/>
            <a:extLst>
              <a:ext uri="{FF2B5EF4-FFF2-40B4-BE49-F238E27FC236}">
                <a16:creationId xmlns:a16="http://schemas.microsoft.com/office/drawing/2014/main" id="{D8DB80D5-3C2B-182D-B7F3-FE2B4676CC76}"/>
              </a:ext>
            </a:extLst>
          </p:cNvPr>
          <p:cNvPicPr>
            <a:picLocks noChangeAspect="1"/>
          </p:cNvPicPr>
          <p:nvPr>
            <a:videoFile r:link="rId8"/>
            <p:extLst>
              <p:ext uri="{DAA4B4D4-6D71-4841-9C94-3DE7FCFB9230}">
                <p14:media xmlns:p14="http://schemas.microsoft.com/office/powerpoint/2010/main" r:embed="rId7"/>
              </p:ext>
            </p:extLst>
          </p:nvPr>
        </p:nvPicPr>
        <p:blipFill rotWithShape="1">
          <a:blip r:embed="rId13"/>
          <a:srcRect t="21980"/>
          <a:stretch/>
        </p:blipFill>
        <p:spPr>
          <a:xfrm rot="5400000">
            <a:off x="7906969" y="1036611"/>
            <a:ext cx="5299882" cy="3259681"/>
          </a:xfrm>
          <a:prstGeom prst="rect">
            <a:avLst/>
          </a:prstGeom>
        </p:spPr>
      </p:pic>
      <p:cxnSp>
        <p:nvCxnSpPr>
          <p:cNvPr id="14" name="Connettore 2 13">
            <a:extLst>
              <a:ext uri="{FF2B5EF4-FFF2-40B4-BE49-F238E27FC236}">
                <a16:creationId xmlns:a16="http://schemas.microsoft.com/office/drawing/2014/main" id="{C587C4B6-DE3F-1C0A-1C14-3F5941D3C059}"/>
              </a:ext>
            </a:extLst>
          </p:cNvPr>
          <p:cNvCxnSpPr/>
          <p:nvPr/>
        </p:nvCxnSpPr>
        <p:spPr>
          <a:xfrm flipH="1">
            <a:off x="4744872" y="373039"/>
            <a:ext cx="759725" cy="391236"/>
          </a:xfrm>
          <a:prstGeom prst="straightConnector1">
            <a:avLst/>
          </a:prstGeom>
          <a:ln w="635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ttore 2 17">
            <a:extLst>
              <a:ext uri="{FF2B5EF4-FFF2-40B4-BE49-F238E27FC236}">
                <a16:creationId xmlns:a16="http://schemas.microsoft.com/office/drawing/2014/main" id="{AF16ECCF-FCFE-F6B1-25F6-BD0E1D04E42A}"/>
              </a:ext>
            </a:extLst>
          </p:cNvPr>
          <p:cNvCxnSpPr>
            <a:cxnSpLocks/>
          </p:cNvCxnSpPr>
          <p:nvPr/>
        </p:nvCxnSpPr>
        <p:spPr>
          <a:xfrm flipH="1">
            <a:off x="4623873" y="351033"/>
            <a:ext cx="895936" cy="964914"/>
          </a:xfrm>
          <a:prstGeom prst="straightConnector1">
            <a:avLst/>
          </a:prstGeom>
          <a:ln w="9525">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1" name="CasellaDiTesto 10">
            <a:extLst>
              <a:ext uri="{FF2B5EF4-FFF2-40B4-BE49-F238E27FC236}">
                <a16:creationId xmlns:a16="http://schemas.microsoft.com/office/drawing/2014/main" id="{001D9B76-CE16-9B40-5C32-32B83BE2F1F8}"/>
              </a:ext>
            </a:extLst>
          </p:cNvPr>
          <p:cNvSpPr txBox="1"/>
          <p:nvPr/>
        </p:nvSpPr>
        <p:spPr>
          <a:xfrm>
            <a:off x="4350497" y="10916"/>
            <a:ext cx="2391500" cy="307777"/>
          </a:xfrm>
          <a:prstGeom prst="rect">
            <a:avLst/>
          </a:prstGeom>
        </p:spPr>
        <p:txBody>
          <a:bodyPr vert="horz" wrap="square" lIns="91440" tIns="0" rIns="91440" bIns="0" rtlCol="0">
            <a:spAutoFit/>
          </a:bodyPr>
          <a:lstStyle/>
          <a:p>
            <a:r>
              <a:rPr lang="it-IT" sz="2000" dirty="0">
                <a:solidFill>
                  <a:schemeClr val="bg1"/>
                </a:solidFill>
              </a:rPr>
              <a:t>Large </a:t>
            </a:r>
            <a:r>
              <a:rPr lang="it-IT" sz="2000" dirty="0" err="1">
                <a:solidFill>
                  <a:schemeClr val="bg1"/>
                </a:solidFill>
              </a:rPr>
              <a:t>noise</a:t>
            </a:r>
            <a:r>
              <a:rPr lang="it-IT" sz="2000" dirty="0">
                <a:solidFill>
                  <a:schemeClr val="bg1"/>
                </a:solidFill>
              </a:rPr>
              <a:t> </a:t>
            </a:r>
            <a:r>
              <a:rPr lang="it-IT" sz="2000" dirty="0" err="1">
                <a:solidFill>
                  <a:schemeClr val="bg1"/>
                </a:solidFill>
              </a:rPr>
              <a:t>effects</a:t>
            </a:r>
            <a:endParaRPr lang="it-IT" sz="2000" dirty="0">
              <a:solidFill>
                <a:schemeClr val="bg1"/>
              </a:solidFill>
            </a:endParaRPr>
          </a:p>
        </p:txBody>
      </p:sp>
      <p:sp>
        <p:nvSpPr>
          <p:cNvPr id="8" name="CasellaDiTesto 7"/>
          <p:cNvSpPr txBox="1"/>
          <p:nvPr/>
        </p:nvSpPr>
        <p:spPr>
          <a:xfrm>
            <a:off x="0" y="5228717"/>
            <a:ext cx="12192001" cy="1046440"/>
          </a:xfrm>
          <a:prstGeom prst="rect">
            <a:avLst/>
          </a:prstGeom>
          <a:solidFill>
            <a:schemeClr val="bg1"/>
          </a:solidFill>
        </p:spPr>
        <p:txBody>
          <a:bodyPr vert="horz" wrap="square" lIns="91440" tIns="0" rIns="9144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noProof="1">
                <a:solidFill>
                  <a:srgbClr val="002060"/>
                </a:solidFill>
                <a:latin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noProof="1">
                <a:solidFill>
                  <a:srgbClr val="002060"/>
                </a:solidFill>
                <a:latin typeface="Arial"/>
              </a:rPr>
              <a:t>      O</a:t>
            </a:r>
            <a:r>
              <a:rPr kumimoji="0" lang="en-US" b="1" i="0" u="none" strike="noStrike" kern="1200" cap="none" spc="0" normalizeH="0" baseline="0" noProof="1">
                <a:ln>
                  <a:noFill/>
                </a:ln>
                <a:solidFill>
                  <a:srgbClr val="002060"/>
                </a:solidFill>
                <a:effectLst/>
                <a:uLnTx/>
                <a:uFillTx/>
                <a:latin typeface="Arial"/>
              </a:rPr>
              <a:t>riginal video           Magnified:  </a:t>
            </a:r>
            <a:r>
              <a:rPr lang="en-US" b="1" noProof="1">
                <a:solidFill>
                  <a:srgbClr val="002060"/>
                </a:solidFill>
                <a:latin typeface="Arial"/>
              </a:rPr>
              <a:t>bending  ~1Hz</a:t>
            </a:r>
            <a:r>
              <a:rPr kumimoji="0" lang="en-US" b="1" i="0" u="none" strike="noStrike" kern="1200" cap="none" spc="0" normalizeH="0" baseline="0" noProof="1">
                <a:ln>
                  <a:noFill/>
                </a:ln>
                <a:solidFill>
                  <a:srgbClr val="002060"/>
                </a:solidFill>
                <a:effectLst/>
                <a:uLnTx/>
                <a:uFillTx/>
                <a:latin typeface="Arial"/>
              </a:rPr>
              <a:t>                 vertical  ~2.6Hz                      torsional  ~</a:t>
            </a:r>
            <a:r>
              <a:rPr lang="en-US" b="1" noProof="1">
                <a:solidFill>
                  <a:srgbClr val="002060"/>
                </a:solidFill>
                <a:latin typeface="Arial"/>
              </a:rPr>
              <a:t>6</a:t>
            </a:r>
            <a:r>
              <a:rPr kumimoji="0" lang="en-US" b="1" i="0" u="none" strike="noStrike" kern="1200" cap="none" spc="0" normalizeH="0" baseline="0" noProof="1">
                <a:ln>
                  <a:noFill/>
                </a:ln>
                <a:solidFill>
                  <a:srgbClr val="002060"/>
                </a:solidFill>
                <a:effectLst/>
                <a:uLnTx/>
                <a:uFillTx/>
                <a:latin typeface="Arial"/>
              </a:rPr>
              <a:t>.3Hz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noProof="1">
                <a:solidFill>
                  <a:srgbClr val="002060"/>
                </a:solidFill>
                <a:latin typeface="Arial"/>
              </a:rPr>
              <a:t>                                 </a:t>
            </a:r>
            <a:r>
              <a:rPr lang="en-US" sz="1400" b="1" noProof="1">
                <a:solidFill>
                  <a:srgbClr val="002060"/>
                </a:solidFill>
                <a:latin typeface="Arial"/>
              </a:rPr>
              <a:t>                     </a:t>
            </a:r>
            <a:endParaRPr kumimoji="0" lang="en-US" sz="1000" i="0" u="none" strike="noStrike" kern="1200" cap="none" spc="0" normalizeH="0" baseline="0" noProof="1">
              <a:ln>
                <a:noFill/>
              </a:ln>
              <a:solidFill>
                <a:srgbClr val="00206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1200" cap="none" spc="0" normalizeH="0" baseline="0" noProof="1">
              <a:ln>
                <a:noFill/>
              </a:ln>
              <a:solidFill>
                <a:srgbClr val="002060"/>
              </a:solidFill>
              <a:effectLst/>
              <a:uLnTx/>
              <a:uFillTx/>
              <a:latin typeface="Arial"/>
            </a:endParaRPr>
          </a:p>
        </p:txBody>
      </p:sp>
      <p:sp>
        <p:nvSpPr>
          <p:cNvPr id="13" name="CasellaDiTesto 12"/>
          <p:cNvSpPr txBox="1"/>
          <p:nvPr/>
        </p:nvSpPr>
        <p:spPr>
          <a:xfrm>
            <a:off x="454926" y="5852024"/>
            <a:ext cx="2110854" cy="369332"/>
          </a:xfrm>
          <a:prstGeom prst="rect">
            <a:avLst/>
          </a:prstGeom>
        </p:spPr>
        <p:txBody>
          <a:bodyPr vert="horz" wrap="square" lIns="91440" tIns="0" rIns="91440" bIns="0" rtlCol="0">
            <a:spAutoFit/>
          </a:bodyPr>
          <a:lstStyle/>
          <a:p>
            <a:r>
              <a:rPr lang="it-IT" sz="1200" dirty="0">
                <a:solidFill>
                  <a:srgbClr val="002060"/>
                </a:solidFill>
              </a:rPr>
              <a:t>( The </a:t>
            </a:r>
            <a:r>
              <a:rPr lang="it-IT" sz="1200" dirty="0" err="1">
                <a:solidFill>
                  <a:srgbClr val="002060"/>
                </a:solidFill>
              </a:rPr>
              <a:t>original</a:t>
            </a:r>
            <a:r>
              <a:rPr lang="it-IT" sz="1200" dirty="0">
                <a:solidFill>
                  <a:srgbClr val="002060"/>
                </a:solidFill>
              </a:rPr>
              <a:t> video </a:t>
            </a:r>
          </a:p>
          <a:p>
            <a:r>
              <a:rPr lang="it-IT" sz="1200" dirty="0" err="1">
                <a:solidFill>
                  <a:srgbClr val="002060"/>
                </a:solidFill>
              </a:rPr>
              <a:t>is</a:t>
            </a:r>
            <a:r>
              <a:rPr lang="it-IT" sz="1200" dirty="0">
                <a:solidFill>
                  <a:srgbClr val="002060"/>
                </a:solidFill>
              </a:rPr>
              <a:t> by C. </a:t>
            </a:r>
            <a:r>
              <a:rPr lang="it-IT" sz="1200" dirty="0" err="1">
                <a:solidFill>
                  <a:srgbClr val="002060"/>
                </a:solidFill>
              </a:rPr>
              <a:t>Capotorti</a:t>
            </a:r>
            <a:r>
              <a:rPr lang="it-IT" sz="1200" dirty="0">
                <a:solidFill>
                  <a:srgbClr val="002060"/>
                </a:solidFill>
              </a:rPr>
              <a:t> )</a:t>
            </a:r>
          </a:p>
        </p:txBody>
      </p:sp>
      <p:pic>
        <p:nvPicPr>
          <p:cNvPr id="19" name="Immagine 18" descr="Immagine che contiene testo, Carattere, bianco, tipografia&#10;&#10;Descrizione generata automaticamente">
            <a:extLst>
              <a:ext uri="{FF2B5EF4-FFF2-40B4-BE49-F238E27FC236}">
                <a16:creationId xmlns:a16="http://schemas.microsoft.com/office/drawing/2014/main" id="{83B14D00-D2B5-0155-D17E-FF580501004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559435" y="6275157"/>
            <a:ext cx="2540424" cy="485034"/>
          </a:xfrm>
          <a:prstGeom prst="rect">
            <a:avLst/>
          </a:prstGeom>
        </p:spPr>
      </p:pic>
    </p:spTree>
    <p:extLst>
      <p:ext uri="{BB962C8B-B14F-4D97-AF65-F5344CB8AC3E}">
        <p14:creationId xmlns:p14="http://schemas.microsoft.com/office/powerpoint/2010/main" val="103469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920" fill="hold"/>
                                        <p:tgtEl>
                                          <p:spTgt spid="3"/>
                                        </p:tgtEl>
                                      </p:cBhvr>
                                    </p:cmd>
                                  </p:childTnLst>
                                </p:cTn>
                              </p:par>
                              <p:par>
                                <p:cTn id="7" presetID="1" presetClass="mediacall" presetSubtype="0" fill="hold" nodeType="withEffect">
                                  <p:stCondLst>
                                    <p:cond delay="0"/>
                                  </p:stCondLst>
                                  <p:childTnLst>
                                    <p:cmd type="call" cmd="playFrom(0.0)">
                                      <p:cBhvr>
                                        <p:cTn id="8" dur="14916" fill="hold"/>
                                        <p:tgtEl>
                                          <p:spTgt spid="5"/>
                                        </p:tgtEl>
                                      </p:cBhvr>
                                    </p:cmd>
                                  </p:childTnLst>
                                </p:cTn>
                              </p:par>
                              <p:par>
                                <p:cTn id="9" presetID="1" presetClass="mediacall" presetSubtype="0" fill="hold" nodeType="withEffect">
                                  <p:stCondLst>
                                    <p:cond delay="0"/>
                                  </p:stCondLst>
                                  <p:childTnLst>
                                    <p:cmd type="call" cmd="playFrom(0.0)">
                                      <p:cBhvr>
                                        <p:cTn id="10" dur="14916" fill="hold"/>
                                        <p:tgtEl>
                                          <p:spTgt spid="6"/>
                                        </p:tgtEl>
                                      </p:cBhvr>
                                    </p:cmd>
                                  </p:childTnLst>
                                </p:cTn>
                              </p:par>
                              <p:par>
                                <p:cTn id="11" presetID="1" presetClass="mediacall" presetSubtype="0" fill="hold" nodeType="withEffect">
                                  <p:stCondLst>
                                    <p:cond delay="0"/>
                                  </p:stCondLst>
                                  <p:childTnLst>
                                    <p:cmd type="call" cmd="playFrom(0.0)">
                                      <p:cBhvr>
                                        <p:cTn id="12" dur="1491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3"/>
                </p:tgtEl>
              </p:cMediaNode>
            </p:video>
            <p:video>
              <p:cMediaNode vol="80000">
                <p:cTn id="14" repeatCount="indefinite" fill="hold" display="0">
                  <p:stCondLst>
                    <p:cond delay="indefinite"/>
                  </p:stCondLst>
                </p:cTn>
                <p:tgtEl>
                  <p:spTgt spid="5"/>
                </p:tgtEl>
              </p:cMediaNode>
            </p:video>
            <p:video>
              <p:cMediaNode vol="80000">
                <p:cTn id="15" repeatCount="indefinite" fill="hold" display="0">
                  <p:stCondLst>
                    <p:cond delay="indefinite"/>
                  </p:stCondLst>
                </p:cTn>
                <p:tgtEl>
                  <p:spTgt spid="6"/>
                </p:tgtEl>
              </p:cMediaNode>
            </p:video>
            <p:video>
              <p:cMediaNode vol="80000">
                <p:cTn id="16" repeatCount="indefinite" fill="hold" display="0">
                  <p:stCondLst>
                    <p:cond delay="indefinite"/>
                  </p:stCondLst>
                </p:cTn>
                <p:tgtEl>
                  <p:spTgt spid="7"/>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932EFA4-5132-7149-2454-BBFDD4EF2BBF}"/>
              </a:ext>
            </a:extLst>
          </p:cNvPr>
          <p:cNvPicPr>
            <a:picLocks noChangeAspect="1"/>
          </p:cNvPicPr>
          <p:nvPr/>
        </p:nvPicPr>
        <p:blipFill rotWithShape="1">
          <a:blip r:embed="rId2"/>
          <a:srcRect l="65587" t="21868" r="1" b="37576"/>
          <a:stretch/>
        </p:blipFill>
        <p:spPr>
          <a:xfrm>
            <a:off x="2176364" y="1785258"/>
            <a:ext cx="2531300" cy="4703990"/>
          </a:xfrm>
          <a:prstGeom prst="rect">
            <a:avLst/>
          </a:prstGeom>
        </p:spPr>
      </p:pic>
      <p:pic>
        <p:nvPicPr>
          <p:cNvPr id="7" name="Immagine 6">
            <a:extLst>
              <a:ext uri="{FF2B5EF4-FFF2-40B4-BE49-F238E27FC236}">
                <a16:creationId xmlns:a16="http://schemas.microsoft.com/office/drawing/2014/main" id="{D2973836-55E7-6397-368B-0E9FADFF8C24}"/>
              </a:ext>
            </a:extLst>
          </p:cNvPr>
          <p:cNvPicPr>
            <a:picLocks noChangeAspect="1"/>
          </p:cNvPicPr>
          <p:nvPr/>
        </p:nvPicPr>
        <p:blipFill rotWithShape="1">
          <a:blip r:embed="rId2"/>
          <a:srcRect l="33365" t="85683" b="1"/>
          <a:stretch/>
        </p:blipFill>
        <p:spPr>
          <a:xfrm>
            <a:off x="5949042" y="3646714"/>
            <a:ext cx="6057900" cy="2052279"/>
          </a:xfrm>
          <a:prstGeom prst="rect">
            <a:avLst/>
          </a:prstGeom>
        </p:spPr>
      </p:pic>
      <p:cxnSp>
        <p:nvCxnSpPr>
          <p:cNvPr id="9" name="Connettore diritto 8">
            <a:extLst>
              <a:ext uri="{FF2B5EF4-FFF2-40B4-BE49-F238E27FC236}">
                <a16:creationId xmlns:a16="http://schemas.microsoft.com/office/drawing/2014/main" id="{CAADEFF5-F1B5-6B06-EB89-C04C304E1EDC}"/>
              </a:ext>
            </a:extLst>
          </p:cNvPr>
          <p:cNvCxnSpPr>
            <a:cxnSpLocks/>
          </p:cNvCxnSpPr>
          <p:nvPr/>
        </p:nvCxnSpPr>
        <p:spPr>
          <a:xfrm>
            <a:off x="3984280" y="3405169"/>
            <a:ext cx="2002863" cy="34404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Connettore diritto 10">
            <a:extLst>
              <a:ext uri="{FF2B5EF4-FFF2-40B4-BE49-F238E27FC236}">
                <a16:creationId xmlns:a16="http://schemas.microsoft.com/office/drawing/2014/main" id="{4537C657-C985-D7A5-4B06-07F058559023}"/>
              </a:ext>
            </a:extLst>
          </p:cNvPr>
          <p:cNvCxnSpPr>
            <a:cxnSpLocks/>
          </p:cNvCxnSpPr>
          <p:nvPr/>
        </p:nvCxnSpPr>
        <p:spPr>
          <a:xfrm flipV="1">
            <a:off x="3954276" y="5257800"/>
            <a:ext cx="2032867" cy="48414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1" name="CasellaDiTesto 20">
            <a:extLst>
              <a:ext uri="{FF2B5EF4-FFF2-40B4-BE49-F238E27FC236}">
                <a16:creationId xmlns:a16="http://schemas.microsoft.com/office/drawing/2014/main" id="{C962A0A6-A142-E223-D2FF-60A7DCE577AA}"/>
              </a:ext>
            </a:extLst>
          </p:cNvPr>
          <p:cNvSpPr txBox="1"/>
          <p:nvPr/>
        </p:nvSpPr>
        <p:spPr>
          <a:xfrm>
            <a:off x="5988954" y="5654097"/>
            <a:ext cx="6057899" cy="1107996"/>
          </a:xfrm>
          <a:prstGeom prst="rect">
            <a:avLst/>
          </a:prstGeom>
          <a:noFill/>
        </p:spPr>
        <p:txBody>
          <a:bodyPr wrap="square">
            <a:spAutoFit/>
          </a:bodyPr>
          <a:lstStyle/>
          <a:p>
            <a:pPr algn="just"/>
            <a:r>
              <a:rPr lang="en-US" sz="2200" dirty="0">
                <a:solidFill>
                  <a:srgbClr val="0A52B2"/>
                </a:solidFill>
              </a:rPr>
              <a:t>First frame of the magnified video of the Leaning Tower, the MM amplification here is 120 in the frequency range 0.1 – 12.5 Hz.</a:t>
            </a:r>
            <a:endParaRPr lang="it-IT" sz="2200" dirty="0">
              <a:solidFill>
                <a:srgbClr val="0A52B2"/>
              </a:solidFill>
            </a:endParaRPr>
          </a:p>
        </p:txBody>
      </p:sp>
      <p:sp>
        <p:nvSpPr>
          <p:cNvPr id="10" name="Titolo 3">
            <a:extLst>
              <a:ext uri="{FF2B5EF4-FFF2-40B4-BE49-F238E27FC236}">
                <a16:creationId xmlns:a16="http://schemas.microsoft.com/office/drawing/2014/main" id="{3D9AF858-66A3-A9F0-1CC7-7C4DF9B41BB3}"/>
              </a:ext>
            </a:extLst>
          </p:cNvPr>
          <p:cNvSpPr>
            <a:spLocks noGrp="1"/>
          </p:cNvSpPr>
          <p:nvPr>
            <p:ph type="title"/>
          </p:nvPr>
        </p:nvSpPr>
        <p:spPr>
          <a:xfrm>
            <a:off x="244106" y="81662"/>
            <a:ext cx="10972800" cy="533480"/>
          </a:xfrm>
        </p:spPr>
        <p:txBody>
          <a:bodyPr/>
          <a:lstStyle/>
          <a:p>
            <a:r>
              <a:rPr lang="it-IT" dirty="0" err="1">
                <a:solidFill>
                  <a:srgbClr val="0A52B2"/>
                </a:solidFill>
              </a:rPr>
              <a:t>Signal</a:t>
            </a:r>
            <a:r>
              <a:rPr lang="it-IT" dirty="0">
                <a:solidFill>
                  <a:srgbClr val="0A52B2"/>
                </a:solidFill>
              </a:rPr>
              <a:t> </a:t>
            </a:r>
            <a:r>
              <a:rPr lang="it-IT" dirty="0" err="1">
                <a:solidFill>
                  <a:srgbClr val="0A52B2"/>
                </a:solidFill>
              </a:rPr>
              <a:t>extraction</a:t>
            </a:r>
            <a:endParaRPr lang="it-IT" dirty="0">
              <a:solidFill>
                <a:srgbClr val="0A52B2"/>
              </a:solidFill>
            </a:endParaRPr>
          </a:p>
        </p:txBody>
      </p:sp>
      <p:sp>
        <p:nvSpPr>
          <p:cNvPr id="12" name="CasellaDiTesto 11">
            <a:extLst>
              <a:ext uri="{FF2B5EF4-FFF2-40B4-BE49-F238E27FC236}">
                <a16:creationId xmlns:a16="http://schemas.microsoft.com/office/drawing/2014/main" id="{1B323CF7-D988-277E-6AA1-04D38F6851DB}"/>
              </a:ext>
            </a:extLst>
          </p:cNvPr>
          <p:cNvSpPr txBox="1"/>
          <p:nvPr/>
        </p:nvSpPr>
        <p:spPr>
          <a:xfrm>
            <a:off x="9727462" y="2840800"/>
            <a:ext cx="2247901" cy="830997"/>
          </a:xfrm>
          <a:prstGeom prst="rect">
            <a:avLst/>
          </a:prstGeom>
          <a:noFill/>
        </p:spPr>
        <p:txBody>
          <a:bodyPr wrap="square">
            <a:spAutoFit/>
          </a:bodyPr>
          <a:lstStyle/>
          <a:p>
            <a:pPr algn="just"/>
            <a:r>
              <a:rPr lang="en-US" sz="1600" dirty="0">
                <a:solidFill>
                  <a:srgbClr val="0A52B2"/>
                </a:solidFill>
              </a:rPr>
              <a:t>The final signal, to be elaborated in the frequency domain.</a:t>
            </a:r>
            <a:endParaRPr lang="it-IT" sz="1600" dirty="0">
              <a:solidFill>
                <a:srgbClr val="0A52B2"/>
              </a:solidFill>
            </a:endParaRPr>
          </a:p>
        </p:txBody>
      </p:sp>
      <p:sp>
        <p:nvSpPr>
          <p:cNvPr id="13" name="CasellaDiTesto 12">
            <a:extLst>
              <a:ext uri="{FF2B5EF4-FFF2-40B4-BE49-F238E27FC236}">
                <a16:creationId xmlns:a16="http://schemas.microsoft.com/office/drawing/2014/main" id="{DE7623E7-BF01-80D2-DD67-5ABB020984CA}"/>
              </a:ext>
            </a:extLst>
          </p:cNvPr>
          <p:cNvSpPr txBox="1"/>
          <p:nvPr/>
        </p:nvSpPr>
        <p:spPr>
          <a:xfrm>
            <a:off x="4806045" y="261958"/>
            <a:ext cx="7169317" cy="2462213"/>
          </a:xfrm>
          <a:prstGeom prst="rect">
            <a:avLst/>
          </a:prstGeom>
          <a:noFill/>
        </p:spPr>
        <p:txBody>
          <a:bodyPr wrap="square">
            <a:spAutoFit/>
          </a:bodyPr>
          <a:lstStyle/>
          <a:p>
            <a:pPr algn="just"/>
            <a:r>
              <a:rPr lang="en-US" sz="2200" dirty="0">
                <a:solidFill>
                  <a:srgbClr val="0A52B2"/>
                </a:solidFill>
                <a:ea typeface="Times New Roman" panose="02020603050405020304" pitchFamily="18" charset="0"/>
              </a:rPr>
              <a:t>MM is a very convenient technique, but a large number of disturbances act on the video footage: the </a:t>
            </a:r>
            <a:r>
              <a:rPr lang="en-US" sz="2200" b="1" dirty="0">
                <a:solidFill>
                  <a:srgbClr val="0A52B2"/>
                </a:solidFill>
                <a:ea typeface="Times New Roman" panose="02020603050405020304" pitchFamily="18" charset="0"/>
              </a:rPr>
              <a:t>camera own vibrations</a:t>
            </a:r>
            <a:r>
              <a:rPr lang="en-US" sz="2200" dirty="0">
                <a:solidFill>
                  <a:srgbClr val="0A52B2"/>
                </a:solidFill>
                <a:ea typeface="Times New Roman" panose="02020603050405020304" pitchFamily="18" charset="0"/>
              </a:rPr>
              <a:t>, a sudden </a:t>
            </a:r>
            <a:r>
              <a:rPr lang="en-US" sz="2200" b="1" dirty="0">
                <a:solidFill>
                  <a:srgbClr val="0A52B2"/>
                </a:solidFill>
                <a:ea typeface="Times New Roman" panose="02020603050405020304" pitchFamily="18" charset="0"/>
              </a:rPr>
              <a:t>gust of wind</a:t>
            </a:r>
            <a:r>
              <a:rPr lang="en-US" sz="2200" dirty="0">
                <a:solidFill>
                  <a:srgbClr val="0A52B2"/>
                </a:solidFill>
                <a:ea typeface="Times New Roman" panose="02020603050405020304" pitchFamily="18" charset="0"/>
              </a:rPr>
              <a:t>, air </a:t>
            </a:r>
            <a:r>
              <a:rPr lang="en-US" sz="2200" b="1" dirty="0" err="1">
                <a:solidFill>
                  <a:srgbClr val="0A52B2"/>
                </a:solidFill>
                <a:ea typeface="Times New Roman" panose="02020603050405020304" pitchFamily="18" charset="0"/>
              </a:rPr>
              <a:t>turbolences</a:t>
            </a:r>
            <a:r>
              <a:rPr lang="en-US" sz="2200" dirty="0">
                <a:solidFill>
                  <a:srgbClr val="0A52B2"/>
                </a:solidFill>
                <a:ea typeface="Times New Roman" panose="02020603050405020304" pitchFamily="18" charset="0"/>
              </a:rPr>
              <a:t>, </a:t>
            </a:r>
            <a:r>
              <a:rPr lang="en-US" sz="2200" b="1" dirty="0">
                <a:solidFill>
                  <a:srgbClr val="0A52B2"/>
                </a:solidFill>
                <a:ea typeface="Times New Roman" panose="02020603050405020304" pitchFamily="18" charset="0"/>
              </a:rPr>
              <a:t>shadows</a:t>
            </a:r>
            <a:r>
              <a:rPr lang="en-US" sz="2200" dirty="0">
                <a:solidFill>
                  <a:srgbClr val="0A52B2"/>
                </a:solidFill>
                <a:ea typeface="Times New Roman" panose="02020603050405020304" pitchFamily="18" charset="0"/>
              </a:rPr>
              <a:t>, </a:t>
            </a:r>
            <a:r>
              <a:rPr lang="en-US" sz="2200" b="1" dirty="0">
                <a:solidFill>
                  <a:srgbClr val="0A52B2"/>
                </a:solidFill>
                <a:ea typeface="Times New Roman" panose="02020603050405020304" pitchFamily="18" charset="0"/>
              </a:rPr>
              <a:t>low frame rate</a:t>
            </a:r>
            <a:r>
              <a:rPr lang="en-US" sz="2200" dirty="0">
                <a:solidFill>
                  <a:srgbClr val="0A52B2"/>
                </a:solidFill>
                <a:ea typeface="Times New Roman" panose="02020603050405020304" pitchFamily="18" charset="0"/>
              </a:rPr>
              <a:t>, poor </a:t>
            </a:r>
            <a:r>
              <a:rPr lang="en-US" sz="2200" b="1" dirty="0">
                <a:solidFill>
                  <a:srgbClr val="0A52B2"/>
                </a:solidFill>
                <a:ea typeface="Times New Roman" panose="02020603050405020304" pitchFamily="18" charset="0"/>
              </a:rPr>
              <a:t>pixel resolution</a:t>
            </a:r>
            <a:r>
              <a:rPr lang="en-US" sz="2200" dirty="0">
                <a:solidFill>
                  <a:srgbClr val="0A52B2"/>
                </a:solidFill>
                <a:ea typeface="Times New Roman" panose="02020603050405020304" pitchFamily="18" charset="0"/>
              </a:rPr>
              <a:t>, </a:t>
            </a:r>
            <a:r>
              <a:rPr lang="en-US" sz="2200" b="1" dirty="0">
                <a:solidFill>
                  <a:srgbClr val="0A52B2"/>
                </a:solidFill>
                <a:ea typeface="Times New Roman" panose="02020603050405020304" pitchFamily="18" charset="0"/>
              </a:rPr>
              <a:t>short video recording </a:t>
            </a:r>
            <a:r>
              <a:rPr lang="en-US" sz="2200" dirty="0">
                <a:solidFill>
                  <a:srgbClr val="0A52B2"/>
                </a:solidFill>
                <a:ea typeface="Times New Roman" panose="02020603050405020304" pitchFamily="18" charset="0"/>
              </a:rPr>
              <a:t>duration, a large random </a:t>
            </a:r>
            <a:r>
              <a:rPr lang="en-US" sz="2200" b="1" dirty="0">
                <a:solidFill>
                  <a:srgbClr val="0A52B2"/>
                </a:solidFill>
                <a:ea typeface="Times New Roman" panose="02020603050405020304" pitchFamily="18" charset="0"/>
              </a:rPr>
              <a:t>movement in background</a:t>
            </a:r>
            <a:r>
              <a:rPr lang="en-US" sz="2200" dirty="0">
                <a:solidFill>
                  <a:srgbClr val="0A52B2"/>
                </a:solidFill>
                <a:ea typeface="Times New Roman" panose="02020603050405020304" pitchFamily="18" charset="0"/>
              </a:rPr>
              <a:t>, … any kind of noise you can imagine.</a:t>
            </a:r>
            <a:endParaRPr lang="it-IT" sz="2200" dirty="0">
              <a:solidFill>
                <a:srgbClr val="0A52B2"/>
              </a:solidFill>
            </a:endParaRPr>
          </a:p>
        </p:txBody>
      </p:sp>
      <p:pic>
        <p:nvPicPr>
          <p:cNvPr id="14" name="Immagine 13" descr="Immagine che contiene treppiede, Strumento ottico, Videocamere/fotocamere e obiettivi&#10;&#10;Descrizione generata automaticamente">
            <a:extLst>
              <a:ext uri="{FF2B5EF4-FFF2-40B4-BE49-F238E27FC236}">
                <a16:creationId xmlns:a16="http://schemas.microsoft.com/office/drawing/2014/main" id="{0BD9D400-4D6D-7B56-03D3-18459FD63E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045" y="3812275"/>
            <a:ext cx="803984" cy="2369621"/>
          </a:xfrm>
          <a:prstGeom prst="rect">
            <a:avLst/>
          </a:prstGeom>
        </p:spPr>
      </p:pic>
      <p:cxnSp>
        <p:nvCxnSpPr>
          <p:cNvPr id="15" name="Connettore diritto 14">
            <a:extLst>
              <a:ext uri="{FF2B5EF4-FFF2-40B4-BE49-F238E27FC236}">
                <a16:creationId xmlns:a16="http://schemas.microsoft.com/office/drawing/2014/main" id="{FC6F09A3-1C45-ED3B-9F98-9004CB0DDC7E}"/>
              </a:ext>
            </a:extLst>
          </p:cNvPr>
          <p:cNvCxnSpPr>
            <a:cxnSpLocks/>
          </p:cNvCxnSpPr>
          <p:nvPr/>
        </p:nvCxnSpPr>
        <p:spPr>
          <a:xfrm flipV="1">
            <a:off x="541361" y="1932214"/>
            <a:ext cx="1622307" cy="1948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Connettore diritto 15">
            <a:extLst>
              <a:ext uri="{FF2B5EF4-FFF2-40B4-BE49-F238E27FC236}">
                <a16:creationId xmlns:a16="http://schemas.microsoft.com/office/drawing/2014/main" id="{D5BFEEA7-54B9-2BE7-9923-4D18E17DC849}"/>
              </a:ext>
            </a:extLst>
          </p:cNvPr>
          <p:cNvCxnSpPr>
            <a:cxnSpLocks/>
          </p:cNvCxnSpPr>
          <p:nvPr/>
        </p:nvCxnSpPr>
        <p:spPr>
          <a:xfrm>
            <a:off x="509516" y="3880513"/>
            <a:ext cx="1654152" cy="2536616"/>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8031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reppiede, Strumento ottico, Videocamere/fotocamere e obiettivi&#10;&#10;Descrizione generata automaticamente">
            <a:extLst>
              <a:ext uri="{FF2B5EF4-FFF2-40B4-BE49-F238E27FC236}">
                <a16:creationId xmlns:a16="http://schemas.microsoft.com/office/drawing/2014/main" id="{DFD83CD6-912F-A3DE-33D1-BF7FE020B6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9135" y="2978614"/>
            <a:ext cx="1550994" cy="3521547"/>
          </a:xfrm>
          <a:prstGeom prst="rect">
            <a:avLst/>
          </a:prstGeom>
        </p:spPr>
      </p:pic>
      <p:sp>
        <p:nvSpPr>
          <p:cNvPr id="2" name="Segnaposto numero diapositiva 1"/>
          <p:cNvSpPr>
            <a:spLocks noGrp="1"/>
          </p:cNvSpPr>
          <p:nvPr>
            <p:ph type="sldNum" sz="quarter" idx="10"/>
          </p:nvPr>
        </p:nvSpPr>
        <p:spPr/>
        <p:txBody>
          <a:bodyPr/>
          <a:lstStyle/>
          <a:p>
            <a:pPr>
              <a:defRPr/>
            </a:pPr>
            <a:fld id="{02C7C199-0D0D-7840-A88D-785280B31CF7}" type="slidenum">
              <a:rPr lang="it-IT" smtClean="0">
                <a:solidFill>
                  <a:prstClr val="black">
                    <a:tint val="75000"/>
                  </a:prstClr>
                </a:solidFill>
              </a:rPr>
              <a:pPr>
                <a:defRPr/>
              </a:pPr>
              <a:t>6</a:t>
            </a:fld>
            <a:endParaRPr lang="it-IT">
              <a:solidFill>
                <a:prstClr val="black">
                  <a:tint val="75000"/>
                </a:prstClr>
              </a:solidFill>
            </a:endParaRPr>
          </a:p>
        </p:txBody>
      </p:sp>
      <p:sp>
        <p:nvSpPr>
          <p:cNvPr id="12" name="CasellaDiTesto 11">
            <a:extLst>
              <a:ext uri="{FF2B5EF4-FFF2-40B4-BE49-F238E27FC236}">
                <a16:creationId xmlns:a16="http://schemas.microsoft.com/office/drawing/2014/main" id="{0ED9A209-0678-3A85-C688-C6ED02BA5B8A}"/>
              </a:ext>
            </a:extLst>
          </p:cNvPr>
          <p:cNvSpPr txBox="1"/>
          <p:nvPr/>
        </p:nvSpPr>
        <p:spPr>
          <a:xfrm>
            <a:off x="179614" y="800093"/>
            <a:ext cx="11593286" cy="4062651"/>
          </a:xfrm>
          <a:prstGeom prst="rect">
            <a:avLst/>
          </a:prstGeom>
        </p:spPr>
        <p:txBody>
          <a:bodyPr vert="horz" wrap="square" lIns="91440" tIns="0" rIns="91440" bIns="0" rtlCol="0">
            <a:spAutoFit/>
          </a:bodyPr>
          <a:lstStyle/>
          <a:p>
            <a:pPr algn="just"/>
            <a:r>
              <a:rPr lang="en-US" sz="2000" dirty="0">
                <a:solidFill>
                  <a:srgbClr val="0A52B2"/>
                </a:solidFill>
                <a:latin typeface="Times New Roman" panose="02020603050405020304" pitchFamily="18" charset="0"/>
                <a:cs typeface="Times New Roman" panose="02020603050405020304" pitchFamily="18" charset="0"/>
              </a:rPr>
              <a:t>Motion magnification works by extracting and amplifying the small movements of pixels in a video: if the camera itself vibrates, it causes a global motion of all pixels. </a:t>
            </a:r>
          </a:p>
          <a:p>
            <a:pPr lvl="0" algn="just"/>
            <a:r>
              <a:rPr lang="en-US" sz="2000" dirty="0">
                <a:solidFill>
                  <a:srgbClr val="0A52B2"/>
                </a:solidFill>
                <a:latin typeface="Times New Roman" panose="02020603050405020304" pitchFamily="18" charset="0"/>
                <a:cs typeface="Times New Roman" panose="02020603050405020304" pitchFamily="18" charset="0"/>
              </a:rPr>
              <a:t>Our tripod was neither base-isolated from the ground nor shielded from the wind; consequently, its own structural resonant frequencies were </a:t>
            </a:r>
            <a:r>
              <a:rPr lang="en-US" sz="2400" b="1" dirty="0">
                <a:solidFill>
                  <a:srgbClr val="0A52B2"/>
                </a:solidFill>
                <a:latin typeface="Times New Roman" panose="02020603050405020304" pitchFamily="18" charset="0"/>
                <a:cs typeface="Times New Roman" panose="02020603050405020304" pitchFamily="18" charset="0"/>
              </a:rPr>
              <a:t>directly coupled into the video </a:t>
            </a:r>
            <a:r>
              <a:rPr lang="en-US" sz="2000" dirty="0">
                <a:solidFill>
                  <a:srgbClr val="0A52B2"/>
                </a:solidFill>
                <a:latin typeface="Times New Roman" panose="02020603050405020304" pitchFamily="18" charset="0"/>
                <a:cs typeface="Times New Roman" panose="02020603050405020304" pitchFamily="18" charset="0"/>
              </a:rPr>
              <a:t>and then magnified. </a:t>
            </a:r>
          </a:p>
          <a:p>
            <a:pPr lvl="0" algn="just"/>
            <a:endParaRPr lang="en-US" sz="2000" dirty="0">
              <a:solidFill>
                <a:srgbClr val="0A52B2"/>
              </a:solidFill>
              <a:latin typeface="Times New Roman" panose="02020603050405020304" pitchFamily="18" charset="0"/>
              <a:cs typeface="Times New Roman" panose="02020603050405020304" pitchFamily="18" charset="0"/>
            </a:endParaRPr>
          </a:p>
          <a:p>
            <a:pPr lvl="0" algn="just"/>
            <a:r>
              <a:rPr lang="en-US" sz="2000" dirty="0">
                <a:solidFill>
                  <a:srgbClr val="0A52B2"/>
                </a:solidFill>
                <a:latin typeface="Times New Roman" panose="02020603050405020304" pitchFamily="18" charset="0"/>
                <a:cs typeface="Times New Roman" panose="02020603050405020304" pitchFamily="18" charset="0"/>
              </a:rPr>
              <a:t>This means that also the frequency domain analysis is affected by the artifacts. In fact, since our commercial camera operates at frame rate around of 25 frames per second (fps), according to the Nyquist-Shannon Theorem, the maximum frequency that can be recovered in our case is:  </a:t>
            </a:r>
          </a:p>
          <a:p>
            <a:pPr lvl="0" algn="just"/>
            <a:endParaRPr lang="en-US" sz="2000" dirty="0">
              <a:solidFill>
                <a:srgbClr val="0A52B2"/>
              </a:solidFill>
              <a:latin typeface="Times New Roman" panose="02020603050405020304" pitchFamily="18" charset="0"/>
              <a:cs typeface="Times New Roman" panose="02020603050405020304" pitchFamily="18" charset="0"/>
            </a:endParaRPr>
          </a:p>
          <a:p>
            <a:pPr lvl="0" algn="just"/>
            <a:r>
              <a:rPr lang="en-US" sz="2800" dirty="0">
                <a:solidFill>
                  <a:srgbClr val="0A52B2"/>
                </a:solidFill>
                <a:latin typeface="Times New Roman" panose="02020603050405020304" pitchFamily="18" charset="0"/>
                <a:cs typeface="Times New Roman" panose="02020603050405020304" pitchFamily="18" charset="0"/>
              </a:rPr>
              <a:t>                                              </a:t>
            </a:r>
            <a:r>
              <a:rPr lang="en-US" sz="2800" dirty="0" err="1">
                <a:solidFill>
                  <a:srgbClr val="0A52B2"/>
                </a:solidFill>
                <a:latin typeface="Times New Roman" panose="02020603050405020304" pitchFamily="18" charset="0"/>
                <a:cs typeface="Times New Roman" panose="02020603050405020304" pitchFamily="18" charset="0"/>
              </a:rPr>
              <a:t>f</a:t>
            </a:r>
            <a:r>
              <a:rPr lang="en-US" i="1" dirty="0" err="1">
                <a:solidFill>
                  <a:srgbClr val="0A52B2"/>
                </a:solidFill>
                <a:latin typeface="Times New Roman" panose="02020603050405020304" pitchFamily="18" charset="0"/>
                <a:cs typeface="Times New Roman" panose="02020603050405020304" pitchFamily="18" charset="0"/>
              </a:rPr>
              <a:t>Nyquist</a:t>
            </a:r>
            <a:r>
              <a:rPr lang="en-US" dirty="0">
                <a:solidFill>
                  <a:srgbClr val="0A52B2"/>
                </a:solidFill>
                <a:latin typeface="Times New Roman" panose="02020603050405020304" pitchFamily="18" charset="0"/>
                <a:cs typeface="Times New Roman" panose="02020603050405020304" pitchFamily="18" charset="0"/>
              </a:rPr>
              <a:t> </a:t>
            </a:r>
            <a:r>
              <a:rPr lang="en-US" sz="2800" dirty="0">
                <a:solidFill>
                  <a:srgbClr val="0A52B2"/>
                </a:solidFill>
                <a:latin typeface="Times New Roman" panose="02020603050405020304" pitchFamily="18" charset="0"/>
                <a:cs typeface="Times New Roman" panose="02020603050405020304" pitchFamily="18" charset="0"/>
              </a:rPr>
              <a:t>=</a:t>
            </a:r>
            <a:r>
              <a:rPr lang="en-US" dirty="0">
                <a:solidFill>
                  <a:srgbClr val="0A52B2"/>
                </a:solidFill>
                <a:latin typeface="Times New Roman" panose="02020603050405020304" pitchFamily="18" charset="0"/>
                <a:cs typeface="Times New Roman" panose="02020603050405020304" pitchFamily="18" charset="0"/>
              </a:rPr>
              <a:t> </a:t>
            </a:r>
            <a:r>
              <a:rPr lang="en-US" sz="2800" dirty="0" err="1">
                <a:solidFill>
                  <a:srgbClr val="0A52B2"/>
                </a:solidFill>
                <a:latin typeface="Times New Roman" panose="02020603050405020304" pitchFamily="18" charset="0"/>
                <a:cs typeface="Times New Roman" panose="02020603050405020304" pitchFamily="18" charset="0"/>
              </a:rPr>
              <a:t>F</a:t>
            </a:r>
            <a:r>
              <a:rPr lang="en-US" i="1" dirty="0" err="1">
                <a:solidFill>
                  <a:srgbClr val="0A52B2"/>
                </a:solidFill>
                <a:latin typeface="Times New Roman" panose="02020603050405020304" pitchFamily="18" charset="0"/>
                <a:cs typeface="Times New Roman" panose="02020603050405020304" pitchFamily="18" charset="0"/>
              </a:rPr>
              <a:t>fps</a:t>
            </a:r>
            <a:r>
              <a:rPr lang="en-US" dirty="0">
                <a:solidFill>
                  <a:srgbClr val="0A52B2"/>
                </a:solidFill>
                <a:latin typeface="Times New Roman" panose="02020603050405020304" pitchFamily="18" charset="0"/>
                <a:cs typeface="Times New Roman" panose="02020603050405020304" pitchFamily="18" charset="0"/>
              </a:rPr>
              <a:t> </a:t>
            </a:r>
            <a:r>
              <a:rPr lang="en-US" sz="3200" dirty="0">
                <a:solidFill>
                  <a:srgbClr val="0A52B2"/>
                </a:solidFill>
                <a:latin typeface="Times New Roman" panose="02020603050405020304" pitchFamily="18" charset="0"/>
                <a:cs typeface="Times New Roman" panose="02020603050405020304" pitchFamily="18" charset="0"/>
              </a:rPr>
              <a:t>/</a:t>
            </a:r>
            <a:r>
              <a:rPr lang="en-US" dirty="0">
                <a:solidFill>
                  <a:srgbClr val="0A52B2"/>
                </a:solidFill>
                <a:latin typeface="Times New Roman" panose="02020603050405020304" pitchFamily="18" charset="0"/>
                <a:cs typeface="Times New Roman" panose="02020603050405020304" pitchFamily="18" charset="0"/>
              </a:rPr>
              <a:t> </a:t>
            </a:r>
            <a:r>
              <a:rPr lang="en-US" sz="2200" dirty="0">
                <a:solidFill>
                  <a:srgbClr val="0A52B2"/>
                </a:solidFill>
                <a:latin typeface="Times New Roman" panose="02020603050405020304" pitchFamily="18" charset="0"/>
                <a:cs typeface="Times New Roman" panose="02020603050405020304" pitchFamily="18" charset="0"/>
              </a:rPr>
              <a:t>2</a:t>
            </a:r>
            <a:r>
              <a:rPr lang="en-US" dirty="0">
                <a:solidFill>
                  <a:srgbClr val="0A52B2"/>
                </a:solidFill>
                <a:latin typeface="Times New Roman" panose="02020603050405020304" pitchFamily="18" charset="0"/>
                <a:cs typeface="Times New Roman" panose="02020603050405020304" pitchFamily="18" charset="0"/>
              </a:rPr>
              <a:t> </a:t>
            </a:r>
            <a:r>
              <a:rPr lang="en-US" sz="2800" dirty="0">
                <a:solidFill>
                  <a:srgbClr val="0A52B2"/>
                </a:solidFill>
                <a:latin typeface="Times New Roman" panose="02020603050405020304" pitchFamily="18" charset="0"/>
                <a:cs typeface="Times New Roman" panose="02020603050405020304" pitchFamily="18" charset="0"/>
              </a:rPr>
              <a:t>= </a:t>
            </a:r>
            <a:r>
              <a:rPr lang="en-US" sz="2400" dirty="0">
                <a:solidFill>
                  <a:srgbClr val="0A52B2"/>
                </a:solidFill>
                <a:latin typeface="Times New Roman" panose="02020603050405020304" pitchFamily="18" charset="0"/>
                <a:cs typeface="Times New Roman" panose="02020603050405020304" pitchFamily="18" charset="0"/>
              </a:rPr>
              <a:t>12.5 Hz</a:t>
            </a:r>
          </a:p>
          <a:p>
            <a:pPr lvl="0" algn="just"/>
            <a:endParaRPr lang="en-US" sz="2400" dirty="0">
              <a:solidFill>
                <a:srgbClr val="0A52B2"/>
              </a:solidFill>
              <a:latin typeface="Times New Roman" panose="02020603050405020304" pitchFamily="18" charset="0"/>
              <a:cs typeface="Times New Roman" panose="02020603050405020304" pitchFamily="18" charset="0"/>
            </a:endParaRPr>
          </a:p>
          <a:p>
            <a:pPr lvl="0" algn="just"/>
            <a:endParaRPr lang="it-IT" sz="2400" dirty="0">
              <a:solidFill>
                <a:srgbClr val="0A52B2"/>
              </a:solidFill>
              <a:latin typeface="Times New Roman" panose="02020603050405020304" pitchFamily="18" charset="0"/>
              <a:cs typeface="Times New Roman" panose="02020603050405020304" pitchFamily="18" charset="0"/>
            </a:endParaRPr>
          </a:p>
        </p:txBody>
      </p:sp>
      <p:sp>
        <p:nvSpPr>
          <p:cNvPr id="14" name="Titolo 13">
            <a:extLst>
              <a:ext uri="{FF2B5EF4-FFF2-40B4-BE49-F238E27FC236}">
                <a16:creationId xmlns:a16="http://schemas.microsoft.com/office/drawing/2014/main" id="{198C0819-4AA6-92BF-4509-BBCB03EB5A6A}"/>
              </a:ext>
            </a:extLst>
          </p:cNvPr>
          <p:cNvSpPr>
            <a:spLocks noGrp="1"/>
          </p:cNvSpPr>
          <p:nvPr>
            <p:ph type="title"/>
          </p:nvPr>
        </p:nvSpPr>
        <p:spPr>
          <a:xfrm>
            <a:off x="94019" y="209472"/>
            <a:ext cx="10972800" cy="492443"/>
          </a:xfrm>
        </p:spPr>
        <p:txBody>
          <a:bodyPr/>
          <a:lstStyle/>
          <a:p>
            <a:r>
              <a:rPr kumimoji="0" lang="it-IT" sz="3200" b="1" i="0" u="none" strike="noStrike" kern="1200" cap="none" spc="0" normalizeH="0" baseline="0" noProof="0" dirty="0">
                <a:ln>
                  <a:noFill/>
                </a:ln>
                <a:solidFill>
                  <a:srgbClr val="0A52B2"/>
                </a:solidFill>
                <a:effectLst/>
                <a:uLnTx/>
                <a:uFillTx/>
                <a:latin typeface="Arial"/>
                <a:ea typeface="+mj-ea"/>
                <a:cs typeface="+mj-cs"/>
              </a:rPr>
              <a:t>MM frequency </a:t>
            </a:r>
            <a:r>
              <a:rPr kumimoji="0" lang="it-IT" sz="3200" b="1" i="0" u="none" strike="noStrike" kern="1200" cap="none" spc="0" normalizeH="0" baseline="0" noProof="0" dirty="0" err="1">
                <a:ln>
                  <a:noFill/>
                </a:ln>
                <a:solidFill>
                  <a:srgbClr val="0A52B2"/>
                </a:solidFill>
                <a:effectLst/>
                <a:uLnTx/>
                <a:uFillTx/>
                <a:latin typeface="Arial"/>
                <a:ea typeface="+mj-ea"/>
                <a:cs typeface="+mj-cs"/>
              </a:rPr>
              <a:t>artifacts</a:t>
            </a:r>
            <a:r>
              <a:rPr kumimoji="0" lang="it-IT" sz="3200" b="1" i="0" u="none" strike="noStrike" kern="1200" cap="none" spc="0" normalizeH="0" baseline="0" noProof="0">
                <a:ln>
                  <a:noFill/>
                </a:ln>
                <a:solidFill>
                  <a:srgbClr val="0A52B2"/>
                </a:solidFill>
                <a:effectLst/>
                <a:uLnTx/>
                <a:uFillTx/>
                <a:latin typeface="Arial"/>
                <a:ea typeface="+mj-ea"/>
                <a:cs typeface="+mj-cs"/>
              </a:rPr>
              <a:t>  1</a:t>
            </a:r>
            <a:endParaRPr lang="it-IT" dirty="0"/>
          </a:p>
        </p:txBody>
      </p:sp>
      <p:sp>
        <p:nvSpPr>
          <p:cNvPr id="15" name="CasellaDiTesto 14">
            <a:extLst>
              <a:ext uri="{FF2B5EF4-FFF2-40B4-BE49-F238E27FC236}">
                <a16:creationId xmlns:a16="http://schemas.microsoft.com/office/drawing/2014/main" id="{CB3279CD-5214-83B9-C527-81EB746DBE40}"/>
              </a:ext>
            </a:extLst>
          </p:cNvPr>
          <p:cNvSpPr txBox="1"/>
          <p:nvPr/>
        </p:nvSpPr>
        <p:spPr>
          <a:xfrm>
            <a:off x="108857" y="4418028"/>
            <a:ext cx="11734799" cy="1785104"/>
          </a:xfrm>
          <a:prstGeom prst="rect">
            <a:avLst/>
          </a:prstGeom>
        </p:spPr>
        <p:txBody>
          <a:bodyPr vert="horz" wrap="square" lIns="91440" tIns="0" rIns="91440" bIns="0" rtlCol="0">
            <a:spAutoFit/>
          </a:bodyPr>
          <a:lstStyle/>
          <a:p>
            <a:pPr algn="just"/>
            <a:r>
              <a:rPr lang="en-US" sz="2000" dirty="0">
                <a:solidFill>
                  <a:srgbClr val="0A52B2"/>
                </a:solidFill>
                <a:latin typeface="Times New Roman" panose="02020603050405020304" pitchFamily="18" charset="0"/>
              </a:rPr>
              <a:t>while the calculated resonance frequencies of the tripod are:  </a:t>
            </a:r>
            <a:r>
              <a:rPr lang="en-US" sz="2000" b="1" dirty="0">
                <a:solidFill>
                  <a:srgbClr val="0A52B2"/>
                </a:solidFill>
                <a:latin typeface="Times New Roman" panose="02020603050405020304" pitchFamily="18" charset="0"/>
              </a:rPr>
              <a:t>2.1 ,  5.4 , 18.2 Hz.</a:t>
            </a:r>
            <a:endParaRPr lang="en-US" sz="2000" dirty="0">
              <a:solidFill>
                <a:srgbClr val="0A52B2"/>
              </a:solidFill>
              <a:latin typeface="Times New Roman" panose="02020603050405020304" pitchFamily="18" charset="0"/>
              <a:ea typeface="Times New Roman" panose="02020603050405020304" pitchFamily="18" charset="0"/>
            </a:endParaRPr>
          </a:p>
          <a:p>
            <a:pPr algn="just"/>
            <a:r>
              <a:rPr lang="en-US" sz="2000" dirty="0">
                <a:solidFill>
                  <a:srgbClr val="0A52B2"/>
                </a:solidFill>
                <a:latin typeface="Times New Roman" panose="02020603050405020304" pitchFamily="18" charset="0"/>
                <a:ea typeface="Times New Roman" panose="02020603050405020304" pitchFamily="18" charset="0"/>
              </a:rPr>
              <a:t>Now, if the tripod vibrates at frequencies </a:t>
            </a:r>
            <a:r>
              <a:rPr lang="en-US" sz="2000" b="1" dirty="0">
                <a:solidFill>
                  <a:srgbClr val="0A52B2"/>
                </a:solidFill>
                <a:latin typeface="Times New Roman" panose="02020603050405020304" pitchFamily="18" charset="0"/>
                <a:ea typeface="Times New Roman" panose="02020603050405020304" pitchFamily="18" charset="0"/>
              </a:rPr>
              <a:t>higher</a:t>
            </a:r>
            <a:r>
              <a:rPr lang="en-US" sz="2000" dirty="0">
                <a:solidFill>
                  <a:srgbClr val="0A52B2"/>
                </a:solidFill>
                <a:latin typeface="Times New Roman" panose="02020603050405020304" pitchFamily="18" charset="0"/>
                <a:ea typeface="Times New Roman" panose="02020603050405020304" pitchFamily="18" charset="0"/>
              </a:rPr>
              <a:t> than </a:t>
            </a:r>
            <a:r>
              <a:rPr lang="en-US" sz="2000" b="1" dirty="0">
                <a:solidFill>
                  <a:srgbClr val="0A52B2"/>
                </a:solidFill>
                <a:latin typeface="Times New Roman" panose="02020603050405020304" pitchFamily="18" charset="0"/>
                <a:ea typeface="Times New Roman" panose="02020603050405020304" pitchFamily="18" charset="0"/>
              </a:rPr>
              <a:t>12.5 Hz</a:t>
            </a:r>
            <a:r>
              <a:rPr lang="en-US" sz="2000" dirty="0">
                <a:solidFill>
                  <a:srgbClr val="0A52B2"/>
                </a:solidFill>
                <a:latin typeface="Times New Roman" panose="02020603050405020304" pitchFamily="18" charset="0"/>
                <a:ea typeface="Times New Roman" panose="02020603050405020304" pitchFamily="18" charset="0"/>
              </a:rPr>
              <a:t>, these frequencies will </a:t>
            </a:r>
            <a:r>
              <a:rPr lang="en-US" sz="2400" b="1" dirty="0">
                <a:solidFill>
                  <a:srgbClr val="0A52B2"/>
                </a:solidFill>
                <a:latin typeface="Times New Roman" panose="02020603050405020304" pitchFamily="18" charset="0"/>
                <a:ea typeface="Times New Roman" panose="02020603050405020304" pitchFamily="18" charset="0"/>
              </a:rPr>
              <a:t>fold back </a:t>
            </a:r>
            <a:r>
              <a:rPr lang="en-US" sz="2000" dirty="0">
                <a:solidFill>
                  <a:srgbClr val="0A52B2"/>
                </a:solidFill>
                <a:latin typeface="Times New Roman" panose="02020603050405020304" pitchFamily="18" charset="0"/>
                <a:ea typeface="Times New Roman" panose="02020603050405020304" pitchFamily="18" charset="0"/>
              </a:rPr>
              <a:t>into the lower spectrum: the </a:t>
            </a:r>
            <a:r>
              <a:rPr lang="en-US" sz="2000" b="1" dirty="0">
                <a:solidFill>
                  <a:srgbClr val="0A52B2"/>
                </a:solidFill>
                <a:latin typeface="Times New Roman" panose="02020603050405020304" pitchFamily="18" charset="0"/>
                <a:ea typeface="Times New Roman" panose="02020603050405020304" pitchFamily="18" charset="0"/>
              </a:rPr>
              <a:t>18.2 Hz </a:t>
            </a:r>
            <a:r>
              <a:rPr lang="en-US" sz="2000" dirty="0">
                <a:solidFill>
                  <a:srgbClr val="0A52B2"/>
                </a:solidFill>
                <a:latin typeface="Times New Roman" panose="02020603050405020304" pitchFamily="18" charset="0"/>
                <a:ea typeface="Times New Roman" panose="02020603050405020304" pitchFamily="18" charset="0"/>
              </a:rPr>
              <a:t>frequency will appear as a 25 - 18.2 = </a:t>
            </a:r>
            <a:r>
              <a:rPr lang="en-US" sz="2400" b="1" dirty="0">
                <a:solidFill>
                  <a:srgbClr val="0A52B2"/>
                </a:solidFill>
                <a:latin typeface="Times New Roman" panose="02020603050405020304" pitchFamily="18" charset="0"/>
                <a:ea typeface="Times New Roman" panose="02020603050405020304" pitchFamily="18" charset="0"/>
              </a:rPr>
              <a:t>6.8 Hz </a:t>
            </a:r>
            <a:r>
              <a:rPr lang="en-US" sz="2000" dirty="0">
                <a:solidFill>
                  <a:srgbClr val="0A52B2"/>
                </a:solidFill>
                <a:latin typeface="Times New Roman" panose="02020603050405020304" pitchFamily="18" charset="0"/>
                <a:ea typeface="Times New Roman" panose="02020603050405020304" pitchFamily="18" charset="0"/>
              </a:rPr>
              <a:t>peak. This phenomenon is called </a:t>
            </a:r>
            <a:r>
              <a:rPr lang="en-US" sz="2400" b="1" i="1" dirty="0">
                <a:solidFill>
                  <a:srgbClr val="0A52B2"/>
                </a:solidFill>
                <a:latin typeface="Times New Roman" panose="02020603050405020304" pitchFamily="18" charset="0"/>
                <a:ea typeface="Times New Roman" panose="02020603050405020304" pitchFamily="18" charset="0"/>
              </a:rPr>
              <a:t>aliasing</a:t>
            </a:r>
            <a:r>
              <a:rPr lang="en-US" sz="2000" b="1" i="1" dirty="0">
                <a:solidFill>
                  <a:srgbClr val="0A52B2"/>
                </a:solidFill>
                <a:latin typeface="Times New Roman" panose="02020603050405020304" pitchFamily="18" charset="0"/>
                <a:ea typeface="Times New Roman" panose="02020603050405020304" pitchFamily="18" charset="0"/>
              </a:rPr>
              <a:t>; </a:t>
            </a:r>
            <a:r>
              <a:rPr lang="en-US" sz="2000" dirty="0">
                <a:solidFill>
                  <a:srgbClr val="0A52B2"/>
                </a:solidFill>
                <a:latin typeface="Times New Roman" panose="02020603050405020304" pitchFamily="18" charset="0"/>
                <a:ea typeface="Times New Roman" panose="02020603050405020304" pitchFamily="18" charset="0"/>
              </a:rPr>
              <a:t>therefore, </a:t>
            </a:r>
            <a:r>
              <a:rPr lang="en-US" sz="2400" dirty="0">
                <a:solidFill>
                  <a:srgbClr val="0A52B2"/>
                </a:solidFill>
                <a:latin typeface="Times New Roman" panose="02020603050405020304" pitchFamily="18" charset="0"/>
                <a:ea typeface="Times New Roman" panose="02020603050405020304" pitchFamily="18" charset="0"/>
              </a:rPr>
              <a:t>t</a:t>
            </a:r>
            <a:r>
              <a:rPr kumimoji="0" lang="en-US" sz="2400" b="0" i="0" u="none" strike="noStrike" kern="1200" cap="none" spc="0" normalizeH="0" baseline="0" noProof="0" dirty="0" err="1">
                <a:ln>
                  <a:noFill/>
                </a:ln>
                <a:solidFill>
                  <a:srgbClr val="0A52B2"/>
                </a:solidFill>
                <a:effectLst/>
                <a:uLnTx/>
                <a:uFillTx/>
                <a:latin typeface="Times New Roman" panose="02020603050405020304" pitchFamily="18" charset="0"/>
                <a:ea typeface="Times New Roman" panose="02020603050405020304" pitchFamily="18" charset="0"/>
                <a:cs typeface="+mn-cs"/>
              </a:rPr>
              <a:t>hese</a:t>
            </a:r>
            <a:r>
              <a:rPr kumimoji="0" lang="en-US" sz="2400" b="0" i="0" u="none" strike="noStrike" kern="1200" cap="none" spc="0" normalizeH="0" baseline="0" noProof="0" dirty="0">
                <a:ln>
                  <a:noFill/>
                </a:ln>
                <a:solidFill>
                  <a:srgbClr val="0A52B2"/>
                </a:solidFill>
                <a:effectLst/>
                <a:uLnTx/>
                <a:uFillTx/>
                <a:latin typeface="Times New Roman" panose="02020603050405020304" pitchFamily="18" charset="0"/>
                <a:ea typeface="Times New Roman" panose="02020603050405020304" pitchFamily="18" charset="0"/>
                <a:cs typeface="+mn-cs"/>
              </a:rPr>
              <a:t> frequencies can be surely discarded.</a:t>
            </a:r>
            <a:endParaRPr lang="en-US" sz="2000" dirty="0">
              <a:solidFill>
                <a:srgbClr val="0A52B2"/>
              </a:solidFill>
              <a:latin typeface="Times New Roman" panose="02020603050405020304" pitchFamily="18" charset="0"/>
              <a:ea typeface="Times New Roman" panose="02020603050405020304" pitchFamily="18" charset="0"/>
            </a:endParaRPr>
          </a:p>
          <a:p>
            <a:pPr algn="just"/>
            <a:r>
              <a:rPr lang="en-US" sz="2000" dirty="0">
                <a:solidFill>
                  <a:srgbClr val="0A52B2"/>
                </a:solidFill>
                <a:latin typeface="Times New Roman" panose="02020603050405020304" pitchFamily="18" charset="0"/>
                <a:ea typeface="Times New Roman" panose="02020603050405020304" pitchFamily="18" charset="0"/>
              </a:rPr>
              <a:t>                                                         </a:t>
            </a:r>
            <a:endParaRPr lang="en-US" sz="2400" dirty="0">
              <a:solidFill>
                <a:srgbClr val="0A52B2"/>
              </a:solidFill>
              <a:latin typeface="Times New Roman" panose="02020603050405020304" pitchFamily="18" charset="0"/>
              <a:ea typeface="Times New Roman" panose="02020603050405020304" pitchFamily="18" charset="0"/>
            </a:endParaRPr>
          </a:p>
        </p:txBody>
      </p:sp>
      <p:pic>
        <p:nvPicPr>
          <p:cNvPr id="7" name="Immagine 6" descr="Immagine che contiene testo, Carattere, bianco, tipografia&#10;&#10;Descrizione generata automaticamente">
            <a:extLst>
              <a:ext uri="{FF2B5EF4-FFF2-40B4-BE49-F238E27FC236}">
                <a16:creationId xmlns:a16="http://schemas.microsoft.com/office/drawing/2014/main" id="{3E4D8F53-8D5A-9A8B-5CE0-C9467825F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7177" y="6311684"/>
            <a:ext cx="2440650" cy="465985"/>
          </a:xfrm>
          <a:prstGeom prst="rect">
            <a:avLst/>
          </a:prstGeom>
        </p:spPr>
      </p:pic>
    </p:spTree>
    <p:extLst>
      <p:ext uri="{BB962C8B-B14F-4D97-AF65-F5344CB8AC3E}">
        <p14:creationId xmlns:p14="http://schemas.microsoft.com/office/powerpoint/2010/main" val="2630767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3">
            <a:extLst>
              <a:ext uri="{FF2B5EF4-FFF2-40B4-BE49-F238E27FC236}">
                <a16:creationId xmlns:a16="http://schemas.microsoft.com/office/drawing/2014/main" id="{B2C495F6-5FF2-4020-FFC6-F5997159F828}"/>
              </a:ext>
            </a:extLst>
          </p:cNvPr>
          <p:cNvSpPr>
            <a:spLocks noGrp="1"/>
          </p:cNvSpPr>
          <p:nvPr>
            <p:ph type="title"/>
          </p:nvPr>
        </p:nvSpPr>
        <p:spPr>
          <a:xfrm>
            <a:off x="128138" y="72863"/>
            <a:ext cx="10972800" cy="492443"/>
          </a:xfrm>
        </p:spPr>
        <p:txBody>
          <a:bodyPr/>
          <a:lstStyle/>
          <a:p>
            <a:r>
              <a:rPr lang="it-IT" sz="3200" dirty="0">
                <a:solidFill>
                  <a:srgbClr val="0A52B2"/>
                </a:solidFill>
              </a:rPr>
              <a:t>MM frequency </a:t>
            </a:r>
            <a:r>
              <a:rPr lang="it-IT" sz="3200" dirty="0" err="1">
                <a:solidFill>
                  <a:srgbClr val="0A52B2"/>
                </a:solidFill>
              </a:rPr>
              <a:t>artifacts</a:t>
            </a:r>
            <a:r>
              <a:rPr lang="it-IT" sz="3200" dirty="0">
                <a:solidFill>
                  <a:srgbClr val="0A52B2"/>
                </a:solidFill>
              </a:rPr>
              <a:t>  2</a:t>
            </a:r>
          </a:p>
        </p:txBody>
      </p:sp>
      <p:sp>
        <p:nvSpPr>
          <p:cNvPr id="3" name="AutoShape 2" descr=", generata con l'AI">
            <a:extLst>
              <a:ext uri="{FF2B5EF4-FFF2-40B4-BE49-F238E27FC236}">
                <a16:creationId xmlns:a16="http://schemas.microsoft.com/office/drawing/2014/main" id="{AA088264-AF47-0F3F-800C-C82A65C1272C}"/>
              </a:ext>
            </a:extLst>
          </p:cNvPr>
          <p:cNvSpPr>
            <a:spLocks noChangeAspect="1" noChangeArrowheads="1"/>
          </p:cNvSpPr>
          <p:nvPr/>
        </p:nvSpPr>
        <p:spPr bwMode="auto">
          <a:xfrm>
            <a:off x="6271146" y="446395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5" name="AutoShape 4" descr=", generata con l'AI">
            <a:extLst>
              <a:ext uri="{FF2B5EF4-FFF2-40B4-BE49-F238E27FC236}">
                <a16:creationId xmlns:a16="http://schemas.microsoft.com/office/drawing/2014/main" id="{04131879-E354-2119-00B7-716462C429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7" name="Immagine 6" descr="Immagine che contiene treppiede, Strumento ottico, Videocamere/fotocamere e obiettivi&#10;&#10;Descrizione generata automaticamente">
            <a:extLst>
              <a:ext uri="{FF2B5EF4-FFF2-40B4-BE49-F238E27FC236}">
                <a16:creationId xmlns:a16="http://schemas.microsoft.com/office/drawing/2014/main" id="{DFD83CD6-912F-A3DE-33D1-BF7FE020B6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6429" y="2801194"/>
            <a:ext cx="1550994" cy="3521547"/>
          </a:xfrm>
          <a:prstGeom prst="rect">
            <a:avLst/>
          </a:prstGeom>
        </p:spPr>
      </p:pic>
      <p:sp>
        <p:nvSpPr>
          <p:cNvPr id="12" name="CasellaDiTesto 11">
            <a:extLst>
              <a:ext uri="{FF2B5EF4-FFF2-40B4-BE49-F238E27FC236}">
                <a16:creationId xmlns:a16="http://schemas.microsoft.com/office/drawing/2014/main" id="{494A1875-7172-37D8-2434-A3F7DE172D21}"/>
              </a:ext>
            </a:extLst>
          </p:cNvPr>
          <p:cNvSpPr txBox="1"/>
          <p:nvPr/>
        </p:nvSpPr>
        <p:spPr>
          <a:xfrm>
            <a:off x="76419" y="722714"/>
            <a:ext cx="11941409" cy="5416868"/>
          </a:xfrm>
          <a:prstGeom prst="rect">
            <a:avLst/>
          </a:prstGeom>
        </p:spPr>
        <p:txBody>
          <a:bodyPr vert="horz" wrap="square" lIns="91440" tIns="0" rIns="91440" bIns="0" rtlCol="0">
            <a:spAutoFit/>
          </a:bodyPr>
          <a:lstStyle/>
          <a:p>
            <a:pPr algn="just"/>
            <a:r>
              <a:rPr lang="en-US" sz="2200" dirty="0">
                <a:solidFill>
                  <a:srgbClr val="0A52B2"/>
                </a:solidFill>
                <a:latin typeface="Times New Roman" panose="02020603050405020304" pitchFamily="18" charset="0"/>
                <a:ea typeface="Times New Roman" panose="02020603050405020304" pitchFamily="18" charset="0"/>
              </a:rPr>
              <a:t>T</a:t>
            </a:r>
            <a:r>
              <a:rPr lang="en-US" sz="2200" dirty="0">
                <a:solidFill>
                  <a:srgbClr val="0A52B2"/>
                </a:solidFill>
                <a:effectLst/>
                <a:latin typeface="Times New Roman" panose="02020603050405020304" pitchFamily="18" charset="0"/>
                <a:ea typeface="Times New Roman" panose="02020603050405020304" pitchFamily="18" charset="0"/>
              </a:rPr>
              <a:t>o reduce the risk of eliminating a real frequency content filtering the vibration signal</a:t>
            </a:r>
            <a:r>
              <a:rPr lang="en-US" sz="2200" dirty="0">
                <a:solidFill>
                  <a:srgbClr val="0A52B2"/>
                </a:solidFill>
                <a:latin typeface="Times New Roman" panose="02020603050405020304" pitchFamily="18" charset="0"/>
                <a:ea typeface="Times New Roman" panose="02020603050405020304" pitchFamily="18" charset="0"/>
              </a:rPr>
              <a:t>,</a:t>
            </a:r>
            <a:r>
              <a:rPr lang="en-US" sz="2200" dirty="0">
                <a:solidFill>
                  <a:srgbClr val="0A52B2"/>
                </a:solidFill>
                <a:effectLst/>
                <a:latin typeface="Times New Roman" panose="02020603050405020304" pitchFamily="18" charset="0"/>
                <a:ea typeface="Times New Roman" panose="02020603050405020304" pitchFamily="18" charset="0"/>
              </a:rPr>
              <a:t> we have chosen to use a </a:t>
            </a:r>
            <a:r>
              <a:rPr lang="en-US" sz="2200" b="1" dirty="0" err="1">
                <a:solidFill>
                  <a:srgbClr val="0A52B2"/>
                </a:solidFill>
                <a:effectLst/>
                <a:latin typeface="Times New Roman" panose="02020603050405020304" pitchFamily="18" charset="0"/>
                <a:ea typeface="Times New Roman" panose="02020603050405020304" pitchFamily="18" charset="0"/>
              </a:rPr>
              <a:t>Savitzky-Golay</a:t>
            </a:r>
            <a:r>
              <a:rPr lang="en-US" sz="2200" b="1" dirty="0">
                <a:solidFill>
                  <a:srgbClr val="0A52B2"/>
                </a:solidFill>
                <a:latin typeface="Times New Roman" panose="02020603050405020304" pitchFamily="18" charset="0"/>
                <a:ea typeface="Times New Roman" panose="02020603050405020304" pitchFamily="18" charset="0"/>
              </a:rPr>
              <a:t> </a:t>
            </a:r>
            <a:r>
              <a:rPr lang="en-US" sz="2200" b="1" dirty="0">
                <a:solidFill>
                  <a:srgbClr val="0A52B2"/>
                </a:solidFill>
                <a:effectLst/>
                <a:latin typeface="Times New Roman" panose="02020603050405020304" pitchFamily="18" charset="0"/>
                <a:ea typeface="Times New Roman" panose="02020603050405020304" pitchFamily="18" charset="0"/>
              </a:rPr>
              <a:t>filter </a:t>
            </a:r>
            <a:r>
              <a:rPr lang="en-US" sz="2200" dirty="0">
                <a:solidFill>
                  <a:srgbClr val="0A52B2"/>
                </a:solidFill>
                <a:effectLst/>
                <a:latin typeface="Times New Roman" panose="02020603050405020304" pitchFamily="18" charset="0"/>
                <a:ea typeface="Times New Roman" panose="02020603050405020304" pitchFamily="18" charset="0"/>
              </a:rPr>
              <a:t>(SG). </a:t>
            </a:r>
          </a:p>
          <a:p>
            <a:pPr algn="just"/>
            <a:r>
              <a:rPr lang="en-US" sz="2200" dirty="0">
                <a:solidFill>
                  <a:srgbClr val="0A52B2"/>
                </a:solidFill>
                <a:latin typeface="Times New Roman" panose="02020603050405020304" pitchFamily="18" charset="0"/>
                <a:ea typeface="Times New Roman" panose="02020603050405020304" pitchFamily="18" charset="0"/>
              </a:rPr>
              <a:t>It </a:t>
            </a:r>
            <a:r>
              <a:rPr lang="en-US" sz="2200" dirty="0">
                <a:solidFill>
                  <a:srgbClr val="0A52B2"/>
                </a:solidFill>
                <a:effectLst/>
                <a:latin typeface="Times New Roman" panose="02020603050405020304" pitchFamily="18" charset="0"/>
                <a:ea typeface="Times New Roman" panose="02020603050405020304" pitchFamily="18" charset="0"/>
              </a:rPr>
              <a:t>offers a balance between noise reduction and signal integrity, smoothing high-frequency noise while preserving the low-frequency range.</a:t>
            </a:r>
          </a:p>
          <a:p>
            <a:pPr algn="just"/>
            <a:endParaRPr lang="en-US" sz="2200" dirty="0">
              <a:solidFill>
                <a:srgbClr val="0A52B2"/>
              </a:solidFill>
              <a:effectLst/>
              <a:latin typeface="Times New Roman" panose="02020603050405020304" pitchFamily="18" charset="0"/>
              <a:ea typeface="Times New Roman" panose="02020603050405020304" pitchFamily="18" charset="0"/>
            </a:endParaRPr>
          </a:p>
          <a:p>
            <a:pPr algn="just"/>
            <a:r>
              <a:rPr lang="en-US" sz="2200" dirty="0">
                <a:solidFill>
                  <a:srgbClr val="0A52B2"/>
                </a:solidFill>
                <a:effectLst/>
                <a:latin typeface="Times New Roman" panose="02020603050405020304" pitchFamily="18" charset="0"/>
                <a:ea typeface="Times New Roman" panose="02020603050405020304" pitchFamily="18" charset="0"/>
              </a:rPr>
              <a:t>Unlike traditional moving averages that tend to flatten the data, the SG filter maintains the higher-order moments of the seismic waveform, ensuring that the spectral energy distribution remains physically representative. </a:t>
            </a:r>
          </a:p>
          <a:p>
            <a:pPr algn="just"/>
            <a:endParaRPr lang="en-US" sz="2200" dirty="0">
              <a:solidFill>
                <a:srgbClr val="0A52B2"/>
              </a:solidFill>
              <a:effectLst/>
              <a:latin typeface="Times New Roman" panose="02020603050405020304" pitchFamily="18" charset="0"/>
              <a:ea typeface="Times New Roman" panose="02020603050405020304" pitchFamily="18" charset="0"/>
            </a:endParaRPr>
          </a:p>
          <a:p>
            <a:pPr algn="just"/>
            <a:r>
              <a:rPr lang="en-US" sz="2200" dirty="0">
                <a:solidFill>
                  <a:srgbClr val="0A52B2"/>
                </a:solidFill>
                <a:effectLst/>
                <a:latin typeface="Times New Roman" panose="02020603050405020304" pitchFamily="18" charset="0"/>
                <a:ea typeface="Times New Roman" panose="02020603050405020304" pitchFamily="18" charset="0"/>
              </a:rPr>
              <a:t>However,  improper </a:t>
            </a:r>
            <a:r>
              <a:rPr lang="en-US" sz="2200" dirty="0">
                <a:solidFill>
                  <a:srgbClr val="0A52B2"/>
                </a:solidFill>
                <a:latin typeface="Times New Roman" panose="02020603050405020304" pitchFamily="18" charset="0"/>
                <a:ea typeface="Times New Roman" panose="02020603050405020304" pitchFamily="18" charset="0"/>
              </a:rPr>
              <a:t>parameter settings</a:t>
            </a:r>
            <a:r>
              <a:rPr lang="en-US" sz="2200" dirty="0">
                <a:solidFill>
                  <a:srgbClr val="0A52B2"/>
                </a:solidFill>
                <a:effectLst/>
                <a:latin typeface="Times New Roman" panose="02020603050405020304" pitchFamily="18" charset="0"/>
                <a:ea typeface="Times New Roman" panose="02020603050405020304" pitchFamily="18" charset="0"/>
              </a:rPr>
              <a:t> can lead to over-smoothing, erasing the subtle modal signatures of a structure or </a:t>
            </a:r>
            <a:r>
              <a:rPr lang="en-US" sz="2200" dirty="0">
                <a:solidFill>
                  <a:srgbClr val="0A52B2"/>
                </a:solidFill>
                <a:latin typeface="Times New Roman" panose="02020603050405020304" pitchFamily="18" charset="0"/>
                <a:ea typeface="Times New Roman" panose="02020603050405020304" pitchFamily="18" charset="0"/>
              </a:rPr>
              <a:t>to</a:t>
            </a:r>
            <a:r>
              <a:rPr lang="en-US" sz="2200" dirty="0">
                <a:solidFill>
                  <a:srgbClr val="0A52B2"/>
                </a:solidFill>
                <a:effectLst/>
                <a:latin typeface="Times New Roman" panose="02020603050405020304" pitchFamily="18" charset="0"/>
                <a:ea typeface="Times New Roman" panose="02020603050405020304" pitchFamily="18" charset="0"/>
              </a:rPr>
              <a:t> fit the noise itself, generating spurious spectral peaks that lead to false diagnostic conclusions. </a:t>
            </a:r>
          </a:p>
          <a:p>
            <a:pPr algn="just"/>
            <a:endParaRPr lang="en-US" sz="2200" dirty="0">
              <a:solidFill>
                <a:srgbClr val="0A52B2"/>
              </a:solidFill>
              <a:effectLst/>
              <a:latin typeface="Times New Roman" panose="02020603050405020304" pitchFamily="18" charset="0"/>
              <a:ea typeface="Times New Roman" panose="02020603050405020304" pitchFamily="18" charset="0"/>
            </a:endParaRPr>
          </a:p>
          <a:p>
            <a:pPr algn="just"/>
            <a:r>
              <a:rPr lang="en-US" sz="2200" dirty="0">
                <a:solidFill>
                  <a:srgbClr val="0A52B2"/>
                </a:solidFill>
                <a:latin typeface="Times New Roman" panose="02020603050405020304" pitchFamily="18" charset="0"/>
                <a:ea typeface="Times New Roman" panose="02020603050405020304" pitchFamily="18" charset="0"/>
              </a:rPr>
              <a:t>Moreover, t</a:t>
            </a:r>
            <a:r>
              <a:rPr lang="en-US" sz="2200" dirty="0">
                <a:solidFill>
                  <a:srgbClr val="0A52B2"/>
                </a:solidFill>
                <a:effectLst/>
                <a:latin typeface="Times New Roman" panose="02020603050405020304" pitchFamily="18" charset="0"/>
                <a:ea typeface="Times New Roman" panose="02020603050405020304" pitchFamily="18" charset="0"/>
              </a:rPr>
              <a:t>he filter is quite ineffective against low-frequency environmental noise, especially </a:t>
            </a:r>
            <a:r>
              <a:rPr lang="en-US" sz="2200" dirty="0">
                <a:solidFill>
                  <a:srgbClr val="0A52B2"/>
                </a:solidFill>
                <a:latin typeface="Times New Roman" panose="02020603050405020304" pitchFamily="18" charset="0"/>
                <a:ea typeface="Times New Roman" panose="02020603050405020304" pitchFamily="18" charset="0"/>
              </a:rPr>
              <a:t>i</a:t>
            </a:r>
            <a:r>
              <a:rPr lang="en-US" sz="2200" dirty="0">
                <a:solidFill>
                  <a:srgbClr val="0A52B2"/>
                </a:solidFill>
                <a:effectLst/>
                <a:latin typeface="Times New Roman" panose="02020603050405020304" pitchFamily="18" charset="0"/>
                <a:ea typeface="Times New Roman" panose="02020603050405020304" pitchFamily="18" charset="0"/>
              </a:rPr>
              <a:t>n short signals, boundary effects also become a concern, as the lack of data points at the beginning and end of the record can bias the spectral estimate. </a:t>
            </a:r>
            <a:endParaRPr lang="it-IT" sz="2200" dirty="0">
              <a:solidFill>
                <a:srgbClr val="0A52B2"/>
              </a:solidFill>
            </a:endParaRPr>
          </a:p>
        </p:txBody>
      </p:sp>
      <p:pic>
        <p:nvPicPr>
          <p:cNvPr id="8" name="Immagine 7" descr="Immagine che contiene testo, Carattere, bianco, tipografia&#10;&#10;Descrizione generata automaticamente">
            <a:extLst>
              <a:ext uri="{FF2B5EF4-FFF2-40B4-BE49-F238E27FC236}">
                <a16:creationId xmlns:a16="http://schemas.microsoft.com/office/drawing/2014/main" id="{4079D84B-4E33-B3E9-493E-4A916D6DFA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76178" y="6305062"/>
            <a:ext cx="2541889" cy="485314"/>
          </a:xfrm>
          <a:prstGeom prst="rect">
            <a:avLst/>
          </a:prstGeom>
        </p:spPr>
      </p:pic>
    </p:spTree>
    <p:extLst>
      <p:ext uri="{BB962C8B-B14F-4D97-AF65-F5344CB8AC3E}">
        <p14:creationId xmlns:p14="http://schemas.microsoft.com/office/powerpoint/2010/main" val="282181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l="8922" t="3961" r="8191"/>
          <a:stretch>
            <a:fillRect/>
          </a:stretch>
        </p:blipFill>
        <p:spPr bwMode="auto">
          <a:xfrm>
            <a:off x="3117984" y="1109716"/>
            <a:ext cx="8887519" cy="503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numero diapositiva 1" hidden="1"/>
          <p:cNvSpPr>
            <a:spLocks noGrp="1"/>
          </p:cNvSpPr>
          <p:nvPr>
            <p:ph type="sldNum" sz="quarter" idx="4294967295"/>
          </p:nvPr>
        </p:nvSpPr>
        <p:spPr>
          <a:xfrm>
            <a:off x="10851413" y="6356352"/>
            <a:ext cx="730987" cy="365125"/>
          </a:xfrm>
        </p:spPr>
        <p:txBody>
          <a:bodyPr/>
          <a:lstStyle/>
          <a:p>
            <a:pPr>
              <a:spcAft>
                <a:spcPts val="600"/>
              </a:spcAft>
              <a:defRPr/>
            </a:pPr>
            <a:fld id="{02C7C199-0D0D-7840-A88D-785280B31CF7}" type="slidenum">
              <a:rPr lang="it-IT" smtClean="0">
                <a:solidFill>
                  <a:prstClr val="black">
                    <a:tint val="75000"/>
                  </a:prstClr>
                </a:solidFill>
              </a:rPr>
              <a:pPr>
                <a:spcAft>
                  <a:spcPts val="600"/>
                </a:spcAft>
                <a:defRPr/>
              </a:pPr>
              <a:t>8</a:t>
            </a:fld>
            <a:endParaRPr lang="it-IT">
              <a:solidFill>
                <a:prstClr val="black">
                  <a:tint val="75000"/>
                </a:prstClr>
              </a:solidFill>
            </a:endParaRPr>
          </a:p>
        </p:txBody>
      </p:sp>
      <p:sp>
        <p:nvSpPr>
          <p:cNvPr id="4" name="Titolo 3">
            <a:extLst>
              <a:ext uri="{FF2B5EF4-FFF2-40B4-BE49-F238E27FC236}">
                <a16:creationId xmlns:a16="http://schemas.microsoft.com/office/drawing/2014/main" id="{62364C90-2901-BAA7-4123-77ECCB7834F1}"/>
              </a:ext>
            </a:extLst>
          </p:cNvPr>
          <p:cNvSpPr txBox="1">
            <a:spLocks/>
          </p:cNvSpPr>
          <p:nvPr/>
        </p:nvSpPr>
        <p:spPr>
          <a:xfrm>
            <a:off x="351194" y="60365"/>
            <a:ext cx="10972800" cy="533480"/>
          </a:xfrm>
          <a:prstGeom prst="rect">
            <a:avLst/>
          </a:prstGeom>
        </p:spPr>
        <p:txBody>
          <a:bodyPr/>
          <a:lstStyle>
            <a:lvl1pPr algn="l" defTabSz="609585" rtl="0" eaLnBrk="1" latinLnBrk="0" hangingPunct="1">
              <a:spcBef>
                <a:spcPct val="0"/>
              </a:spcBef>
              <a:buNone/>
              <a:defRPr sz="3467" b="1" kern="1200">
                <a:solidFill>
                  <a:schemeClr val="tx1"/>
                </a:solidFill>
                <a:latin typeface="+mj-lt"/>
                <a:ea typeface="+mj-ea"/>
                <a:cs typeface="+mj-cs"/>
              </a:defRPr>
            </a:lvl1pPr>
          </a:lstStyle>
          <a:p>
            <a:r>
              <a:rPr lang="it-IT" sz="3200" dirty="0">
                <a:solidFill>
                  <a:srgbClr val="0A52B2"/>
                </a:solidFill>
              </a:rPr>
              <a:t>Non-</a:t>
            </a:r>
            <a:r>
              <a:rPr lang="it-IT" sz="3200" dirty="0" err="1">
                <a:solidFill>
                  <a:srgbClr val="0A52B2"/>
                </a:solidFill>
              </a:rPr>
              <a:t>filtered</a:t>
            </a:r>
            <a:r>
              <a:rPr lang="it-IT" sz="3200" dirty="0">
                <a:solidFill>
                  <a:srgbClr val="0A52B2"/>
                </a:solidFill>
              </a:rPr>
              <a:t> PSD </a:t>
            </a:r>
            <a:r>
              <a:rPr lang="it-IT" sz="3200" dirty="0" err="1">
                <a:solidFill>
                  <a:srgbClr val="0A52B2"/>
                </a:solidFill>
              </a:rPr>
              <a:t>results</a:t>
            </a:r>
            <a:r>
              <a:rPr lang="it-IT" sz="3200" dirty="0">
                <a:solidFill>
                  <a:srgbClr val="0A52B2"/>
                </a:solidFill>
              </a:rPr>
              <a:t>   </a:t>
            </a:r>
          </a:p>
        </p:txBody>
      </p:sp>
      <p:sp>
        <p:nvSpPr>
          <p:cNvPr id="5" name="CasellaDiTesto 4">
            <a:extLst>
              <a:ext uri="{FF2B5EF4-FFF2-40B4-BE49-F238E27FC236}">
                <a16:creationId xmlns:a16="http://schemas.microsoft.com/office/drawing/2014/main" id="{B15D7ABE-A105-ED36-AAF5-66B00109D022}"/>
              </a:ext>
            </a:extLst>
          </p:cNvPr>
          <p:cNvSpPr txBox="1"/>
          <p:nvPr/>
        </p:nvSpPr>
        <p:spPr>
          <a:xfrm>
            <a:off x="3758465" y="5855097"/>
            <a:ext cx="7874759" cy="369332"/>
          </a:xfrm>
          <a:prstGeom prst="rect">
            <a:avLst/>
          </a:prstGeom>
        </p:spPr>
        <p:txBody>
          <a:bodyPr vert="horz" wrap="square" lIns="91440" tIns="0" rIns="91440" bIns="0" rtlCol="0">
            <a:spAutoFit/>
          </a:bodyPr>
          <a:lstStyle/>
          <a:p>
            <a:r>
              <a:rPr lang="it-IT" sz="2400" dirty="0" err="1">
                <a:solidFill>
                  <a:srgbClr val="0A52B2"/>
                </a:solidFill>
              </a:rPr>
              <a:t>square</a:t>
            </a:r>
            <a:r>
              <a:rPr lang="it-IT" sz="2400" dirty="0">
                <a:solidFill>
                  <a:srgbClr val="0A52B2"/>
                </a:solidFill>
              </a:rPr>
              <a:t>: Fiorentino 2019 ;  </a:t>
            </a:r>
            <a:r>
              <a:rPr lang="it-IT" sz="2400" dirty="0" err="1">
                <a:solidFill>
                  <a:srgbClr val="0A52B2"/>
                </a:solidFill>
              </a:rPr>
              <a:t>diamonds</a:t>
            </a:r>
            <a:r>
              <a:rPr lang="it-IT" sz="2400" dirty="0">
                <a:solidFill>
                  <a:srgbClr val="0A52B2"/>
                </a:solidFill>
              </a:rPr>
              <a:t>: Vignali 2025</a:t>
            </a:r>
          </a:p>
        </p:txBody>
      </p:sp>
      <p:cxnSp>
        <p:nvCxnSpPr>
          <p:cNvPr id="7" name="Connettore diritto 6">
            <a:extLst>
              <a:ext uri="{FF2B5EF4-FFF2-40B4-BE49-F238E27FC236}">
                <a16:creationId xmlns:a16="http://schemas.microsoft.com/office/drawing/2014/main" id="{368F31D6-A861-E8A6-E83C-FD15E74439E0}"/>
              </a:ext>
            </a:extLst>
          </p:cNvPr>
          <p:cNvCxnSpPr/>
          <p:nvPr/>
        </p:nvCxnSpPr>
        <p:spPr>
          <a:xfrm>
            <a:off x="3548897" y="2809877"/>
            <a:ext cx="8162925" cy="0"/>
          </a:xfrm>
          <a:prstGeom prst="line">
            <a:avLst/>
          </a:prstGeom>
          <a:ln w="9525">
            <a:solidFill>
              <a:srgbClr val="66FFFF"/>
            </a:solidFill>
            <a:prstDash val="dash"/>
          </a:ln>
        </p:spPr>
        <p:style>
          <a:lnRef idx="2">
            <a:schemeClr val="accent1"/>
          </a:lnRef>
          <a:fillRef idx="0">
            <a:schemeClr val="accent1"/>
          </a:fillRef>
          <a:effectRef idx="1">
            <a:schemeClr val="accent1"/>
          </a:effectRef>
          <a:fontRef idx="minor">
            <a:schemeClr val="tx1"/>
          </a:fontRef>
        </p:style>
      </p:cxnSp>
      <p:sp>
        <p:nvSpPr>
          <p:cNvPr id="9" name="CasellaDiTesto 8">
            <a:extLst>
              <a:ext uri="{FF2B5EF4-FFF2-40B4-BE49-F238E27FC236}">
                <a16:creationId xmlns:a16="http://schemas.microsoft.com/office/drawing/2014/main" id="{AFC8EA91-7F0E-CF73-1306-C38D64E2B3A4}"/>
              </a:ext>
            </a:extLst>
          </p:cNvPr>
          <p:cNvSpPr txBox="1"/>
          <p:nvPr/>
        </p:nvSpPr>
        <p:spPr>
          <a:xfrm>
            <a:off x="411847" y="1289054"/>
            <a:ext cx="2616967" cy="1846659"/>
          </a:xfrm>
          <a:prstGeom prst="rect">
            <a:avLst/>
          </a:prstGeom>
          <a:ln>
            <a:solidFill>
              <a:srgbClr val="66FFFF"/>
            </a:solidFill>
          </a:ln>
        </p:spPr>
        <p:txBody>
          <a:bodyPr vert="horz" wrap="square" lIns="91440" tIns="0" rIns="91440" bIns="0" rtlCol="0">
            <a:spAutoFit/>
          </a:bodyPr>
          <a:lstStyle/>
          <a:p>
            <a:pPr algn="just"/>
            <a:r>
              <a:rPr lang="it-IT" sz="2000" dirty="0">
                <a:solidFill>
                  <a:srgbClr val="0A52B2"/>
                </a:solidFill>
              </a:rPr>
              <a:t>The</a:t>
            </a:r>
            <a:r>
              <a:rPr lang="it-IT" sz="2000" dirty="0">
                <a:solidFill>
                  <a:srgbClr val="66FFFF"/>
                </a:solidFill>
              </a:rPr>
              <a:t> </a:t>
            </a:r>
            <a:r>
              <a:rPr lang="it-IT" sz="2000" dirty="0" err="1">
                <a:solidFill>
                  <a:srgbClr val="66FFFF"/>
                </a:solidFill>
              </a:rPr>
              <a:t>horizontal</a:t>
            </a:r>
            <a:r>
              <a:rPr lang="it-IT" sz="2000" dirty="0">
                <a:solidFill>
                  <a:srgbClr val="66FFFF"/>
                </a:solidFill>
              </a:rPr>
              <a:t> </a:t>
            </a:r>
            <a:r>
              <a:rPr lang="it-IT" sz="2000" dirty="0" err="1">
                <a:solidFill>
                  <a:srgbClr val="66FFFF"/>
                </a:solidFill>
              </a:rPr>
              <a:t>dotted</a:t>
            </a:r>
            <a:r>
              <a:rPr lang="it-IT" sz="2000" dirty="0">
                <a:solidFill>
                  <a:srgbClr val="66FFFF"/>
                </a:solidFill>
              </a:rPr>
              <a:t> line </a:t>
            </a:r>
            <a:r>
              <a:rPr lang="it-IT" sz="2000" dirty="0" err="1">
                <a:solidFill>
                  <a:srgbClr val="0A52B2"/>
                </a:solidFill>
              </a:rPr>
              <a:t>selects</a:t>
            </a:r>
            <a:r>
              <a:rPr lang="it-IT" sz="2000" dirty="0">
                <a:solidFill>
                  <a:srgbClr val="0A52B2"/>
                </a:solidFill>
              </a:rPr>
              <a:t> the </a:t>
            </a:r>
            <a:r>
              <a:rPr lang="it-IT" sz="2000" i="1" dirty="0">
                <a:solidFill>
                  <a:srgbClr val="0A52B2"/>
                </a:solidFill>
              </a:rPr>
              <a:t>candidate frequencies </a:t>
            </a:r>
            <a:r>
              <a:rPr lang="it-IT" sz="2000" dirty="0">
                <a:solidFill>
                  <a:srgbClr val="0A52B2"/>
                </a:solidFill>
              </a:rPr>
              <a:t>to be </a:t>
            </a:r>
            <a:r>
              <a:rPr lang="it-IT" sz="2000" dirty="0" err="1">
                <a:solidFill>
                  <a:srgbClr val="0A52B2"/>
                </a:solidFill>
              </a:rPr>
              <a:t>identified</a:t>
            </a:r>
            <a:r>
              <a:rPr lang="it-IT" sz="2000" dirty="0">
                <a:solidFill>
                  <a:srgbClr val="0A52B2"/>
                </a:solidFill>
              </a:rPr>
              <a:t> </a:t>
            </a:r>
            <a:r>
              <a:rPr lang="it-IT" sz="2000" dirty="0" err="1">
                <a:solidFill>
                  <a:srgbClr val="0A52B2"/>
                </a:solidFill>
              </a:rPr>
              <a:t>as</a:t>
            </a:r>
            <a:r>
              <a:rPr lang="it-IT" sz="2000" dirty="0">
                <a:solidFill>
                  <a:srgbClr val="0A52B2"/>
                </a:solidFill>
              </a:rPr>
              <a:t> the first </a:t>
            </a:r>
            <a:r>
              <a:rPr lang="it-IT" sz="2000" dirty="0" err="1">
                <a:solidFill>
                  <a:srgbClr val="0A52B2"/>
                </a:solidFill>
              </a:rPr>
              <a:t>four</a:t>
            </a:r>
            <a:r>
              <a:rPr lang="it-IT" sz="2000" dirty="0">
                <a:solidFill>
                  <a:srgbClr val="0A52B2"/>
                </a:solidFill>
              </a:rPr>
              <a:t> </a:t>
            </a:r>
            <a:r>
              <a:rPr lang="it-IT" sz="2000" dirty="0" err="1">
                <a:solidFill>
                  <a:srgbClr val="0A52B2"/>
                </a:solidFill>
              </a:rPr>
              <a:t>natural</a:t>
            </a:r>
            <a:r>
              <a:rPr lang="it-IT" sz="2000" dirty="0">
                <a:solidFill>
                  <a:srgbClr val="0A52B2"/>
                </a:solidFill>
              </a:rPr>
              <a:t> </a:t>
            </a:r>
            <a:r>
              <a:rPr lang="it-IT" sz="2000" dirty="0" err="1">
                <a:solidFill>
                  <a:srgbClr val="0A52B2"/>
                </a:solidFill>
              </a:rPr>
              <a:t>modes</a:t>
            </a:r>
            <a:r>
              <a:rPr lang="it-IT" sz="2000" dirty="0">
                <a:solidFill>
                  <a:srgbClr val="0A52B2"/>
                </a:solidFill>
              </a:rPr>
              <a:t>.</a:t>
            </a:r>
          </a:p>
        </p:txBody>
      </p:sp>
      <p:sp>
        <p:nvSpPr>
          <p:cNvPr id="12" name="CasellaDiTesto 11">
            <a:extLst>
              <a:ext uri="{FF2B5EF4-FFF2-40B4-BE49-F238E27FC236}">
                <a16:creationId xmlns:a16="http://schemas.microsoft.com/office/drawing/2014/main" id="{A51947D2-1E85-7F4A-8A82-77CB1F2B0107}"/>
              </a:ext>
            </a:extLst>
          </p:cNvPr>
          <p:cNvSpPr txBox="1"/>
          <p:nvPr/>
        </p:nvSpPr>
        <p:spPr>
          <a:xfrm>
            <a:off x="388884" y="3528958"/>
            <a:ext cx="2616967" cy="1231106"/>
          </a:xfrm>
          <a:prstGeom prst="rect">
            <a:avLst/>
          </a:prstGeom>
          <a:ln>
            <a:solidFill>
              <a:srgbClr val="0A52B2"/>
            </a:solidFill>
          </a:ln>
        </p:spPr>
        <p:txBody>
          <a:bodyPr vert="horz" wrap="square" lIns="91440" tIns="0" rIns="91440" bIns="0" rtlCol="0">
            <a:spAutoFit/>
          </a:bodyPr>
          <a:lstStyle/>
          <a:p>
            <a:pPr algn="just"/>
            <a:r>
              <a:rPr lang="it-IT" sz="2000" dirty="0">
                <a:solidFill>
                  <a:srgbClr val="0A52B2"/>
                </a:solidFill>
              </a:rPr>
              <a:t>Note </a:t>
            </a:r>
            <a:r>
              <a:rPr lang="it-IT" sz="2000" dirty="0" err="1">
                <a:solidFill>
                  <a:srgbClr val="0A52B2"/>
                </a:solidFill>
              </a:rPr>
              <a:t>that</a:t>
            </a:r>
            <a:r>
              <a:rPr lang="it-IT" sz="2000" dirty="0">
                <a:solidFill>
                  <a:srgbClr val="0A52B2"/>
                </a:solidFill>
              </a:rPr>
              <a:t> </a:t>
            </a:r>
            <a:r>
              <a:rPr lang="it-IT" sz="2000" dirty="0" err="1">
                <a:solidFill>
                  <a:srgbClr val="0A52B2"/>
                </a:solidFill>
              </a:rPr>
              <a:t>between</a:t>
            </a:r>
            <a:r>
              <a:rPr lang="it-IT" sz="2000" dirty="0">
                <a:solidFill>
                  <a:srgbClr val="0A52B2"/>
                </a:solidFill>
              </a:rPr>
              <a:t> </a:t>
            </a:r>
          </a:p>
          <a:p>
            <a:pPr algn="just"/>
            <a:r>
              <a:rPr lang="it-IT" sz="2000" dirty="0">
                <a:solidFill>
                  <a:srgbClr val="0A52B2"/>
                </a:solidFill>
              </a:rPr>
              <a:t>0.96 Hz – 1.06 Hz </a:t>
            </a:r>
          </a:p>
          <a:p>
            <a:pPr algn="just"/>
            <a:r>
              <a:rPr lang="it-IT" sz="2000" dirty="0">
                <a:solidFill>
                  <a:srgbClr val="0A52B2"/>
                </a:solidFill>
              </a:rPr>
              <a:t>are </a:t>
            </a:r>
            <a:r>
              <a:rPr lang="it-IT" sz="2000" dirty="0" err="1">
                <a:solidFill>
                  <a:srgbClr val="0A52B2"/>
                </a:solidFill>
              </a:rPr>
              <a:t>indicated</a:t>
            </a:r>
            <a:r>
              <a:rPr lang="it-IT" sz="2000" dirty="0">
                <a:solidFill>
                  <a:srgbClr val="0A52B2"/>
                </a:solidFill>
              </a:rPr>
              <a:t> </a:t>
            </a:r>
            <a:r>
              <a:rPr lang="it-IT" sz="2000" i="1" dirty="0" err="1">
                <a:solidFill>
                  <a:srgbClr val="0A52B2"/>
                </a:solidFill>
              </a:rPr>
              <a:t>two</a:t>
            </a:r>
            <a:r>
              <a:rPr lang="it-IT" sz="2000" dirty="0">
                <a:solidFill>
                  <a:srgbClr val="0A52B2"/>
                </a:solidFill>
              </a:rPr>
              <a:t> </a:t>
            </a:r>
            <a:r>
              <a:rPr lang="it-IT" sz="2000" dirty="0" err="1">
                <a:solidFill>
                  <a:srgbClr val="0A52B2"/>
                </a:solidFill>
              </a:rPr>
              <a:t>modes</a:t>
            </a:r>
            <a:r>
              <a:rPr lang="it-IT" sz="2000" dirty="0">
                <a:solidFill>
                  <a:srgbClr val="0A52B2"/>
                </a:solidFill>
              </a:rPr>
              <a:t>.</a:t>
            </a:r>
          </a:p>
        </p:txBody>
      </p:sp>
      <p:pic>
        <p:nvPicPr>
          <p:cNvPr id="10" name="Immagine 9" descr="Immagine che contiene testo, Carattere, bianco, tipografia&#10;&#10;Descrizione generata automaticamente">
            <a:extLst>
              <a:ext uri="{FF2B5EF4-FFF2-40B4-BE49-F238E27FC236}">
                <a16:creationId xmlns:a16="http://schemas.microsoft.com/office/drawing/2014/main" id="{10918B38-6C5D-5B98-F5FA-BFCE3FD6DD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696" y="6298328"/>
            <a:ext cx="2696552" cy="514843"/>
          </a:xfrm>
          <a:prstGeom prst="rect">
            <a:avLst/>
          </a:prstGeom>
        </p:spPr>
      </p:pic>
    </p:spTree>
    <p:extLst>
      <p:ext uri="{BB962C8B-B14F-4D97-AF65-F5344CB8AC3E}">
        <p14:creationId xmlns:p14="http://schemas.microsoft.com/office/powerpoint/2010/main" val="3289205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FD5DED94-9917-2B1F-EE57-36625D0EF449}"/>
              </a:ext>
            </a:extLst>
          </p:cNvPr>
          <p:cNvSpPr>
            <a:spLocks noGrp="1"/>
          </p:cNvSpPr>
          <p:nvPr>
            <p:ph type="title"/>
          </p:nvPr>
        </p:nvSpPr>
        <p:spPr>
          <a:xfrm>
            <a:off x="163869" y="159383"/>
            <a:ext cx="10972800" cy="492443"/>
          </a:xfrm>
        </p:spPr>
        <p:txBody>
          <a:bodyPr/>
          <a:lstStyle/>
          <a:p>
            <a:r>
              <a:rPr lang="it-IT" sz="3200" dirty="0" err="1">
                <a:solidFill>
                  <a:srgbClr val="0A52B2"/>
                </a:solidFill>
              </a:rPr>
              <a:t>Filtered</a:t>
            </a:r>
            <a:r>
              <a:rPr lang="it-IT" sz="3200" dirty="0">
                <a:solidFill>
                  <a:srgbClr val="0A52B2"/>
                </a:solidFill>
              </a:rPr>
              <a:t> PSD </a:t>
            </a:r>
            <a:r>
              <a:rPr lang="it-IT" sz="3200" dirty="0" err="1">
                <a:solidFill>
                  <a:srgbClr val="0A52B2"/>
                </a:solidFill>
              </a:rPr>
              <a:t>results</a:t>
            </a:r>
            <a:r>
              <a:rPr lang="it-IT" sz="3200" dirty="0">
                <a:solidFill>
                  <a:srgbClr val="0A52B2"/>
                </a:solidFill>
              </a:rPr>
              <a:t>  </a:t>
            </a:r>
          </a:p>
        </p:txBody>
      </p:sp>
      <p:sp>
        <p:nvSpPr>
          <p:cNvPr id="5" name="CasellaDiTesto 4">
            <a:extLst>
              <a:ext uri="{FF2B5EF4-FFF2-40B4-BE49-F238E27FC236}">
                <a16:creationId xmlns:a16="http://schemas.microsoft.com/office/drawing/2014/main" id="{6BF34CF2-B5F1-D124-8580-383337467396}"/>
              </a:ext>
            </a:extLst>
          </p:cNvPr>
          <p:cNvSpPr txBox="1"/>
          <p:nvPr/>
        </p:nvSpPr>
        <p:spPr>
          <a:xfrm>
            <a:off x="2062843" y="5813517"/>
            <a:ext cx="10129157" cy="738664"/>
          </a:xfrm>
          <a:prstGeom prst="rect">
            <a:avLst/>
          </a:prstGeom>
        </p:spPr>
        <p:txBody>
          <a:bodyPr vert="horz" wrap="square" lIns="91440" tIns="0" rIns="91440" bIns="0" rtlCol="0">
            <a:spAutoFit/>
          </a:bodyPr>
          <a:lstStyle/>
          <a:p>
            <a:r>
              <a:rPr lang="it-IT" sz="2400" dirty="0" err="1">
                <a:solidFill>
                  <a:srgbClr val="0A52B2"/>
                </a:solidFill>
              </a:rPr>
              <a:t>circles</a:t>
            </a:r>
            <a:r>
              <a:rPr lang="it-IT" sz="2400" dirty="0">
                <a:solidFill>
                  <a:srgbClr val="0A52B2"/>
                </a:solidFill>
              </a:rPr>
              <a:t>     </a:t>
            </a:r>
            <a:r>
              <a:rPr lang="it-IT" sz="2400" dirty="0">
                <a:solidFill>
                  <a:srgbClr val="002060"/>
                </a:solidFill>
              </a:rPr>
              <a:t>: Motion </a:t>
            </a:r>
            <a:r>
              <a:rPr lang="it-IT" sz="2400" dirty="0" err="1">
                <a:solidFill>
                  <a:srgbClr val="002060"/>
                </a:solidFill>
              </a:rPr>
              <a:t>Magnification</a:t>
            </a:r>
            <a:r>
              <a:rPr lang="it-IT" sz="2400" dirty="0">
                <a:solidFill>
                  <a:srgbClr val="002060"/>
                </a:solidFill>
              </a:rPr>
              <a:t>; </a:t>
            </a:r>
            <a:r>
              <a:rPr lang="it-IT" sz="2400" dirty="0">
                <a:solidFill>
                  <a:srgbClr val="00B050"/>
                </a:solidFill>
              </a:rPr>
              <a:t>green </a:t>
            </a:r>
            <a:r>
              <a:rPr lang="it-IT" sz="2400" dirty="0" err="1">
                <a:solidFill>
                  <a:srgbClr val="00B050"/>
                </a:solidFill>
              </a:rPr>
              <a:t>bold</a:t>
            </a:r>
            <a:r>
              <a:rPr lang="it-IT" sz="2400" dirty="0">
                <a:solidFill>
                  <a:srgbClr val="00B050"/>
                </a:solidFill>
              </a:rPr>
              <a:t> points    </a:t>
            </a:r>
            <a:r>
              <a:rPr lang="it-IT" sz="2400" dirty="0">
                <a:solidFill>
                  <a:srgbClr val="002060"/>
                </a:solidFill>
              </a:rPr>
              <a:t> : Fiorentino19 ;   </a:t>
            </a:r>
            <a:r>
              <a:rPr lang="it-IT" sz="2400" dirty="0" err="1">
                <a:solidFill>
                  <a:srgbClr val="002060"/>
                </a:solidFill>
              </a:rPr>
              <a:t>diamonds</a:t>
            </a:r>
            <a:r>
              <a:rPr lang="it-IT" sz="2400" dirty="0">
                <a:solidFill>
                  <a:srgbClr val="002060"/>
                </a:solidFill>
              </a:rPr>
              <a:t>     : Vignali25 ;    </a:t>
            </a:r>
            <a:r>
              <a:rPr lang="it-IT" sz="2400" dirty="0" err="1">
                <a:solidFill>
                  <a:srgbClr val="002060"/>
                </a:solidFill>
              </a:rPr>
              <a:t>triangle</a:t>
            </a:r>
            <a:r>
              <a:rPr lang="it-IT" sz="2400" dirty="0">
                <a:solidFill>
                  <a:srgbClr val="002060"/>
                </a:solidFill>
              </a:rPr>
              <a:t>     :  FEM</a:t>
            </a:r>
          </a:p>
        </p:txBody>
      </p:sp>
      <p:sp>
        <p:nvSpPr>
          <p:cNvPr id="6" name="Ovale 5">
            <a:extLst>
              <a:ext uri="{FF2B5EF4-FFF2-40B4-BE49-F238E27FC236}">
                <a16:creationId xmlns:a16="http://schemas.microsoft.com/office/drawing/2014/main" id="{491D78ED-2614-EEA3-8E6D-2D2A2EBADDB5}"/>
              </a:ext>
            </a:extLst>
          </p:cNvPr>
          <p:cNvSpPr/>
          <p:nvPr/>
        </p:nvSpPr>
        <p:spPr>
          <a:xfrm>
            <a:off x="8976134" y="5903104"/>
            <a:ext cx="218599" cy="23636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prstClr val="white"/>
              </a:solidFill>
            </a:endParaRPr>
          </a:p>
        </p:txBody>
      </p:sp>
      <p:sp>
        <p:nvSpPr>
          <p:cNvPr id="7" name="Rombo 6">
            <a:extLst>
              <a:ext uri="{FF2B5EF4-FFF2-40B4-BE49-F238E27FC236}">
                <a16:creationId xmlns:a16="http://schemas.microsoft.com/office/drawing/2014/main" id="{C7AE3064-FB1B-291F-8B5A-7B008D0A71F7}"/>
              </a:ext>
            </a:extLst>
          </p:cNvPr>
          <p:cNvSpPr/>
          <p:nvPr/>
        </p:nvSpPr>
        <p:spPr>
          <a:xfrm>
            <a:off x="3641066" y="6182849"/>
            <a:ext cx="218599" cy="318939"/>
          </a:xfrm>
          <a:prstGeom prst="diamond">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prstClr val="white"/>
              </a:solidFill>
            </a:endParaRPr>
          </a:p>
        </p:txBody>
      </p:sp>
      <p:sp>
        <p:nvSpPr>
          <p:cNvPr id="8" name="Triangolo isoscele 7">
            <a:extLst>
              <a:ext uri="{FF2B5EF4-FFF2-40B4-BE49-F238E27FC236}">
                <a16:creationId xmlns:a16="http://schemas.microsoft.com/office/drawing/2014/main" id="{461A9B82-C5D1-3CBC-C743-8DDDA465CBF7}"/>
              </a:ext>
            </a:extLst>
          </p:cNvPr>
          <p:cNvSpPr/>
          <p:nvPr/>
        </p:nvSpPr>
        <p:spPr>
          <a:xfrm rot="10800000">
            <a:off x="6943136" y="6296548"/>
            <a:ext cx="279536" cy="213118"/>
          </a:xfrm>
          <a:prstGeom prst="triangle">
            <a:avLst/>
          </a:prstGeom>
          <a:solidFill>
            <a:srgbClr val="66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prstClr val="white"/>
              </a:solidFill>
            </a:endParaRPr>
          </a:p>
        </p:txBody>
      </p:sp>
      <p:sp>
        <p:nvSpPr>
          <p:cNvPr id="9" name="Ovale 8">
            <a:extLst>
              <a:ext uri="{FF2B5EF4-FFF2-40B4-BE49-F238E27FC236}">
                <a16:creationId xmlns:a16="http://schemas.microsoft.com/office/drawing/2014/main" id="{A4B0E730-E455-438D-5CEA-92FD9A343812}"/>
              </a:ext>
            </a:extLst>
          </p:cNvPr>
          <p:cNvSpPr/>
          <p:nvPr/>
        </p:nvSpPr>
        <p:spPr>
          <a:xfrm>
            <a:off x="3066188" y="5836883"/>
            <a:ext cx="299357" cy="266700"/>
          </a:xfrm>
          <a:prstGeom prst="ellipse">
            <a:avLst/>
          </a:prstGeom>
          <a:noFill/>
          <a:ln w="19050">
            <a:solidFill>
              <a:srgbClr val="0070C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prstClr val="white"/>
              </a:solidFill>
            </a:endParaRPr>
          </a:p>
        </p:txBody>
      </p:sp>
      <p:sp>
        <p:nvSpPr>
          <p:cNvPr id="13" name="CasellaDiTesto 12">
            <a:extLst>
              <a:ext uri="{FF2B5EF4-FFF2-40B4-BE49-F238E27FC236}">
                <a16:creationId xmlns:a16="http://schemas.microsoft.com/office/drawing/2014/main" id="{F1457CFE-5AF8-0EF3-ED82-BC3A6E0F5859}"/>
              </a:ext>
            </a:extLst>
          </p:cNvPr>
          <p:cNvSpPr txBox="1"/>
          <p:nvPr/>
        </p:nvSpPr>
        <p:spPr>
          <a:xfrm>
            <a:off x="7158037" y="5474792"/>
            <a:ext cx="509600" cy="276999"/>
          </a:xfrm>
          <a:prstGeom prst="rect">
            <a:avLst/>
          </a:prstGeom>
          <a:solidFill>
            <a:schemeClr val="bg1"/>
          </a:solidFill>
        </p:spPr>
        <p:txBody>
          <a:bodyPr vert="horz" wrap="square" lIns="91440" tIns="0" rIns="91440" bIns="0" rtlCol="0">
            <a:spAutoFit/>
          </a:bodyPr>
          <a:lstStyle/>
          <a:p>
            <a:endParaRPr lang="it-IT" dirty="0">
              <a:solidFill>
                <a:prstClr val="black"/>
              </a:solidFill>
            </a:endParaRPr>
          </a:p>
        </p:txBody>
      </p:sp>
      <p:sp>
        <p:nvSpPr>
          <p:cNvPr id="14" name="CasellaDiTesto 13">
            <a:extLst>
              <a:ext uri="{FF2B5EF4-FFF2-40B4-BE49-F238E27FC236}">
                <a16:creationId xmlns:a16="http://schemas.microsoft.com/office/drawing/2014/main" id="{8C7E7EB4-97EC-F70E-EAEA-1F5C5E7DA5CC}"/>
              </a:ext>
            </a:extLst>
          </p:cNvPr>
          <p:cNvSpPr txBox="1"/>
          <p:nvPr/>
        </p:nvSpPr>
        <p:spPr>
          <a:xfrm>
            <a:off x="63338" y="1382612"/>
            <a:ext cx="2593426" cy="1908215"/>
          </a:xfrm>
          <a:prstGeom prst="rect">
            <a:avLst/>
          </a:prstGeom>
          <a:ln>
            <a:solidFill>
              <a:srgbClr val="0A52B2"/>
            </a:solidFill>
          </a:ln>
        </p:spPr>
        <p:txBody>
          <a:bodyPr vert="horz" wrap="square" lIns="91440" tIns="0" rIns="91440" bIns="0" rtlCol="0">
            <a:spAutoFit/>
          </a:bodyPr>
          <a:lstStyle/>
          <a:p>
            <a:pPr algn="just"/>
            <a:r>
              <a:rPr lang="it-IT" sz="2000" dirty="0">
                <a:solidFill>
                  <a:srgbClr val="0A52B2"/>
                </a:solidFill>
              </a:rPr>
              <a:t>The </a:t>
            </a:r>
            <a:r>
              <a:rPr lang="it-IT" sz="2000" b="1" dirty="0">
                <a:solidFill>
                  <a:srgbClr val="0A52B2"/>
                </a:solidFill>
              </a:rPr>
              <a:t>X</a:t>
            </a:r>
            <a:r>
              <a:rPr lang="it-IT" sz="2000" dirty="0">
                <a:solidFill>
                  <a:srgbClr val="0A52B2"/>
                </a:solidFill>
              </a:rPr>
              <a:t> are the </a:t>
            </a:r>
            <a:r>
              <a:rPr lang="it-IT" sz="2000" dirty="0" err="1">
                <a:solidFill>
                  <a:srgbClr val="0A52B2"/>
                </a:solidFill>
              </a:rPr>
              <a:t>peaks</a:t>
            </a:r>
            <a:r>
              <a:rPr lang="it-IT" sz="2000" dirty="0">
                <a:solidFill>
                  <a:srgbClr val="0A52B2"/>
                </a:solidFill>
              </a:rPr>
              <a:t> </a:t>
            </a:r>
            <a:r>
              <a:rPr lang="it-IT" sz="2000" dirty="0" err="1">
                <a:solidFill>
                  <a:srgbClr val="0A52B2"/>
                </a:solidFill>
              </a:rPr>
              <a:t>that</a:t>
            </a:r>
            <a:r>
              <a:rPr lang="it-IT" sz="2000" dirty="0">
                <a:solidFill>
                  <a:srgbClr val="0A52B2"/>
                </a:solidFill>
              </a:rPr>
              <a:t> the filtering </a:t>
            </a:r>
            <a:r>
              <a:rPr lang="it-IT" sz="2000" dirty="0" err="1">
                <a:solidFill>
                  <a:srgbClr val="0A52B2"/>
                </a:solidFill>
              </a:rPr>
              <a:t>algorithm</a:t>
            </a:r>
            <a:r>
              <a:rPr lang="it-IT" sz="2000" dirty="0">
                <a:solidFill>
                  <a:srgbClr val="0A52B2"/>
                </a:solidFill>
              </a:rPr>
              <a:t> </a:t>
            </a:r>
            <a:r>
              <a:rPr lang="it-IT" sz="2000" dirty="0" err="1">
                <a:solidFill>
                  <a:srgbClr val="0A52B2"/>
                </a:solidFill>
              </a:rPr>
              <a:t>considers</a:t>
            </a:r>
            <a:r>
              <a:rPr lang="it-IT" sz="2000" dirty="0">
                <a:solidFill>
                  <a:srgbClr val="0A52B2"/>
                </a:solidFill>
              </a:rPr>
              <a:t> </a:t>
            </a:r>
            <a:r>
              <a:rPr lang="it-IT" sz="2000" dirty="0" err="1">
                <a:solidFill>
                  <a:srgbClr val="0A52B2"/>
                </a:solidFill>
              </a:rPr>
              <a:t>as</a:t>
            </a:r>
            <a:r>
              <a:rPr lang="it-IT" sz="2000" dirty="0">
                <a:solidFill>
                  <a:srgbClr val="0A52B2"/>
                </a:solidFill>
              </a:rPr>
              <a:t> </a:t>
            </a:r>
            <a:r>
              <a:rPr lang="it-IT" sz="2000" b="1" dirty="0" err="1">
                <a:solidFill>
                  <a:srgbClr val="0A52B2"/>
                </a:solidFill>
              </a:rPr>
              <a:t>significant</a:t>
            </a:r>
            <a:r>
              <a:rPr lang="it-IT" sz="2000" b="1" dirty="0">
                <a:solidFill>
                  <a:srgbClr val="0A52B2"/>
                </a:solidFill>
              </a:rPr>
              <a:t>, non-duplicate  </a:t>
            </a:r>
            <a:r>
              <a:rPr lang="it-IT" sz="2000" dirty="0">
                <a:solidFill>
                  <a:srgbClr val="0A52B2"/>
                </a:solidFill>
              </a:rPr>
              <a:t>frequencies</a:t>
            </a:r>
            <a:r>
              <a:rPr lang="it-IT" sz="2400" dirty="0">
                <a:solidFill>
                  <a:srgbClr val="0A52B2"/>
                </a:solidFill>
              </a:rPr>
              <a:t>.</a:t>
            </a:r>
          </a:p>
        </p:txBody>
      </p:sp>
      <p:sp>
        <p:nvSpPr>
          <p:cNvPr id="15" name="CasellaDiTesto 14">
            <a:extLst>
              <a:ext uri="{FF2B5EF4-FFF2-40B4-BE49-F238E27FC236}">
                <a16:creationId xmlns:a16="http://schemas.microsoft.com/office/drawing/2014/main" id="{D8F289C2-ADA9-26BC-5277-039A34F71A93}"/>
              </a:ext>
            </a:extLst>
          </p:cNvPr>
          <p:cNvSpPr txBox="1"/>
          <p:nvPr/>
        </p:nvSpPr>
        <p:spPr>
          <a:xfrm>
            <a:off x="47008" y="3953604"/>
            <a:ext cx="2609756" cy="1354217"/>
          </a:xfrm>
          <a:prstGeom prst="rect">
            <a:avLst/>
          </a:prstGeom>
          <a:ln>
            <a:solidFill>
              <a:srgbClr val="0A52B2"/>
            </a:solidFill>
          </a:ln>
        </p:spPr>
        <p:txBody>
          <a:bodyPr vert="horz" wrap="square" lIns="91440" tIns="0" rIns="91440" bIns="0" rtlCol="0">
            <a:spAutoFit/>
          </a:bodyPr>
          <a:lstStyle/>
          <a:p>
            <a:pPr algn="just"/>
            <a:r>
              <a:rPr lang="it-IT" sz="2000" dirty="0">
                <a:solidFill>
                  <a:srgbClr val="0A52B2"/>
                </a:solidFill>
              </a:rPr>
              <a:t>The </a:t>
            </a:r>
            <a:r>
              <a:rPr lang="it-IT" sz="2000" dirty="0">
                <a:solidFill>
                  <a:srgbClr val="FF0000"/>
                </a:solidFill>
              </a:rPr>
              <a:t>red </a:t>
            </a:r>
            <a:r>
              <a:rPr lang="it-IT" sz="2000" dirty="0" err="1">
                <a:solidFill>
                  <a:srgbClr val="FF0000"/>
                </a:solidFill>
              </a:rPr>
              <a:t>asterisk</a:t>
            </a:r>
            <a:r>
              <a:rPr lang="it-IT" sz="2000" dirty="0">
                <a:solidFill>
                  <a:srgbClr val="FF0000"/>
                </a:solidFill>
              </a:rPr>
              <a:t> </a:t>
            </a:r>
            <a:r>
              <a:rPr lang="it-IT" sz="2800" b="1" dirty="0">
                <a:solidFill>
                  <a:srgbClr val="FF0000"/>
                </a:solidFill>
              </a:rPr>
              <a:t>*</a:t>
            </a:r>
          </a:p>
          <a:p>
            <a:pPr algn="just"/>
            <a:r>
              <a:rPr lang="it-IT" sz="2000" dirty="0">
                <a:solidFill>
                  <a:srgbClr val="0A52B2"/>
                </a:solidFill>
              </a:rPr>
              <a:t>are the </a:t>
            </a:r>
            <a:r>
              <a:rPr lang="it-IT" sz="2000" b="1" dirty="0" err="1">
                <a:solidFill>
                  <a:srgbClr val="0A52B2"/>
                </a:solidFill>
              </a:rPr>
              <a:t>artifacts</a:t>
            </a:r>
            <a:r>
              <a:rPr lang="it-IT" sz="2000" dirty="0">
                <a:solidFill>
                  <a:srgbClr val="0A52B2"/>
                </a:solidFill>
              </a:rPr>
              <a:t> </a:t>
            </a:r>
            <a:r>
              <a:rPr lang="it-IT" sz="2000" dirty="0" err="1">
                <a:solidFill>
                  <a:srgbClr val="0A52B2"/>
                </a:solidFill>
              </a:rPr>
              <a:t>produced</a:t>
            </a:r>
            <a:r>
              <a:rPr lang="it-IT" sz="2000" dirty="0">
                <a:solidFill>
                  <a:srgbClr val="0A52B2"/>
                </a:solidFill>
              </a:rPr>
              <a:t> by the </a:t>
            </a:r>
            <a:r>
              <a:rPr lang="it-IT" sz="2000" dirty="0" err="1">
                <a:solidFill>
                  <a:srgbClr val="0A52B2"/>
                </a:solidFill>
              </a:rPr>
              <a:t>tripod</a:t>
            </a:r>
            <a:r>
              <a:rPr lang="it-IT" sz="2000" dirty="0">
                <a:solidFill>
                  <a:srgbClr val="0A52B2"/>
                </a:solidFill>
              </a:rPr>
              <a:t>.</a:t>
            </a:r>
            <a:endParaRPr lang="it-IT" sz="2400" dirty="0">
              <a:solidFill>
                <a:srgbClr val="0A52B2"/>
              </a:solidFill>
            </a:endParaRPr>
          </a:p>
        </p:txBody>
      </p:sp>
      <p:pic>
        <p:nvPicPr>
          <p:cNvPr id="2050" name="Picture 2" descr="PSD3"/>
          <p:cNvPicPr>
            <a:picLocks noChangeAspect="1" noChangeArrowheads="1"/>
          </p:cNvPicPr>
          <p:nvPr/>
        </p:nvPicPr>
        <p:blipFill>
          <a:blip r:embed="rId2">
            <a:extLst>
              <a:ext uri="{28A0092B-C50C-407E-A947-70E740481C1C}">
                <a14:useLocalDpi xmlns:a14="http://schemas.microsoft.com/office/drawing/2010/main" val="0"/>
              </a:ext>
            </a:extLst>
          </a:blip>
          <a:srcRect l="9627" t="4541" r="8929" b="4112"/>
          <a:stretch>
            <a:fillRect/>
          </a:stretch>
        </p:blipFill>
        <p:spPr bwMode="auto">
          <a:xfrm>
            <a:off x="2907760" y="823587"/>
            <a:ext cx="9100175" cy="482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5330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FD5DED94-9917-2B1F-EE57-36625D0EF449}"/>
              </a:ext>
            </a:extLst>
          </p:cNvPr>
          <p:cNvSpPr>
            <a:spLocks noGrp="1"/>
          </p:cNvSpPr>
          <p:nvPr>
            <p:ph type="title"/>
          </p:nvPr>
        </p:nvSpPr>
        <p:spPr>
          <a:xfrm>
            <a:off x="163869" y="159383"/>
            <a:ext cx="10972800" cy="492443"/>
          </a:xfrm>
        </p:spPr>
        <p:txBody>
          <a:bodyPr/>
          <a:lstStyle/>
          <a:p>
            <a:r>
              <a:rPr lang="it-IT" sz="3200" dirty="0" err="1">
                <a:solidFill>
                  <a:srgbClr val="0A52B2"/>
                </a:solidFill>
              </a:rPr>
              <a:t>Details</a:t>
            </a:r>
            <a:r>
              <a:rPr lang="it-IT" sz="3200" dirty="0">
                <a:solidFill>
                  <a:srgbClr val="0A52B2"/>
                </a:solidFill>
              </a:rPr>
              <a:t> of </a:t>
            </a:r>
            <a:r>
              <a:rPr lang="it-IT" sz="3200" dirty="0" err="1">
                <a:solidFill>
                  <a:srgbClr val="0A52B2"/>
                </a:solidFill>
              </a:rPr>
              <a:t>filtered</a:t>
            </a:r>
            <a:r>
              <a:rPr lang="it-IT" sz="3200" dirty="0">
                <a:solidFill>
                  <a:srgbClr val="0A52B2"/>
                </a:solidFill>
              </a:rPr>
              <a:t> PSD  0 – 10 Hz   </a:t>
            </a:r>
          </a:p>
        </p:txBody>
      </p:sp>
      <p:sp>
        <p:nvSpPr>
          <p:cNvPr id="5" name="CasellaDiTesto 4">
            <a:extLst>
              <a:ext uri="{FF2B5EF4-FFF2-40B4-BE49-F238E27FC236}">
                <a16:creationId xmlns:a16="http://schemas.microsoft.com/office/drawing/2014/main" id="{6BF34CF2-B5F1-D124-8580-383337467396}"/>
              </a:ext>
            </a:extLst>
          </p:cNvPr>
          <p:cNvSpPr txBox="1"/>
          <p:nvPr/>
        </p:nvSpPr>
        <p:spPr>
          <a:xfrm>
            <a:off x="2062843" y="5813517"/>
            <a:ext cx="10058399" cy="738664"/>
          </a:xfrm>
          <a:prstGeom prst="rect">
            <a:avLst/>
          </a:prstGeom>
        </p:spPr>
        <p:txBody>
          <a:bodyPr vert="horz" wrap="square" lIns="91440" tIns="0" rIns="91440" bIns="0" rtlCol="0">
            <a:spAutoFit/>
          </a:bodyPr>
          <a:lstStyle/>
          <a:p>
            <a:r>
              <a:rPr lang="it-IT" sz="2400" dirty="0" err="1">
                <a:solidFill>
                  <a:srgbClr val="0A52B2"/>
                </a:solidFill>
              </a:rPr>
              <a:t>circles</a:t>
            </a:r>
            <a:r>
              <a:rPr lang="it-IT" sz="2400" dirty="0">
                <a:solidFill>
                  <a:srgbClr val="0A52B2"/>
                </a:solidFill>
              </a:rPr>
              <a:t>     </a:t>
            </a:r>
            <a:r>
              <a:rPr lang="it-IT" sz="2400" dirty="0">
                <a:solidFill>
                  <a:srgbClr val="002060"/>
                </a:solidFill>
              </a:rPr>
              <a:t>: Motion </a:t>
            </a:r>
            <a:r>
              <a:rPr lang="it-IT" sz="2400" dirty="0" err="1">
                <a:solidFill>
                  <a:srgbClr val="002060"/>
                </a:solidFill>
              </a:rPr>
              <a:t>Magnification</a:t>
            </a:r>
            <a:r>
              <a:rPr lang="it-IT" sz="2400" dirty="0">
                <a:solidFill>
                  <a:srgbClr val="002060"/>
                </a:solidFill>
              </a:rPr>
              <a:t> ;    </a:t>
            </a:r>
            <a:r>
              <a:rPr lang="it-IT" sz="2400" dirty="0">
                <a:solidFill>
                  <a:srgbClr val="00B050"/>
                </a:solidFill>
              </a:rPr>
              <a:t>green </a:t>
            </a:r>
            <a:r>
              <a:rPr lang="it-IT" sz="2400" dirty="0" err="1">
                <a:solidFill>
                  <a:srgbClr val="00B050"/>
                </a:solidFill>
              </a:rPr>
              <a:t>bold</a:t>
            </a:r>
            <a:r>
              <a:rPr lang="it-IT" sz="2400" dirty="0">
                <a:solidFill>
                  <a:srgbClr val="00B050"/>
                </a:solidFill>
              </a:rPr>
              <a:t> points    </a:t>
            </a:r>
            <a:r>
              <a:rPr lang="it-IT" sz="2400" dirty="0">
                <a:solidFill>
                  <a:srgbClr val="002060"/>
                </a:solidFill>
              </a:rPr>
              <a:t>: Fiorentino19 ;   </a:t>
            </a:r>
            <a:r>
              <a:rPr lang="it-IT" sz="2400" dirty="0" err="1">
                <a:solidFill>
                  <a:srgbClr val="002060"/>
                </a:solidFill>
              </a:rPr>
              <a:t>diamonds</a:t>
            </a:r>
            <a:r>
              <a:rPr lang="it-IT" sz="2400" dirty="0">
                <a:solidFill>
                  <a:srgbClr val="002060"/>
                </a:solidFill>
              </a:rPr>
              <a:t>     : Vignali25 ;    </a:t>
            </a:r>
            <a:r>
              <a:rPr lang="it-IT" sz="2400" dirty="0" err="1">
                <a:solidFill>
                  <a:srgbClr val="002060"/>
                </a:solidFill>
              </a:rPr>
              <a:t>triangle</a:t>
            </a:r>
            <a:r>
              <a:rPr lang="it-IT" sz="2400" dirty="0">
                <a:solidFill>
                  <a:srgbClr val="002060"/>
                </a:solidFill>
              </a:rPr>
              <a:t>     :  FEM</a:t>
            </a:r>
          </a:p>
        </p:txBody>
      </p:sp>
      <p:sp>
        <p:nvSpPr>
          <p:cNvPr id="6" name="Ovale 5">
            <a:extLst>
              <a:ext uri="{FF2B5EF4-FFF2-40B4-BE49-F238E27FC236}">
                <a16:creationId xmlns:a16="http://schemas.microsoft.com/office/drawing/2014/main" id="{491D78ED-2614-EEA3-8E6D-2D2A2EBADDB5}"/>
              </a:ext>
            </a:extLst>
          </p:cNvPr>
          <p:cNvSpPr/>
          <p:nvPr/>
        </p:nvSpPr>
        <p:spPr>
          <a:xfrm>
            <a:off x="9305228" y="5876680"/>
            <a:ext cx="218599" cy="236366"/>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prstClr val="white"/>
              </a:solidFill>
            </a:endParaRPr>
          </a:p>
        </p:txBody>
      </p:sp>
      <p:sp>
        <p:nvSpPr>
          <p:cNvPr id="7" name="Rombo 6">
            <a:extLst>
              <a:ext uri="{FF2B5EF4-FFF2-40B4-BE49-F238E27FC236}">
                <a16:creationId xmlns:a16="http://schemas.microsoft.com/office/drawing/2014/main" id="{C7AE3064-FB1B-291F-8B5A-7B008D0A71F7}"/>
              </a:ext>
            </a:extLst>
          </p:cNvPr>
          <p:cNvSpPr/>
          <p:nvPr/>
        </p:nvSpPr>
        <p:spPr>
          <a:xfrm>
            <a:off x="3604863" y="6244715"/>
            <a:ext cx="218599" cy="318939"/>
          </a:xfrm>
          <a:prstGeom prst="diamond">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prstClr val="white"/>
              </a:solidFill>
            </a:endParaRPr>
          </a:p>
        </p:txBody>
      </p:sp>
      <p:sp>
        <p:nvSpPr>
          <p:cNvPr id="8" name="Triangolo isoscele 7">
            <a:extLst>
              <a:ext uri="{FF2B5EF4-FFF2-40B4-BE49-F238E27FC236}">
                <a16:creationId xmlns:a16="http://schemas.microsoft.com/office/drawing/2014/main" id="{461A9B82-C5D1-3CBC-C743-8DDDA465CBF7}"/>
              </a:ext>
            </a:extLst>
          </p:cNvPr>
          <p:cNvSpPr/>
          <p:nvPr/>
        </p:nvSpPr>
        <p:spPr>
          <a:xfrm rot="10800000">
            <a:off x="6922930" y="6304201"/>
            <a:ext cx="302282" cy="199966"/>
          </a:xfrm>
          <a:prstGeom prst="triangle">
            <a:avLst/>
          </a:prstGeom>
          <a:solidFill>
            <a:srgbClr val="66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prstClr val="white"/>
              </a:solidFill>
            </a:endParaRPr>
          </a:p>
        </p:txBody>
      </p:sp>
      <p:sp>
        <p:nvSpPr>
          <p:cNvPr id="9" name="Ovale 8">
            <a:extLst>
              <a:ext uri="{FF2B5EF4-FFF2-40B4-BE49-F238E27FC236}">
                <a16:creationId xmlns:a16="http://schemas.microsoft.com/office/drawing/2014/main" id="{A4B0E730-E455-438D-5CEA-92FD9A343812}"/>
              </a:ext>
            </a:extLst>
          </p:cNvPr>
          <p:cNvSpPr/>
          <p:nvPr/>
        </p:nvSpPr>
        <p:spPr>
          <a:xfrm>
            <a:off x="3115642" y="5901697"/>
            <a:ext cx="299357" cy="266700"/>
          </a:xfrm>
          <a:prstGeom prst="ellipse">
            <a:avLst/>
          </a:prstGeom>
          <a:noFill/>
          <a:ln w="28575">
            <a:solidFill>
              <a:srgbClr val="0070C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prstClr val="white"/>
              </a:solidFill>
            </a:endParaRPr>
          </a:p>
        </p:txBody>
      </p:sp>
      <p:sp>
        <p:nvSpPr>
          <p:cNvPr id="25" name="CasellaDiTesto 24">
            <a:extLst>
              <a:ext uri="{FF2B5EF4-FFF2-40B4-BE49-F238E27FC236}">
                <a16:creationId xmlns:a16="http://schemas.microsoft.com/office/drawing/2014/main" id="{2966E10A-DB18-21B6-434E-E7A2C60C8086}"/>
              </a:ext>
            </a:extLst>
          </p:cNvPr>
          <p:cNvSpPr txBox="1"/>
          <p:nvPr/>
        </p:nvSpPr>
        <p:spPr>
          <a:xfrm>
            <a:off x="7115170" y="5627202"/>
            <a:ext cx="509600" cy="276999"/>
          </a:xfrm>
          <a:prstGeom prst="rect">
            <a:avLst/>
          </a:prstGeom>
          <a:solidFill>
            <a:schemeClr val="bg1"/>
          </a:solidFill>
        </p:spPr>
        <p:txBody>
          <a:bodyPr vert="horz" wrap="square" lIns="91440" tIns="0" rIns="91440" bIns="0" rtlCol="0">
            <a:spAutoFit/>
          </a:bodyPr>
          <a:lstStyle/>
          <a:p>
            <a:endParaRPr lang="it-IT" dirty="0">
              <a:solidFill>
                <a:prstClr val="black"/>
              </a:solidFill>
            </a:endParaRPr>
          </a:p>
        </p:txBody>
      </p:sp>
      <p:sp>
        <p:nvSpPr>
          <p:cNvPr id="32" name="CasellaDiTesto 31">
            <a:extLst>
              <a:ext uri="{FF2B5EF4-FFF2-40B4-BE49-F238E27FC236}">
                <a16:creationId xmlns:a16="http://schemas.microsoft.com/office/drawing/2014/main" id="{359BFB67-406C-6F0B-2975-0E3BA84DB9F5}"/>
              </a:ext>
            </a:extLst>
          </p:cNvPr>
          <p:cNvSpPr txBox="1"/>
          <p:nvPr/>
        </p:nvSpPr>
        <p:spPr>
          <a:xfrm>
            <a:off x="163869" y="989303"/>
            <a:ext cx="2106209" cy="1107996"/>
          </a:xfrm>
          <a:prstGeom prst="rect">
            <a:avLst/>
          </a:prstGeom>
          <a:ln>
            <a:solidFill>
              <a:srgbClr val="002060"/>
            </a:solidFill>
          </a:ln>
        </p:spPr>
        <p:txBody>
          <a:bodyPr vert="horz" wrap="square" lIns="91440" tIns="0" rIns="91440" bIns="0" rtlCol="0">
            <a:spAutoFit/>
          </a:bodyPr>
          <a:lstStyle/>
          <a:p>
            <a:r>
              <a:rPr lang="it-IT" dirty="0">
                <a:solidFill>
                  <a:srgbClr val="0A52B2"/>
                </a:solidFill>
              </a:rPr>
              <a:t>A </a:t>
            </a:r>
            <a:r>
              <a:rPr lang="it-IT" dirty="0" err="1">
                <a:solidFill>
                  <a:srgbClr val="0A52B2"/>
                </a:solidFill>
              </a:rPr>
              <a:t>real</a:t>
            </a:r>
            <a:r>
              <a:rPr lang="it-IT" dirty="0">
                <a:solidFill>
                  <a:srgbClr val="0A52B2"/>
                </a:solidFill>
              </a:rPr>
              <a:t> first mode, the </a:t>
            </a:r>
            <a:r>
              <a:rPr lang="it-IT" dirty="0" err="1">
                <a:solidFill>
                  <a:srgbClr val="0A52B2"/>
                </a:solidFill>
              </a:rPr>
              <a:t>soil</a:t>
            </a:r>
            <a:r>
              <a:rPr lang="it-IT" dirty="0">
                <a:solidFill>
                  <a:srgbClr val="0A52B2"/>
                </a:solidFill>
              </a:rPr>
              <a:t> </a:t>
            </a:r>
            <a:r>
              <a:rPr lang="it-IT" dirty="0" err="1">
                <a:solidFill>
                  <a:srgbClr val="0A52B2"/>
                </a:solidFill>
              </a:rPr>
              <a:t>response</a:t>
            </a:r>
            <a:r>
              <a:rPr lang="it-IT" dirty="0">
                <a:solidFill>
                  <a:srgbClr val="0A52B2"/>
                </a:solidFill>
              </a:rPr>
              <a:t>, or an SG filter </a:t>
            </a:r>
            <a:r>
              <a:rPr lang="it-IT" dirty="0" err="1">
                <a:solidFill>
                  <a:srgbClr val="0A52B2"/>
                </a:solidFill>
              </a:rPr>
              <a:t>artifact</a:t>
            </a:r>
            <a:r>
              <a:rPr lang="it-IT" dirty="0">
                <a:solidFill>
                  <a:srgbClr val="0A52B2"/>
                </a:solidFill>
              </a:rPr>
              <a:t> </a:t>
            </a:r>
            <a:r>
              <a:rPr lang="it-IT" dirty="0">
                <a:solidFill>
                  <a:srgbClr val="0070C0"/>
                </a:solidFill>
              </a:rPr>
              <a:t>?</a:t>
            </a:r>
          </a:p>
        </p:txBody>
      </p:sp>
      <p:sp>
        <p:nvSpPr>
          <p:cNvPr id="34" name="CasellaDiTesto 33">
            <a:extLst>
              <a:ext uri="{FF2B5EF4-FFF2-40B4-BE49-F238E27FC236}">
                <a16:creationId xmlns:a16="http://schemas.microsoft.com/office/drawing/2014/main" id="{7AA824F5-9B77-8C2A-A3DA-22336D8B1258}"/>
              </a:ext>
            </a:extLst>
          </p:cNvPr>
          <p:cNvSpPr txBox="1"/>
          <p:nvPr/>
        </p:nvSpPr>
        <p:spPr>
          <a:xfrm>
            <a:off x="133730" y="2648772"/>
            <a:ext cx="2136348" cy="923330"/>
          </a:xfrm>
          <a:prstGeom prst="rect">
            <a:avLst/>
          </a:prstGeom>
          <a:ln>
            <a:solidFill>
              <a:srgbClr val="002060"/>
            </a:solidFill>
          </a:ln>
        </p:spPr>
        <p:txBody>
          <a:bodyPr vert="horz" wrap="square" lIns="91440" tIns="0" rIns="91440" bIns="0" rtlCol="0">
            <a:spAutoFit/>
          </a:bodyPr>
          <a:lstStyle/>
          <a:p>
            <a:r>
              <a:rPr lang="it-IT" sz="2000" dirty="0">
                <a:solidFill>
                  <a:srgbClr val="0A52B2"/>
                </a:solidFill>
              </a:rPr>
              <a:t>The red star:  </a:t>
            </a:r>
          </a:p>
          <a:p>
            <a:r>
              <a:rPr lang="it-IT" sz="2000" dirty="0" err="1">
                <a:solidFill>
                  <a:srgbClr val="0A52B2"/>
                </a:solidFill>
              </a:rPr>
              <a:t>is</a:t>
            </a:r>
            <a:r>
              <a:rPr lang="it-IT" sz="2000" dirty="0">
                <a:solidFill>
                  <a:srgbClr val="0A52B2"/>
                </a:solidFill>
              </a:rPr>
              <a:t> the </a:t>
            </a:r>
            <a:r>
              <a:rPr lang="it-IT" sz="2000" dirty="0" err="1">
                <a:solidFill>
                  <a:srgbClr val="0A52B2"/>
                </a:solidFill>
              </a:rPr>
              <a:t>tripod</a:t>
            </a:r>
            <a:r>
              <a:rPr lang="it-IT" sz="2000" dirty="0">
                <a:solidFill>
                  <a:srgbClr val="0A52B2"/>
                </a:solidFill>
              </a:rPr>
              <a:t> </a:t>
            </a:r>
            <a:r>
              <a:rPr lang="it-IT" sz="2000" dirty="0" err="1">
                <a:solidFill>
                  <a:srgbClr val="0A52B2"/>
                </a:solidFill>
              </a:rPr>
              <a:t>aliasing</a:t>
            </a:r>
            <a:r>
              <a:rPr lang="it-IT" sz="2000" dirty="0">
                <a:solidFill>
                  <a:srgbClr val="0A52B2"/>
                </a:solidFill>
              </a:rPr>
              <a:t> (</a:t>
            </a:r>
            <a:r>
              <a:rPr lang="it-IT" sz="2000" dirty="0" err="1">
                <a:solidFill>
                  <a:srgbClr val="0A52B2"/>
                </a:solidFill>
              </a:rPr>
              <a:t>below</a:t>
            </a:r>
            <a:r>
              <a:rPr lang="it-IT" sz="2000" dirty="0">
                <a:solidFill>
                  <a:srgbClr val="0A52B2"/>
                </a:solidFill>
              </a:rPr>
              <a:t>)</a:t>
            </a:r>
          </a:p>
        </p:txBody>
      </p:sp>
      <p:sp>
        <p:nvSpPr>
          <p:cNvPr id="36" name="Stella a 7 punte 35">
            <a:extLst>
              <a:ext uri="{FF2B5EF4-FFF2-40B4-BE49-F238E27FC236}">
                <a16:creationId xmlns:a16="http://schemas.microsoft.com/office/drawing/2014/main" id="{CE25BF7C-9175-2268-D318-984D9794BF43}"/>
              </a:ext>
            </a:extLst>
          </p:cNvPr>
          <p:cNvSpPr/>
          <p:nvPr/>
        </p:nvSpPr>
        <p:spPr>
          <a:xfrm>
            <a:off x="1723162" y="2715557"/>
            <a:ext cx="206165" cy="235945"/>
          </a:xfrm>
          <a:prstGeom prst="star7">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2400" dirty="0">
              <a:solidFill>
                <a:prstClr val="white"/>
              </a:solidFill>
            </a:endParaRP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l="8441" t="4323" r="8522" b="3096"/>
          <a:stretch>
            <a:fillRect/>
          </a:stretch>
        </p:blipFill>
        <p:spPr bwMode="auto">
          <a:xfrm>
            <a:off x="2270078" y="823309"/>
            <a:ext cx="9481395" cy="499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tella a 7 punte 15">
            <a:extLst>
              <a:ext uri="{FF2B5EF4-FFF2-40B4-BE49-F238E27FC236}">
                <a16:creationId xmlns:a16="http://schemas.microsoft.com/office/drawing/2014/main" id="{CE25BF7C-9175-2268-D318-984D9794BF43}"/>
              </a:ext>
            </a:extLst>
          </p:cNvPr>
          <p:cNvSpPr/>
          <p:nvPr/>
        </p:nvSpPr>
        <p:spPr>
          <a:xfrm>
            <a:off x="8728750" y="2343652"/>
            <a:ext cx="131286" cy="122707"/>
          </a:xfrm>
          <a:prstGeom prst="star7">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2400" dirty="0">
              <a:solidFill>
                <a:prstClr val="white"/>
              </a:solidFill>
            </a:endParaRPr>
          </a:p>
        </p:txBody>
      </p:sp>
      <p:sp>
        <p:nvSpPr>
          <p:cNvPr id="37" name="CasellaDiTesto 36">
            <a:extLst>
              <a:ext uri="{FF2B5EF4-FFF2-40B4-BE49-F238E27FC236}">
                <a16:creationId xmlns:a16="http://schemas.microsoft.com/office/drawing/2014/main" id="{C958589D-8966-2419-6E1C-56CBB35589E4}"/>
              </a:ext>
            </a:extLst>
          </p:cNvPr>
          <p:cNvSpPr txBox="1"/>
          <p:nvPr/>
        </p:nvSpPr>
        <p:spPr>
          <a:xfrm>
            <a:off x="150057" y="4020374"/>
            <a:ext cx="2120022" cy="1723549"/>
          </a:xfrm>
          <a:prstGeom prst="rect">
            <a:avLst/>
          </a:prstGeom>
          <a:ln>
            <a:solidFill>
              <a:schemeClr val="tx1"/>
            </a:solidFill>
          </a:ln>
        </p:spPr>
        <p:txBody>
          <a:bodyPr vert="horz" wrap="square" lIns="91440" tIns="0" rIns="91440" bIns="0" rtlCol="0">
            <a:spAutoFit/>
          </a:bodyPr>
          <a:lstStyle/>
          <a:p>
            <a:r>
              <a:rPr lang="it-IT" sz="2000" dirty="0">
                <a:solidFill>
                  <a:srgbClr val="0A52B2"/>
                </a:solidFill>
              </a:rPr>
              <a:t>The red </a:t>
            </a:r>
            <a:r>
              <a:rPr lang="it-IT" sz="2000" dirty="0" err="1">
                <a:solidFill>
                  <a:srgbClr val="0A52B2"/>
                </a:solidFill>
              </a:rPr>
              <a:t>asterisk</a:t>
            </a:r>
            <a:r>
              <a:rPr lang="it-IT" sz="2000" dirty="0">
                <a:solidFill>
                  <a:srgbClr val="0A52B2"/>
                </a:solidFill>
              </a:rPr>
              <a:t>:  </a:t>
            </a:r>
            <a:r>
              <a:rPr lang="it-IT" sz="2000" b="1" dirty="0">
                <a:solidFill>
                  <a:srgbClr val="0A52B2"/>
                </a:solidFill>
                <a:latin typeface="Arial"/>
              </a:rPr>
              <a:t>        </a:t>
            </a:r>
          </a:p>
          <a:p>
            <a:r>
              <a:rPr kumimoji="0" lang="it-IT" sz="2000" b="1" i="0" u="none" strike="noStrike" kern="1200" cap="none" spc="0" normalizeH="0" baseline="0" noProof="0" dirty="0">
                <a:ln>
                  <a:noFill/>
                </a:ln>
                <a:solidFill>
                  <a:srgbClr val="0A52B2"/>
                </a:solidFill>
                <a:effectLst/>
                <a:uLnTx/>
                <a:uFillTx/>
                <a:latin typeface="Arial"/>
                <a:ea typeface="+mn-ea"/>
                <a:cs typeface="+mn-cs"/>
              </a:rPr>
              <a:t>             </a:t>
            </a:r>
            <a:r>
              <a:rPr kumimoji="0" lang="it-IT" sz="3200" b="1" i="0" u="none" strike="noStrike" kern="1200" cap="none" spc="0" normalizeH="0" baseline="0" noProof="0" dirty="0">
                <a:ln>
                  <a:noFill/>
                </a:ln>
                <a:solidFill>
                  <a:srgbClr val="FF0000"/>
                </a:solidFill>
                <a:effectLst/>
                <a:uLnTx/>
                <a:uFillTx/>
                <a:latin typeface="Arial"/>
                <a:ea typeface="+mn-ea"/>
                <a:cs typeface="+mn-cs"/>
              </a:rPr>
              <a:t>*</a:t>
            </a:r>
            <a:endParaRPr lang="it-IT" sz="2000" dirty="0">
              <a:solidFill>
                <a:srgbClr val="0A52B2"/>
              </a:solidFill>
            </a:endParaRPr>
          </a:p>
          <a:p>
            <a:r>
              <a:rPr lang="it-IT" sz="2000" dirty="0" err="1">
                <a:solidFill>
                  <a:srgbClr val="0A52B2"/>
                </a:solidFill>
              </a:rPr>
              <a:t>is</a:t>
            </a:r>
            <a:r>
              <a:rPr lang="it-IT" sz="2000" dirty="0">
                <a:solidFill>
                  <a:srgbClr val="0A52B2"/>
                </a:solidFill>
              </a:rPr>
              <a:t> a </a:t>
            </a:r>
            <a:r>
              <a:rPr lang="it-IT" sz="2000" dirty="0" err="1">
                <a:solidFill>
                  <a:srgbClr val="0A52B2"/>
                </a:solidFill>
              </a:rPr>
              <a:t>resonance</a:t>
            </a:r>
            <a:endParaRPr lang="it-IT" sz="2000" dirty="0">
              <a:solidFill>
                <a:srgbClr val="0A52B2"/>
              </a:solidFill>
            </a:endParaRPr>
          </a:p>
          <a:p>
            <a:r>
              <a:rPr lang="it-IT" sz="2000" dirty="0">
                <a:solidFill>
                  <a:srgbClr val="0A52B2"/>
                </a:solidFill>
              </a:rPr>
              <a:t>of the </a:t>
            </a:r>
            <a:r>
              <a:rPr lang="it-IT" sz="2000" dirty="0" err="1">
                <a:solidFill>
                  <a:srgbClr val="0A52B2"/>
                </a:solidFill>
              </a:rPr>
              <a:t>tripod</a:t>
            </a:r>
            <a:r>
              <a:rPr lang="it-IT" sz="2000" dirty="0">
                <a:solidFill>
                  <a:srgbClr val="0A52B2"/>
                </a:solidFill>
              </a:rPr>
              <a:t> (</a:t>
            </a:r>
            <a:r>
              <a:rPr lang="it-IT" sz="2000" dirty="0" err="1">
                <a:solidFill>
                  <a:srgbClr val="0A52B2"/>
                </a:solidFill>
              </a:rPr>
              <a:t>below</a:t>
            </a:r>
            <a:r>
              <a:rPr lang="it-IT" sz="2000" dirty="0">
                <a:solidFill>
                  <a:srgbClr val="0A52B2"/>
                </a:solidFill>
              </a:rPr>
              <a:t>)</a:t>
            </a:r>
          </a:p>
        </p:txBody>
      </p:sp>
      <p:cxnSp>
        <p:nvCxnSpPr>
          <p:cNvPr id="30" name="Connettore 2 29">
            <a:extLst>
              <a:ext uri="{FF2B5EF4-FFF2-40B4-BE49-F238E27FC236}">
                <a16:creationId xmlns:a16="http://schemas.microsoft.com/office/drawing/2014/main" id="{98401D5A-C6AB-2249-C458-F3D4267FE1EE}"/>
              </a:ext>
            </a:extLst>
          </p:cNvPr>
          <p:cNvCxnSpPr>
            <a:cxnSpLocks/>
          </p:cNvCxnSpPr>
          <p:nvPr/>
        </p:nvCxnSpPr>
        <p:spPr>
          <a:xfrm>
            <a:off x="2174543" y="1150961"/>
            <a:ext cx="741529" cy="0"/>
          </a:xfrm>
          <a:prstGeom prst="straightConnector1">
            <a:avLst/>
          </a:prstGeom>
          <a:ln w="9525">
            <a:solidFill>
              <a:srgbClr val="00206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0227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1719825" y="1153590"/>
            <a:ext cx="9093652" cy="4932000"/>
          </a:xfrm>
          <a:prstGeom prst="rect">
            <a:avLst/>
          </a:prstGeom>
        </p:spPr>
      </p:pic>
      <p:sp>
        <p:nvSpPr>
          <p:cNvPr id="2" name="Segnaposto numero diapositiva 1"/>
          <p:cNvSpPr>
            <a:spLocks noGrp="1"/>
          </p:cNvSpPr>
          <p:nvPr>
            <p:ph type="sldNum" sz="quarter" idx="10"/>
          </p:nvPr>
        </p:nvSpPr>
        <p:spPr/>
        <p:txBody>
          <a:bodyPr/>
          <a:lstStyle/>
          <a:p>
            <a:pPr>
              <a:defRPr/>
            </a:pPr>
            <a:fld id="{02C7C199-0D0D-7840-A88D-785280B31CF7}" type="slidenum">
              <a:rPr lang="it-IT" smtClean="0">
                <a:solidFill>
                  <a:prstClr val="black">
                    <a:tint val="75000"/>
                  </a:prstClr>
                </a:solidFill>
              </a:rPr>
              <a:pPr>
                <a:defRPr/>
              </a:pPr>
              <a:t>11</a:t>
            </a:fld>
            <a:endParaRPr lang="it-IT">
              <a:solidFill>
                <a:prstClr val="black">
                  <a:tint val="75000"/>
                </a:prstClr>
              </a:solidFill>
            </a:endParaRPr>
          </a:p>
        </p:txBody>
      </p:sp>
      <p:sp>
        <p:nvSpPr>
          <p:cNvPr id="4" name="Titolo 3"/>
          <p:cNvSpPr>
            <a:spLocks noGrp="1"/>
          </p:cNvSpPr>
          <p:nvPr>
            <p:ph type="title"/>
          </p:nvPr>
        </p:nvSpPr>
        <p:spPr>
          <a:xfrm>
            <a:off x="551219" y="224780"/>
            <a:ext cx="10972800" cy="533480"/>
          </a:xfrm>
        </p:spPr>
        <p:txBody>
          <a:bodyPr/>
          <a:lstStyle/>
          <a:p>
            <a:r>
              <a:rPr lang="it-IT" dirty="0" err="1">
                <a:solidFill>
                  <a:srgbClr val="0A52B2"/>
                </a:solidFill>
              </a:rPr>
              <a:t>Numerical</a:t>
            </a:r>
            <a:r>
              <a:rPr lang="it-IT" dirty="0">
                <a:solidFill>
                  <a:srgbClr val="0A52B2"/>
                </a:solidFill>
              </a:rPr>
              <a:t> </a:t>
            </a:r>
            <a:r>
              <a:rPr lang="it-IT" dirty="0" err="1">
                <a:solidFill>
                  <a:srgbClr val="0A52B2"/>
                </a:solidFill>
              </a:rPr>
              <a:t>results</a:t>
            </a:r>
            <a:endParaRPr lang="it-IT" dirty="0">
              <a:solidFill>
                <a:srgbClr val="0A52B2"/>
              </a:solidFill>
            </a:endParaRPr>
          </a:p>
        </p:txBody>
      </p:sp>
      <p:sp>
        <p:nvSpPr>
          <p:cNvPr id="5" name="Rettangolo 4">
            <a:extLst>
              <a:ext uri="{FF2B5EF4-FFF2-40B4-BE49-F238E27FC236}">
                <a16:creationId xmlns:a16="http://schemas.microsoft.com/office/drawing/2014/main" id="{FB4030E4-B797-6BBC-CEA0-DA908AB392C1}"/>
              </a:ext>
            </a:extLst>
          </p:cNvPr>
          <p:cNvSpPr/>
          <p:nvPr/>
        </p:nvSpPr>
        <p:spPr>
          <a:xfrm>
            <a:off x="1865194" y="2725003"/>
            <a:ext cx="8866496" cy="30934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EDFAA73A-6C60-9490-F395-D2EA95F8A151}"/>
              </a:ext>
            </a:extLst>
          </p:cNvPr>
          <p:cNvSpPr/>
          <p:nvPr/>
        </p:nvSpPr>
        <p:spPr>
          <a:xfrm>
            <a:off x="1912961" y="5543287"/>
            <a:ext cx="8866496" cy="30934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Immagine 7" descr="Immagine che contiene testo, Carattere, bianco, tipografia&#10;&#10;Descrizione generata automaticamente">
            <a:extLst>
              <a:ext uri="{FF2B5EF4-FFF2-40B4-BE49-F238E27FC236}">
                <a16:creationId xmlns:a16="http://schemas.microsoft.com/office/drawing/2014/main" id="{882B92AA-7479-E109-3F6F-323270833F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86918" y="6286409"/>
            <a:ext cx="2531802" cy="483388"/>
          </a:xfrm>
          <a:prstGeom prst="rect">
            <a:avLst/>
          </a:prstGeom>
        </p:spPr>
      </p:pic>
      <p:sp>
        <p:nvSpPr>
          <p:cNvPr id="6" name="CasellaDiTesto 5">
            <a:extLst>
              <a:ext uri="{FF2B5EF4-FFF2-40B4-BE49-F238E27FC236}">
                <a16:creationId xmlns:a16="http://schemas.microsoft.com/office/drawing/2014/main" id="{B562CAE5-21FA-11D5-39A2-9057365CDB6A}"/>
              </a:ext>
            </a:extLst>
          </p:cNvPr>
          <p:cNvSpPr txBox="1"/>
          <p:nvPr/>
        </p:nvSpPr>
        <p:spPr>
          <a:xfrm>
            <a:off x="5386316" y="3071439"/>
            <a:ext cx="341194" cy="276999"/>
          </a:xfrm>
          <a:prstGeom prst="rect">
            <a:avLst/>
          </a:prstGeom>
        </p:spPr>
        <p:txBody>
          <a:bodyPr vert="horz" wrap="square" lIns="91440" tIns="0" rIns="91440" bIns="0" rtlCol="0">
            <a:spAutoFit/>
          </a:bodyPr>
          <a:lstStyle/>
          <a:p>
            <a:r>
              <a:rPr lang="it-IT" dirty="0"/>
              <a:t>=</a:t>
            </a:r>
          </a:p>
        </p:txBody>
      </p:sp>
    </p:spTree>
    <p:extLst>
      <p:ext uri="{BB962C8B-B14F-4D97-AF65-F5344CB8AC3E}">
        <p14:creationId xmlns:p14="http://schemas.microsoft.com/office/powerpoint/2010/main" val="3663398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Immagine che contiene erba, esterni, ponte, edificio&#10;&#10;Descrizione generata automaticamente">
            <a:extLst>
              <a:ext uri="{FF2B5EF4-FFF2-40B4-BE49-F238E27FC236}">
                <a16:creationId xmlns:a16="http://schemas.microsoft.com/office/drawing/2014/main" id="{A8D9A7CE-1BA2-A05E-AE41-F95686D9BE2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3400" r="9197" b="24116"/>
          <a:stretch/>
        </p:blipFill>
        <p:spPr>
          <a:xfrm>
            <a:off x="5340824" y="607272"/>
            <a:ext cx="6160461" cy="3816638"/>
          </a:xfrm>
          <a:prstGeom prst="rect">
            <a:avLst/>
          </a:prstGeom>
        </p:spPr>
      </p:pic>
      <p:pic>
        <p:nvPicPr>
          <p:cNvPr id="14" name="Elemento grafico 13" descr="Diagramma di dispersione contorno">
            <a:extLst>
              <a:ext uri="{FF2B5EF4-FFF2-40B4-BE49-F238E27FC236}">
                <a16:creationId xmlns:a16="http://schemas.microsoft.com/office/drawing/2014/main" id="{F374FC79-501D-4316-BAE0-84203CE28DB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57000" y="5200073"/>
            <a:ext cx="726364" cy="726364"/>
          </a:xfrm>
          <a:prstGeom prst="rect">
            <a:avLst/>
          </a:prstGeom>
        </p:spPr>
      </p:pic>
      <p:pic>
        <p:nvPicPr>
          <p:cNvPr id="10" name="Immagine 9"/>
          <p:cNvPicPr/>
          <p:nvPr/>
        </p:nvPicPr>
        <p:blipFill rotWithShape="1">
          <a:blip r:embed="rId6" cstate="print">
            <a:extLst>
              <a:ext uri="{28A0092B-C50C-407E-A947-70E740481C1C}">
                <a14:useLocalDpi xmlns:a14="http://schemas.microsoft.com/office/drawing/2010/main" val="0"/>
              </a:ext>
            </a:extLst>
          </a:blip>
          <a:srcRect l="5293" t="1" r="56939" b="11493"/>
          <a:stretch/>
        </p:blipFill>
        <p:spPr bwMode="auto">
          <a:xfrm rot="5400000">
            <a:off x="2087966" y="3526888"/>
            <a:ext cx="1289603" cy="3956494"/>
          </a:xfrm>
          <a:prstGeom prst="rect">
            <a:avLst/>
          </a:prstGeom>
          <a:noFill/>
          <a:ln w="9525" cap="flat" cmpd="sng" algn="ctr">
            <a:noFill/>
            <a:prstDash val="solid"/>
            <a:round/>
            <a:headEnd type="none" w="med" len="med"/>
            <a:tailEnd type="none" w="med" len="med"/>
          </a:ln>
          <a:extLst>
            <a:ext uri="{53640926-AAD7-44D8-BBD7-CCE9431645EC}">
              <a14:shadowObscured xmlns:a14="http://schemas.microsoft.com/office/drawing/2010/main"/>
            </a:ext>
          </a:extLst>
        </p:spPr>
      </p:pic>
      <p:pic>
        <p:nvPicPr>
          <p:cNvPr id="11" name="Immagine 10"/>
          <p:cNvPicPr/>
          <p:nvPr/>
        </p:nvPicPr>
        <p:blipFill rotWithShape="1">
          <a:blip r:embed="rId7">
            <a:extLst>
              <a:ext uri="{28A0092B-C50C-407E-A947-70E740481C1C}">
                <a14:useLocalDpi xmlns:a14="http://schemas.microsoft.com/office/drawing/2010/main" val="0"/>
              </a:ext>
            </a:extLst>
          </a:blip>
          <a:srcRect l="70704" r="-72" b="11011"/>
          <a:stretch/>
        </p:blipFill>
        <p:spPr bwMode="auto">
          <a:xfrm rot="5400000">
            <a:off x="7391768" y="1974219"/>
            <a:ext cx="1685022" cy="6666410"/>
          </a:xfrm>
          <a:prstGeom prst="rect">
            <a:avLst/>
          </a:prstGeom>
          <a:noFill/>
          <a:ln>
            <a:noFill/>
          </a:ln>
          <a:extLst>
            <a:ext uri="{53640926-AAD7-44D8-BBD7-CCE9431645EC}">
              <a14:shadowObscured xmlns:a14="http://schemas.microsoft.com/office/drawing/2010/main"/>
            </a:ext>
          </a:extLst>
        </p:spPr>
      </p:pic>
      <p:sp>
        <p:nvSpPr>
          <p:cNvPr id="13" name="CasellaDiTesto 12">
            <a:extLst>
              <a:ext uri="{FF2B5EF4-FFF2-40B4-BE49-F238E27FC236}">
                <a16:creationId xmlns:a16="http://schemas.microsoft.com/office/drawing/2014/main" id="{B8D23B68-E784-44F7-B46E-03DF26806D33}"/>
              </a:ext>
            </a:extLst>
          </p:cNvPr>
          <p:cNvSpPr txBox="1"/>
          <p:nvPr/>
        </p:nvSpPr>
        <p:spPr>
          <a:xfrm>
            <a:off x="812949" y="619601"/>
            <a:ext cx="8626752" cy="425758"/>
          </a:xfrm>
          <a:prstGeom prst="rect">
            <a:avLst/>
          </a:prstGeom>
          <a:noFill/>
        </p:spPr>
        <p:txBody>
          <a:bodyPr wrap="square">
            <a:spAutoFit/>
          </a:bodyPr>
          <a:lstStyle/>
          <a:p>
            <a:pPr algn="just">
              <a:lnSpc>
                <a:spcPts val="2600"/>
              </a:lnSpc>
              <a:spcBef>
                <a:spcPts val="2400"/>
              </a:spcBef>
            </a:pPr>
            <a:r>
              <a:rPr lang="it-IT" sz="2400" b="1" dirty="0">
                <a:solidFill>
                  <a:srgbClr val="DC002E"/>
                </a:solidFill>
                <a:cs typeface="Times New Roman" panose="02020603050405020304" pitchFamily="18" charset="0"/>
              </a:rPr>
              <a:t>CASE STUDY</a:t>
            </a:r>
            <a:r>
              <a:rPr lang="it-IT" sz="2400" b="1" dirty="0">
                <a:solidFill>
                  <a:srgbClr val="DC002E"/>
                </a:solidFill>
                <a:ea typeface="Calibri" panose="020F0502020204030204" pitchFamily="34" charset="0"/>
                <a:cs typeface="Times New Roman" panose="02020603050405020304" pitchFamily="18" charset="0"/>
              </a:rPr>
              <a:t>– A VIADUCT </a:t>
            </a:r>
          </a:p>
        </p:txBody>
      </p:sp>
      <p:sp>
        <p:nvSpPr>
          <p:cNvPr id="15" name="CasellaDiTesto 14">
            <a:extLst>
              <a:ext uri="{FF2B5EF4-FFF2-40B4-BE49-F238E27FC236}">
                <a16:creationId xmlns:a16="http://schemas.microsoft.com/office/drawing/2014/main" id="{DAFBB56E-C340-8B41-CC25-37577FAEEDAB}"/>
              </a:ext>
            </a:extLst>
          </p:cNvPr>
          <p:cNvSpPr txBox="1"/>
          <p:nvPr/>
        </p:nvSpPr>
        <p:spPr>
          <a:xfrm>
            <a:off x="343858" y="1087972"/>
            <a:ext cx="4499086" cy="3785652"/>
          </a:xfrm>
          <a:prstGeom prst="rect">
            <a:avLst/>
          </a:prstGeom>
          <a:noFill/>
        </p:spPr>
        <p:txBody>
          <a:bodyPr wrap="square">
            <a:spAutoFit/>
          </a:bodyPr>
          <a:lstStyle/>
          <a:p>
            <a:pPr algn="just"/>
            <a:r>
              <a:rPr lang="en-US" sz="2000" dirty="0"/>
              <a:t>The viaduct is a twin-deck cable-stayed bridge with a curved horizontal alignment (475 m radius), 145 m long and 24 m wide. The deck consists of a multi-cell box girder hinged at one end to the base of the pylon and supported at the other by a crossbeam connected to the stay cable system. A cantilever extends from the crossbeam, serving as a support for the second, simply supported span.</a:t>
            </a:r>
            <a:endParaRPr lang="it-IT" sz="2000" dirty="0"/>
          </a:p>
        </p:txBody>
      </p:sp>
      <p:sp>
        <p:nvSpPr>
          <p:cNvPr id="4" name="Rettangolo 3">
            <a:extLst>
              <a:ext uri="{FF2B5EF4-FFF2-40B4-BE49-F238E27FC236}">
                <a16:creationId xmlns:a16="http://schemas.microsoft.com/office/drawing/2014/main" id="{ABACE678-100C-6084-2FD0-41E6C715A830}"/>
              </a:ext>
            </a:extLst>
          </p:cNvPr>
          <p:cNvSpPr/>
          <p:nvPr/>
        </p:nvSpPr>
        <p:spPr>
          <a:xfrm>
            <a:off x="0" y="6157988"/>
            <a:ext cx="12205647" cy="69703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F0355512-F913-2930-F4BD-78D8EAB6D9EA}"/>
              </a:ext>
            </a:extLst>
          </p:cNvPr>
          <p:cNvSpPr/>
          <p:nvPr/>
        </p:nvSpPr>
        <p:spPr>
          <a:xfrm>
            <a:off x="9203140" y="5704764"/>
            <a:ext cx="341194" cy="208026"/>
          </a:xfrm>
          <a:prstGeom prst="rect">
            <a:avLst/>
          </a:prstGeom>
          <a:no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7" name="Connettore 2 6">
            <a:extLst>
              <a:ext uri="{FF2B5EF4-FFF2-40B4-BE49-F238E27FC236}">
                <a16:creationId xmlns:a16="http://schemas.microsoft.com/office/drawing/2014/main" id="{62666B2A-AAB4-C272-F9F0-15C2567BD20C}"/>
              </a:ext>
            </a:extLst>
          </p:cNvPr>
          <p:cNvCxnSpPr/>
          <p:nvPr/>
        </p:nvCxnSpPr>
        <p:spPr>
          <a:xfrm flipV="1">
            <a:off x="8170460" y="5968621"/>
            <a:ext cx="868907" cy="40488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8" name="CasellaDiTesto 7">
            <a:extLst>
              <a:ext uri="{FF2B5EF4-FFF2-40B4-BE49-F238E27FC236}">
                <a16:creationId xmlns:a16="http://schemas.microsoft.com/office/drawing/2014/main" id="{DBB8992A-A3CE-F2CC-A2E6-C4484F1FAEB0}"/>
              </a:ext>
            </a:extLst>
          </p:cNvPr>
          <p:cNvSpPr txBox="1"/>
          <p:nvPr/>
        </p:nvSpPr>
        <p:spPr>
          <a:xfrm>
            <a:off x="6974011" y="6238399"/>
            <a:ext cx="1410267" cy="276999"/>
          </a:xfrm>
          <a:prstGeom prst="rect">
            <a:avLst/>
          </a:prstGeom>
        </p:spPr>
        <p:txBody>
          <a:bodyPr vert="horz" wrap="square" lIns="91440" tIns="0" rIns="91440" bIns="0" rtlCol="0">
            <a:spAutoFit/>
          </a:bodyPr>
          <a:lstStyle/>
          <a:p>
            <a:r>
              <a:rPr lang="it-IT" dirty="0">
                <a:solidFill>
                  <a:srgbClr val="FF0000"/>
                </a:solidFill>
              </a:rPr>
              <a:t>MM target</a:t>
            </a:r>
          </a:p>
        </p:txBody>
      </p:sp>
      <p:pic>
        <p:nvPicPr>
          <p:cNvPr id="17" name="Immagine 16" descr="Immagine che contiene testo, Carattere, bianco, tipografia&#10;&#10;Descrizione generata automaticamente">
            <a:extLst>
              <a:ext uri="{FF2B5EF4-FFF2-40B4-BE49-F238E27FC236}">
                <a16:creationId xmlns:a16="http://schemas.microsoft.com/office/drawing/2014/main" id="{622E3246-A5F1-5F16-9621-601C8F7308D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28900" y="6309011"/>
            <a:ext cx="2363106" cy="451179"/>
          </a:xfrm>
          <a:prstGeom prst="rect">
            <a:avLst/>
          </a:prstGeom>
        </p:spPr>
      </p:pic>
    </p:spTree>
    <p:extLst>
      <p:ext uri="{BB962C8B-B14F-4D97-AF65-F5344CB8AC3E}">
        <p14:creationId xmlns:p14="http://schemas.microsoft.com/office/powerpoint/2010/main" val="2495735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asellaDiTesto 26">
            <a:extLst>
              <a:ext uri="{FF2B5EF4-FFF2-40B4-BE49-F238E27FC236}">
                <a16:creationId xmlns:a16="http://schemas.microsoft.com/office/drawing/2014/main" id="{EC759651-694B-40BC-A084-0D965BC5EA6F}"/>
              </a:ext>
            </a:extLst>
          </p:cNvPr>
          <p:cNvSpPr txBox="1"/>
          <p:nvPr/>
        </p:nvSpPr>
        <p:spPr>
          <a:xfrm>
            <a:off x="811799" y="1487939"/>
            <a:ext cx="6803652" cy="425758"/>
          </a:xfrm>
          <a:prstGeom prst="rect">
            <a:avLst/>
          </a:prstGeom>
          <a:noFill/>
        </p:spPr>
        <p:txBody>
          <a:bodyPr wrap="square">
            <a:spAutoFit/>
          </a:bodyPr>
          <a:lstStyle/>
          <a:p>
            <a:pPr algn="just">
              <a:lnSpc>
                <a:spcPts val="2600"/>
              </a:lnSpc>
              <a:spcBef>
                <a:spcPts val="2400"/>
              </a:spcBef>
            </a:pPr>
            <a:r>
              <a:rPr lang="it-IT" sz="2400" b="1" dirty="0">
                <a:solidFill>
                  <a:srgbClr val="006666"/>
                </a:solidFill>
                <a:ea typeface="Calibri" panose="020F0502020204030204" pitchFamily="34" charset="0"/>
                <a:cs typeface="Times New Roman" panose="02020603050405020304" pitchFamily="18" charset="0"/>
              </a:rPr>
              <a:t>MM vs OMA   Frequency domain Analysis</a:t>
            </a:r>
          </a:p>
        </p:txBody>
      </p:sp>
      <p:graphicFrame>
        <p:nvGraphicFramePr>
          <p:cNvPr id="26" name="Grafico 25">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870005637"/>
              </p:ext>
            </p:extLst>
          </p:nvPr>
        </p:nvGraphicFramePr>
        <p:xfrm>
          <a:off x="873704" y="2391534"/>
          <a:ext cx="10289915" cy="3257949"/>
        </p:xfrm>
        <a:graphic>
          <a:graphicData uri="http://schemas.openxmlformats.org/drawingml/2006/chart">
            <c:chart xmlns:c="http://schemas.openxmlformats.org/drawingml/2006/chart" xmlns:r="http://schemas.openxmlformats.org/officeDocument/2006/relationships" r:id="rId3"/>
          </a:graphicData>
        </a:graphic>
      </p:graphicFrame>
      <p:cxnSp>
        <p:nvCxnSpPr>
          <p:cNvPr id="21" name="Connettore 2 20">
            <a:extLst>
              <a:ext uri="{FF2B5EF4-FFF2-40B4-BE49-F238E27FC236}">
                <a16:creationId xmlns:a16="http://schemas.microsoft.com/office/drawing/2014/main" id="{7EC47FAC-C039-4B11-A121-0406DE96F6C8}"/>
              </a:ext>
            </a:extLst>
          </p:cNvPr>
          <p:cNvCxnSpPr>
            <a:cxnSpLocks/>
          </p:cNvCxnSpPr>
          <p:nvPr/>
        </p:nvCxnSpPr>
        <p:spPr>
          <a:xfrm>
            <a:off x="3811170" y="3459897"/>
            <a:ext cx="0" cy="127414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CasellaDiTesto 21">
            <a:extLst>
              <a:ext uri="{FF2B5EF4-FFF2-40B4-BE49-F238E27FC236}">
                <a16:creationId xmlns:a16="http://schemas.microsoft.com/office/drawing/2014/main" id="{2C127F15-04E3-45E6-9312-C27D1C36104B}"/>
              </a:ext>
            </a:extLst>
          </p:cNvPr>
          <p:cNvSpPr txBox="1"/>
          <p:nvPr/>
        </p:nvSpPr>
        <p:spPr>
          <a:xfrm>
            <a:off x="3334368" y="3090565"/>
            <a:ext cx="1059827" cy="369332"/>
          </a:xfrm>
          <a:prstGeom prst="rect">
            <a:avLst/>
          </a:prstGeom>
          <a:noFill/>
        </p:spPr>
        <p:txBody>
          <a:bodyPr wrap="square" rtlCol="0">
            <a:spAutoFit/>
          </a:bodyPr>
          <a:lstStyle/>
          <a:p>
            <a:r>
              <a:rPr lang="it-IT" dirty="0">
                <a:solidFill>
                  <a:srgbClr val="DC002E"/>
                </a:solidFill>
              </a:rPr>
              <a:t>0,89 Hz</a:t>
            </a:r>
          </a:p>
        </p:txBody>
      </p:sp>
      <p:cxnSp>
        <p:nvCxnSpPr>
          <p:cNvPr id="16" name="Connettore 2 15">
            <a:extLst>
              <a:ext uri="{FF2B5EF4-FFF2-40B4-BE49-F238E27FC236}">
                <a16:creationId xmlns:a16="http://schemas.microsoft.com/office/drawing/2014/main" id="{7EC47FAC-C039-4B11-A121-0406DE96F6C8}"/>
              </a:ext>
            </a:extLst>
          </p:cNvPr>
          <p:cNvCxnSpPr/>
          <p:nvPr/>
        </p:nvCxnSpPr>
        <p:spPr>
          <a:xfrm>
            <a:off x="8196434" y="2503251"/>
            <a:ext cx="0" cy="36612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CasellaDiTesto 16">
            <a:extLst>
              <a:ext uri="{FF2B5EF4-FFF2-40B4-BE49-F238E27FC236}">
                <a16:creationId xmlns:a16="http://schemas.microsoft.com/office/drawing/2014/main" id="{2C127F15-04E3-45E6-9312-C27D1C36104B}"/>
              </a:ext>
            </a:extLst>
          </p:cNvPr>
          <p:cNvSpPr txBox="1"/>
          <p:nvPr/>
        </p:nvSpPr>
        <p:spPr>
          <a:xfrm>
            <a:off x="7768242" y="2137014"/>
            <a:ext cx="1107352" cy="369332"/>
          </a:xfrm>
          <a:prstGeom prst="rect">
            <a:avLst/>
          </a:prstGeom>
          <a:noFill/>
        </p:spPr>
        <p:txBody>
          <a:bodyPr wrap="square" rtlCol="0">
            <a:spAutoFit/>
          </a:bodyPr>
          <a:lstStyle/>
          <a:p>
            <a:r>
              <a:rPr lang="it-IT" dirty="0">
                <a:solidFill>
                  <a:srgbClr val="DC002E"/>
                </a:solidFill>
              </a:rPr>
              <a:t>2,83 Hz</a:t>
            </a:r>
          </a:p>
        </p:txBody>
      </p:sp>
      <p:sp>
        <p:nvSpPr>
          <p:cNvPr id="29" name="CasellaDiTesto 28">
            <a:extLst>
              <a:ext uri="{FF2B5EF4-FFF2-40B4-BE49-F238E27FC236}">
                <a16:creationId xmlns:a16="http://schemas.microsoft.com/office/drawing/2014/main" id="{14D868CD-90D7-49DD-85E9-FDDECDA57874}"/>
              </a:ext>
            </a:extLst>
          </p:cNvPr>
          <p:cNvSpPr txBox="1"/>
          <p:nvPr/>
        </p:nvSpPr>
        <p:spPr>
          <a:xfrm>
            <a:off x="812949" y="619601"/>
            <a:ext cx="6922666" cy="425758"/>
          </a:xfrm>
          <a:prstGeom prst="rect">
            <a:avLst/>
          </a:prstGeom>
          <a:noFill/>
        </p:spPr>
        <p:txBody>
          <a:bodyPr wrap="square">
            <a:spAutoFit/>
          </a:bodyPr>
          <a:lstStyle/>
          <a:p>
            <a:pPr algn="just">
              <a:lnSpc>
                <a:spcPts val="2600"/>
              </a:lnSpc>
              <a:spcBef>
                <a:spcPts val="2400"/>
              </a:spcBef>
            </a:pPr>
            <a:r>
              <a:rPr lang="it-IT" sz="2400" b="1" dirty="0">
                <a:solidFill>
                  <a:srgbClr val="DC002E"/>
                </a:solidFill>
                <a:cs typeface="Times New Roman" panose="02020603050405020304" pitchFamily="18" charset="0"/>
              </a:rPr>
              <a:t>CASE STUDY</a:t>
            </a:r>
            <a:r>
              <a:rPr lang="it-IT" sz="2400" b="1" dirty="0">
                <a:solidFill>
                  <a:srgbClr val="DC002E"/>
                </a:solidFill>
                <a:ea typeface="Calibri" panose="020F0502020204030204" pitchFamily="34" charset="0"/>
                <a:cs typeface="Times New Roman" panose="02020603050405020304" pitchFamily="18" charset="0"/>
              </a:rPr>
              <a:t>–  A VIADUCT </a:t>
            </a:r>
          </a:p>
        </p:txBody>
      </p:sp>
      <p:sp>
        <p:nvSpPr>
          <p:cNvPr id="2" name="CasellaDiTesto 1">
            <a:extLst>
              <a:ext uri="{FF2B5EF4-FFF2-40B4-BE49-F238E27FC236}">
                <a16:creationId xmlns:a16="http://schemas.microsoft.com/office/drawing/2014/main" id="{9B2AD80E-8FA9-2402-8CE3-6AC38E7CDA24}"/>
              </a:ext>
            </a:extLst>
          </p:cNvPr>
          <p:cNvSpPr txBox="1"/>
          <p:nvPr/>
        </p:nvSpPr>
        <p:spPr>
          <a:xfrm>
            <a:off x="4912125" y="3299935"/>
            <a:ext cx="2116190" cy="769441"/>
          </a:xfrm>
          <a:prstGeom prst="rect">
            <a:avLst/>
          </a:prstGeom>
        </p:spPr>
        <p:txBody>
          <a:bodyPr vert="horz" wrap="square" lIns="91440" tIns="0" rIns="91440" bIns="0" rtlCol="0">
            <a:spAutoFit/>
          </a:bodyPr>
          <a:lstStyle/>
          <a:p>
            <a:pPr algn="just"/>
            <a:r>
              <a:rPr lang="it-IT" sz="1600" dirty="0">
                <a:solidFill>
                  <a:srgbClr val="0070C0"/>
                </a:solidFill>
              </a:rPr>
              <a:t>Here MM misses the </a:t>
            </a:r>
            <a:r>
              <a:rPr lang="it-IT" sz="1600" dirty="0" err="1">
                <a:solidFill>
                  <a:srgbClr val="0070C0"/>
                </a:solidFill>
              </a:rPr>
              <a:t>peak</a:t>
            </a:r>
            <a:r>
              <a:rPr lang="it-IT" sz="1600" dirty="0">
                <a:solidFill>
                  <a:srgbClr val="0070C0"/>
                </a:solidFill>
              </a:rPr>
              <a:t> ! (</a:t>
            </a:r>
            <a:r>
              <a:rPr lang="it-IT" sz="1600" dirty="0" err="1">
                <a:solidFill>
                  <a:srgbClr val="0070C0"/>
                </a:solidFill>
              </a:rPr>
              <a:t>Probably</a:t>
            </a:r>
            <a:r>
              <a:rPr lang="it-IT" sz="1600" dirty="0">
                <a:solidFill>
                  <a:srgbClr val="0070C0"/>
                </a:solidFill>
              </a:rPr>
              <a:t> </a:t>
            </a:r>
            <a:r>
              <a:rPr lang="it-IT" sz="1600" dirty="0" err="1">
                <a:solidFill>
                  <a:srgbClr val="0070C0"/>
                </a:solidFill>
              </a:rPr>
              <a:t>because</a:t>
            </a:r>
            <a:r>
              <a:rPr lang="it-IT" sz="1600" dirty="0">
                <a:solidFill>
                  <a:srgbClr val="0070C0"/>
                </a:solidFill>
              </a:rPr>
              <a:t> of the wind</a:t>
            </a:r>
            <a:r>
              <a:rPr lang="it-IT" dirty="0">
                <a:solidFill>
                  <a:srgbClr val="0070C0"/>
                </a:solidFill>
              </a:rPr>
              <a:t>)</a:t>
            </a:r>
          </a:p>
        </p:txBody>
      </p:sp>
      <p:sp>
        <p:nvSpPr>
          <p:cNvPr id="3" name="Rettangolo 2">
            <a:extLst>
              <a:ext uri="{FF2B5EF4-FFF2-40B4-BE49-F238E27FC236}">
                <a16:creationId xmlns:a16="http://schemas.microsoft.com/office/drawing/2014/main" id="{DCABC8A2-B403-46FB-CEB4-EB7D3A8F6705}"/>
              </a:ext>
            </a:extLst>
          </p:cNvPr>
          <p:cNvSpPr/>
          <p:nvPr/>
        </p:nvSpPr>
        <p:spPr>
          <a:xfrm>
            <a:off x="36395" y="6127320"/>
            <a:ext cx="12178352" cy="73068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4B2F6B7F-1B6B-F1BF-5DE5-DDD067FEB6CE}"/>
              </a:ext>
            </a:extLst>
          </p:cNvPr>
          <p:cNvSpPr txBox="1"/>
          <p:nvPr/>
        </p:nvSpPr>
        <p:spPr>
          <a:xfrm>
            <a:off x="5663823" y="5415551"/>
            <a:ext cx="1501254" cy="276999"/>
          </a:xfrm>
          <a:prstGeom prst="rect">
            <a:avLst/>
          </a:prstGeom>
          <a:solidFill>
            <a:schemeClr val="bg1"/>
          </a:solidFill>
        </p:spPr>
        <p:txBody>
          <a:bodyPr vert="horz" wrap="square" lIns="91440" tIns="0" rIns="91440" bIns="0" rtlCol="0">
            <a:spAutoFit/>
          </a:bodyPr>
          <a:lstStyle/>
          <a:p>
            <a:r>
              <a:rPr lang="it-IT" dirty="0"/>
              <a:t>Hz</a:t>
            </a:r>
          </a:p>
        </p:txBody>
      </p:sp>
      <p:sp>
        <p:nvSpPr>
          <p:cNvPr id="5" name="CasellaDiTesto 4">
            <a:extLst>
              <a:ext uri="{FF2B5EF4-FFF2-40B4-BE49-F238E27FC236}">
                <a16:creationId xmlns:a16="http://schemas.microsoft.com/office/drawing/2014/main" id="{FB8B48F9-A5C9-0E91-BAF6-9E36F362770D}"/>
              </a:ext>
            </a:extLst>
          </p:cNvPr>
          <p:cNvSpPr txBox="1"/>
          <p:nvPr/>
        </p:nvSpPr>
        <p:spPr>
          <a:xfrm>
            <a:off x="1019032" y="3016155"/>
            <a:ext cx="300249" cy="1661993"/>
          </a:xfrm>
          <a:prstGeom prst="rect">
            <a:avLst/>
          </a:prstGeom>
          <a:solidFill>
            <a:schemeClr val="bg1"/>
          </a:solidFill>
        </p:spPr>
        <p:txBody>
          <a:bodyPr vert="horz" wrap="square" lIns="91440" tIns="0" rIns="91440" bIns="0" rtlCol="0">
            <a:spAutoFit/>
          </a:bodyPr>
          <a:lstStyle/>
          <a:p>
            <a:r>
              <a:rPr lang="it-IT" dirty="0" err="1"/>
              <a:t>Ampl</a:t>
            </a:r>
            <a:endParaRPr lang="it-IT" dirty="0"/>
          </a:p>
          <a:p>
            <a:endParaRPr lang="it-IT" dirty="0"/>
          </a:p>
          <a:p>
            <a:endParaRPr lang="it-IT" dirty="0"/>
          </a:p>
        </p:txBody>
      </p:sp>
    </p:spTree>
    <p:extLst>
      <p:ext uri="{BB962C8B-B14F-4D97-AF65-F5344CB8AC3E}">
        <p14:creationId xmlns:p14="http://schemas.microsoft.com/office/powerpoint/2010/main" val="274901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22" presetClass="entr" presetSubtype="1"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wipe(up)">
                                      <p:cBhvr>
                                        <p:cTn id="9" dur="500"/>
                                        <p:tgtEl>
                                          <p:spTgt spid="21"/>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par>
                                <p:cTn id="12" presetID="22" presetClass="entr" presetSubtype="1"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egnaposto piè di pagina 2">
            <a:extLst>
              <a:ext uri="{FF2B5EF4-FFF2-40B4-BE49-F238E27FC236}">
                <a16:creationId xmlns:a16="http://schemas.microsoft.com/office/drawing/2014/main" id="{83D6641A-2647-49EA-5ABA-2CBF4ED64F57}"/>
              </a:ext>
            </a:extLst>
          </p:cNvPr>
          <p:cNvSpPr txBox="1">
            <a:spLocks/>
          </p:cNvSpPr>
          <p:nvPr/>
        </p:nvSpPr>
        <p:spPr>
          <a:xfrm>
            <a:off x="286602" y="4000443"/>
            <a:ext cx="11829039" cy="2543174"/>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3400" i="1" dirty="0">
                <a:solidFill>
                  <a:srgbClr val="0A52B2"/>
                </a:solidFill>
                <a:latin typeface="Arial"/>
              </a:rPr>
              <a:t>The Motion Magnification for large historical and modern structures</a:t>
            </a:r>
          </a:p>
          <a:p>
            <a:pPr algn="ctr">
              <a:defRPr/>
            </a:pPr>
            <a:endParaRPr lang="it-IT" sz="1000" i="1" dirty="0">
              <a:solidFill>
                <a:srgbClr val="0A52B2"/>
              </a:solidFill>
              <a:latin typeface="Arial"/>
            </a:endParaRPr>
          </a:p>
          <a:p>
            <a:pPr algn="ctr">
              <a:defRPr/>
            </a:pPr>
            <a:r>
              <a:rPr lang="it-IT" sz="2200" i="1" dirty="0">
                <a:solidFill>
                  <a:srgbClr val="0A52B2"/>
                </a:solidFill>
                <a:latin typeface="Arial"/>
              </a:rPr>
              <a:t> Enzo Fioriti,  Eugenia </a:t>
            </a:r>
            <a:r>
              <a:rPr lang="it-IT" sz="2200" i="1" dirty="0" err="1">
                <a:solidFill>
                  <a:srgbClr val="0A52B2"/>
                </a:solidFill>
                <a:latin typeface="Arial"/>
              </a:rPr>
              <a:t>Verrigni</a:t>
            </a:r>
            <a:r>
              <a:rPr lang="it-IT" sz="2200" i="1" dirty="0">
                <a:solidFill>
                  <a:srgbClr val="0A52B2"/>
                </a:solidFill>
                <a:latin typeface="Arial"/>
              </a:rPr>
              <a:t> </a:t>
            </a:r>
            <a:r>
              <a:rPr lang="it-IT" sz="2200" i="1" dirty="0" err="1">
                <a:solidFill>
                  <a:srgbClr val="0A52B2"/>
                </a:solidFill>
                <a:latin typeface="Arial"/>
              </a:rPr>
              <a:t>Petrei</a:t>
            </a:r>
            <a:r>
              <a:rPr lang="it-IT" sz="2200" i="1" dirty="0">
                <a:solidFill>
                  <a:srgbClr val="0A52B2"/>
                </a:solidFill>
                <a:latin typeface="Arial"/>
              </a:rPr>
              <a:t> Castelli,  Alessandro Colucci,  Alessandro Picca and Ivan Roselli</a:t>
            </a:r>
            <a:r>
              <a:rPr lang="en-US" sz="3200" b="1" dirty="0">
                <a:solidFill>
                  <a:srgbClr val="0070C0"/>
                </a:solidFill>
                <a:latin typeface="Arial"/>
              </a:rPr>
              <a:t>            </a:t>
            </a:r>
          </a:p>
          <a:p>
            <a:pPr>
              <a:defRPr/>
            </a:pPr>
            <a:endParaRPr lang="it-IT" sz="4800" b="1" dirty="0">
              <a:solidFill>
                <a:srgbClr val="0070C0"/>
              </a:solidFill>
              <a:latin typeface="Arial"/>
            </a:endParaRPr>
          </a:p>
          <a:p>
            <a:pPr algn="ctr">
              <a:defRPr/>
            </a:pPr>
            <a:endParaRPr lang="it-IT" sz="4000" b="1" dirty="0">
              <a:solidFill>
                <a:srgbClr val="0070C0"/>
              </a:solidFill>
              <a:latin typeface="Arial"/>
            </a:endParaRPr>
          </a:p>
          <a:p>
            <a:pPr algn="ctr">
              <a:defRPr/>
            </a:pPr>
            <a:endParaRPr lang="it-IT" sz="1200" b="1" dirty="0">
              <a:solidFill>
                <a:srgbClr val="0070C0"/>
              </a:solidFill>
              <a:latin typeface="Arial"/>
            </a:endParaRPr>
          </a:p>
        </p:txBody>
      </p:sp>
      <p:sp>
        <p:nvSpPr>
          <p:cNvPr id="3" name="CasellaDiTesto 2">
            <a:extLst>
              <a:ext uri="{FF2B5EF4-FFF2-40B4-BE49-F238E27FC236}">
                <a16:creationId xmlns:a16="http://schemas.microsoft.com/office/drawing/2014/main" id="{14E15C63-B55B-D662-F427-D5739951044F}"/>
              </a:ext>
            </a:extLst>
          </p:cNvPr>
          <p:cNvSpPr txBox="1"/>
          <p:nvPr/>
        </p:nvSpPr>
        <p:spPr>
          <a:xfrm>
            <a:off x="2622645" y="2558852"/>
            <a:ext cx="6946710" cy="1138773"/>
          </a:xfrm>
          <a:prstGeom prst="rect">
            <a:avLst/>
          </a:prstGeom>
        </p:spPr>
        <p:txBody>
          <a:bodyPr vert="horz" wrap="square" lIns="91440" tIns="0" rIns="91440" bIns="0" rtlCol="0">
            <a:spAutoFit/>
          </a:bodyPr>
          <a:lstStyle/>
          <a:p>
            <a:r>
              <a:rPr lang="it-IT" sz="7400" b="1" dirty="0">
                <a:solidFill>
                  <a:srgbClr val="0A52B2"/>
                </a:solidFill>
              </a:rPr>
              <a:t>THANK  YOU  !</a:t>
            </a:r>
          </a:p>
        </p:txBody>
      </p:sp>
      <p:sp>
        <p:nvSpPr>
          <p:cNvPr id="19" name="Segnaposto testo 1">
            <a:extLst>
              <a:ext uri="{FF2B5EF4-FFF2-40B4-BE49-F238E27FC236}">
                <a16:creationId xmlns:a16="http://schemas.microsoft.com/office/drawing/2014/main" id="{54914E31-1762-B977-0815-60C54D3B64C5}"/>
              </a:ext>
            </a:extLst>
          </p:cNvPr>
          <p:cNvSpPr txBox="1">
            <a:spLocks/>
          </p:cNvSpPr>
          <p:nvPr/>
        </p:nvSpPr>
        <p:spPr>
          <a:xfrm>
            <a:off x="1623048" y="6285564"/>
            <a:ext cx="9524049" cy="523220"/>
          </a:xfrm>
          <a:prstGeom prst="rect">
            <a:avLst/>
          </a:prstGeom>
          <a:ln>
            <a:noFill/>
          </a:ln>
        </p:spPr>
        <p:txBody>
          <a:bodyPr vert="horz" wrap="square" lIns="91440" tIns="45720" rIns="91440" bIns="45720" rtlCol="0" anchor="b" anchorCtr="1">
            <a:spAutoFit/>
          </a:bodyPr>
          <a:lstStyle>
            <a:lvl1pPr marL="0" indent="0" algn="ctr" defTabSz="609585" rtl="0" eaLnBrk="1" latinLnBrk="0" hangingPunct="1">
              <a:spcBef>
                <a:spcPct val="20000"/>
              </a:spcBef>
              <a:buFont typeface="Arial"/>
              <a:buNone/>
              <a:defRPr sz="2667" kern="1200" baseline="0">
                <a:solidFill>
                  <a:schemeClr val="bg1"/>
                </a:solidFill>
                <a:latin typeface="+mn-lt"/>
                <a:ea typeface="+mn-ea"/>
                <a:cs typeface="+mn-cs"/>
              </a:defRPr>
            </a:lvl1pPr>
            <a:lvl2pPr marL="990575" indent="-380990" algn="l" defTabSz="609585" rtl="0" eaLnBrk="1" latinLnBrk="0" hangingPunct="1">
              <a:spcBef>
                <a:spcPct val="20000"/>
              </a:spcBef>
              <a:buFont typeface="Arial"/>
              <a:buChar char="–"/>
              <a:defRPr sz="2667" kern="1200">
                <a:solidFill>
                  <a:schemeClr val="bg1"/>
                </a:solidFill>
                <a:latin typeface="+mn-lt"/>
                <a:ea typeface="+mn-ea"/>
                <a:cs typeface="+mn-cs"/>
              </a:defRPr>
            </a:lvl2pPr>
            <a:lvl3pPr marL="1523962" indent="-304792" algn="l" defTabSz="609585" rtl="0" eaLnBrk="1" latinLnBrk="0" hangingPunct="1">
              <a:spcBef>
                <a:spcPct val="20000"/>
              </a:spcBef>
              <a:buFont typeface="Arial"/>
              <a:buChar char="•"/>
              <a:defRPr sz="2667" kern="1200">
                <a:solidFill>
                  <a:schemeClr val="bg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bg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it-IT" sz="2800" u="none" strike="noStrike" kern="1200" cap="none" spc="0" normalizeH="0" baseline="0" noProof="0" dirty="0">
                <a:ln>
                  <a:noFill/>
                </a:ln>
                <a:solidFill>
                  <a:srgbClr val="0A52B2"/>
                </a:solidFill>
                <a:effectLst/>
                <a:uLnTx/>
                <a:uFillTx/>
                <a:latin typeface="Arial"/>
                <a:ea typeface="+mn-ea"/>
                <a:cs typeface="+mn-cs"/>
              </a:rPr>
              <a:t> </a:t>
            </a:r>
            <a:r>
              <a:rPr kumimoji="0" lang="it-IT" sz="2000" u="none" strike="noStrike" kern="1200" cap="none" spc="0" normalizeH="0" baseline="0" noProof="0" dirty="0">
                <a:ln>
                  <a:noFill/>
                </a:ln>
                <a:solidFill>
                  <a:srgbClr val="0A52B2"/>
                </a:solidFill>
                <a:effectLst/>
                <a:uLnTx/>
                <a:uFillTx/>
                <a:latin typeface="Arial"/>
                <a:ea typeface="+mn-ea"/>
                <a:cs typeface="+mn-cs"/>
              </a:rPr>
              <a:t>CR Casaccia, Laboratorio TERIN</a:t>
            </a:r>
            <a:r>
              <a:rPr kumimoji="0" lang="it-IT" sz="2000" u="none" strike="noStrike" kern="1200" cap="none" spc="0" normalizeH="0" noProof="0" dirty="0">
                <a:ln>
                  <a:noFill/>
                </a:ln>
                <a:solidFill>
                  <a:srgbClr val="0A52B2"/>
                </a:solidFill>
                <a:effectLst/>
                <a:uLnTx/>
                <a:uFillTx/>
                <a:latin typeface="Arial"/>
                <a:ea typeface="+mn-ea"/>
                <a:cs typeface="+mn-cs"/>
              </a:rPr>
              <a:t> </a:t>
            </a:r>
            <a:r>
              <a:rPr kumimoji="0" lang="it-IT" sz="2000" u="none" strike="noStrike" kern="1200" cap="none" spc="0" normalizeH="0" baseline="0" noProof="0" dirty="0">
                <a:ln>
                  <a:noFill/>
                </a:ln>
                <a:solidFill>
                  <a:srgbClr val="0A52B2"/>
                </a:solidFill>
                <a:effectLst/>
                <a:uLnTx/>
                <a:uFillTx/>
                <a:latin typeface="Arial"/>
                <a:ea typeface="+mn-ea"/>
                <a:cs typeface="+mn-cs"/>
              </a:rPr>
              <a:t>- ICER - ICS </a:t>
            </a:r>
          </a:p>
        </p:txBody>
      </p:sp>
      <p:pic>
        <p:nvPicPr>
          <p:cNvPr id="8" name="BELLAAA">
            <a:hlinkClick r:id="" action="ppaction://media"/>
            <a:extLst>
              <a:ext uri="{FF2B5EF4-FFF2-40B4-BE49-F238E27FC236}">
                <a16:creationId xmlns:a16="http://schemas.microsoft.com/office/drawing/2014/main" id="{4D9E5CC6-D1FB-02DF-6AAE-0575965C5DF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88044" y="2400992"/>
            <a:ext cx="244475" cy="244475"/>
          </a:xfrm>
          <a:prstGeom prst="rect">
            <a:avLst/>
          </a:prstGeom>
        </p:spPr>
      </p:pic>
      <p:pic>
        <p:nvPicPr>
          <p:cNvPr id="7" name="Immagine 6" descr="Immagine che contiene testo, Carattere, bianco, tipografia&#10;&#10;Descrizione generata automaticamente">
            <a:extLst>
              <a:ext uri="{FF2B5EF4-FFF2-40B4-BE49-F238E27FC236}">
                <a16:creationId xmlns:a16="http://schemas.microsoft.com/office/drawing/2014/main" id="{C17ABF23-0490-32FE-36F5-759B2EA4286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2655" y="49216"/>
            <a:ext cx="10733641" cy="2049335"/>
          </a:xfrm>
          <a:prstGeom prst="rect">
            <a:avLst/>
          </a:prstGeom>
        </p:spPr>
      </p:pic>
    </p:spTree>
    <p:extLst>
      <p:ext uri="{BB962C8B-B14F-4D97-AF65-F5344CB8AC3E}">
        <p14:creationId xmlns:p14="http://schemas.microsoft.com/office/powerpoint/2010/main" val="223779661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59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3"/>
          </p:nvPr>
        </p:nvSpPr>
        <p:spPr>
          <a:xfrm>
            <a:off x="2100328" y="6444935"/>
            <a:ext cx="8237166" cy="26066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2060"/>
                </a:solidFill>
                <a:effectLst/>
                <a:uLnTx/>
                <a:uFillTx/>
                <a:latin typeface="Arial"/>
                <a:ea typeface="+mn-ea"/>
                <a:cs typeface="+mn-cs"/>
              </a:rPr>
              <a:t>                                  </a:t>
            </a:r>
            <a:r>
              <a:rPr lang="it-IT" sz="2400" b="1" dirty="0">
                <a:solidFill>
                  <a:srgbClr val="002060"/>
                </a:solidFill>
                <a:latin typeface="Arial"/>
              </a:rPr>
              <a:t>FACIAL  EXPRESSIONS</a:t>
            </a:r>
            <a:r>
              <a:rPr kumimoji="0" lang="it-IT" sz="2400" b="1" i="0" u="none" strike="noStrike" kern="1200" cap="none" spc="0" normalizeH="0" baseline="0" noProof="0" dirty="0">
                <a:ln>
                  <a:noFill/>
                </a:ln>
                <a:solidFill>
                  <a:srgbClr val="002060"/>
                </a:solidFill>
                <a:effectLst/>
                <a:uLnTx/>
                <a:uFillTx/>
                <a:latin typeface="Arial"/>
                <a:ea typeface="+mn-ea"/>
                <a:cs typeface="+mn-cs"/>
              </a:rPr>
              <a:t>                   </a:t>
            </a:r>
          </a:p>
        </p:txBody>
      </p:sp>
      <p:sp>
        <p:nvSpPr>
          <p:cNvPr id="10" name="CasellaDiTesto 9"/>
          <p:cNvSpPr txBox="1"/>
          <p:nvPr/>
        </p:nvSpPr>
        <p:spPr>
          <a:xfrm>
            <a:off x="2194560" y="5951232"/>
            <a:ext cx="2103120" cy="307777"/>
          </a:xfrm>
          <a:prstGeom prst="rect">
            <a:avLst/>
          </a:prstGeom>
        </p:spPr>
        <p:txBody>
          <a:bodyPr vert="horz" wrap="square" lIns="91440" tIns="0" rIns="9144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err="1">
                <a:ln>
                  <a:noFill/>
                </a:ln>
                <a:solidFill>
                  <a:prstClr val="white"/>
                </a:solidFill>
                <a:effectLst/>
                <a:uLnTx/>
                <a:uFillTx/>
                <a:latin typeface="Arial"/>
                <a:ea typeface="+mn-ea"/>
                <a:cs typeface="+mn-cs"/>
              </a:rPr>
              <a:t>or</a:t>
            </a:r>
            <a:r>
              <a:rPr kumimoji="0" lang="it-IT" sz="2000" b="0" i="0" u="none" strike="noStrike" kern="1200" cap="none" spc="0" normalizeH="0" baseline="0" noProof="0" dirty="0" err="1">
                <a:ln>
                  <a:noFill/>
                </a:ln>
                <a:solidFill>
                  <a:prstClr val="white"/>
                </a:solidFill>
                <a:effectLst/>
                <a:uLnTx/>
                <a:uFillTx/>
                <a:latin typeface="Arial"/>
                <a:ea typeface="+mn-ea"/>
                <a:cs typeface="+mn-cs"/>
              </a:rPr>
              <a:t>iginal</a:t>
            </a:r>
            <a:endParaRPr kumimoji="0" lang="it-IT" sz="2000" b="0" i="0" u="none" strike="noStrike" kern="1200" cap="none" spc="0" normalizeH="0" baseline="0" noProof="0" dirty="0">
              <a:ln>
                <a:noFill/>
              </a:ln>
              <a:solidFill>
                <a:prstClr val="white"/>
              </a:solidFill>
              <a:effectLst/>
              <a:uLnTx/>
              <a:uFillTx/>
              <a:latin typeface="Arial"/>
              <a:ea typeface="+mn-ea"/>
              <a:cs typeface="+mn-cs"/>
            </a:endParaRPr>
          </a:p>
        </p:txBody>
      </p:sp>
      <p:sp>
        <p:nvSpPr>
          <p:cNvPr id="11" name="CasellaDiTesto 10"/>
          <p:cNvSpPr txBox="1"/>
          <p:nvPr/>
        </p:nvSpPr>
        <p:spPr>
          <a:xfrm>
            <a:off x="8539174" y="5965508"/>
            <a:ext cx="1798320" cy="307777"/>
          </a:xfrm>
          <a:prstGeom prst="rect">
            <a:avLst/>
          </a:prstGeom>
        </p:spPr>
        <p:txBody>
          <a:bodyPr vert="horz" wrap="square" lIns="91440" tIns="0" rIns="9144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err="1">
                <a:ln>
                  <a:noFill/>
                </a:ln>
                <a:solidFill>
                  <a:prstClr val="white"/>
                </a:solidFill>
                <a:effectLst/>
                <a:uLnTx/>
                <a:uFillTx/>
                <a:latin typeface="Arial"/>
                <a:ea typeface="+mn-ea"/>
                <a:cs typeface="+mn-cs"/>
              </a:rPr>
              <a:t>magnified</a:t>
            </a:r>
            <a:endParaRPr kumimoji="0" lang="it-IT" sz="2000" b="0" i="0" u="none" strike="noStrike" kern="1200" cap="none" spc="0" normalizeH="0" baseline="0" noProof="0" dirty="0">
              <a:ln>
                <a:noFill/>
              </a:ln>
              <a:solidFill>
                <a:prstClr val="white"/>
              </a:solidFill>
              <a:effectLst/>
              <a:uLnTx/>
              <a:uFillTx/>
              <a:latin typeface="Arial"/>
              <a:ea typeface="+mn-ea"/>
              <a:cs typeface="+mn-cs"/>
            </a:endParaRPr>
          </a:p>
        </p:txBody>
      </p:sp>
      <p:pic>
        <p:nvPicPr>
          <p:cNvPr id="3" name="MLM_neutro_3-3_CROP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rot="5400000">
            <a:off x="-62950" y="348915"/>
            <a:ext cx="5799373" cy="5272157"/>
          </a:xfrm>
          <a:prstGeom prst="rect">
            <a:avLst/>
          </a:prstGeom>
        </p:spPr>
      </p:pic>
      <p:pic>
        <p:nvPicPr>
          <p:cNvPr id="5" name="MLM_neutro_3-3_CROP2-FIRWindowBP-band1.30-1.80-sr50-alpha30-mp0-sigma3-scale1.00-frames1-537-octave">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rot="5400000">
            <a:off x="6465805" y="348915"/>
            <a:ext cx="5799372" cy="5272157"/>
          </a:xfrm>
          <a:prstGeom prst="rect">
            <a:avLst/>
          </a:prstGeom>
        </p:spPr>
      </p:pic>
    </p:spTree>
    <p:extLst>
      <p:ext uri="{BB962C8B-B14F-4D97-AF65-F5344CB8AC3E}">
        <p14:creationId xmlns:p14="http://schemas.microsoft.com/office/powerpoint/2010/main" val="298700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880" fill="hold"/>
                                        <p:tgtEl>
                                          <p:spTgt spid="3"/>
                                        </p:tgtEl>
                                      </p:cBhvr>
                                    </p:cmd>
                                  </p:childTnLst>
                                </p:cTn>
                              </p:par>
                              <p:par>
                                <p:cTn id="7" presetID="1" presetClass="mediacall" presetSubtype="0" fill="hold" nodeType="withEffect">
                                  <p:stCondLst>
                                    <p:cond delay="0"/>
                                  </p:stCondLst>
                                  <p:childTnLst>
                                    <p:cmd type="call" cmd="playFrom(0.0)">
                                      <p:cBhvr>
                                        <p:cTn id="8" dur="177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hold" display="0">
                  <p:stCondLst>
                    <p:cond delay="indefinite"/>
                  </p:stCondLst>
                </p:cTn>
                <p:tgtEl>
                  <p:spTgt spid="3"/>
                </p:tgtEl>
              </p:cMediaNode>
            </p:video>
            <p:video>
              <p:cMediaNode vol="80000">
                <p:cTn id="10" repeatCount="indefinite" fill="hold" display="0">
                  <p:stCondLst>
                    <p:cond delay="indefinite"/>
                  </p:stCondLst>
                </p:cTn>
                <p:tgtEl>
                  <p:spTgt spid="5"/>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magine che contiene treppiede, Strumento ottico, Videocamere/fotocamere e obiettivi&#10;&#10;Descrizione generata automaticamente">
            <a:extLst>
              <a:ext uri="{FF2B5EF4-FFF2-40B4-BE49-F238E27FC236}">
                <a16:creationId xmlns:a16="http://schemas.microsoft.com/office/drawing/2014/main" id="{DFD83CD6-912F-A3DE-33D1-BF7FE020B6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4586" y="3256123"/>
            <a:ext cx="1550994" cy="3521547"/>
          </a:xfrm>
          <a:prstGeom prst="rect">
            <a:avLst/>
          </a:prstGeom>
        </p:spPr>
      </p:pic>
      <p:sp>
        <p:nvSpPr>
          <p:cNvPr id="6" name="Titolo 3">
            <a:extLst>
              <a:ext uri="{FF2B5EF4-FFF2-40B4-BE49-F238E27FC236}">
                <a16:creationId xmlns:a16="http://schemas.microsoft.com/office/drawing/2014/main" id="{B2C495F6-5FF2-4020-FFC6-F5997159F828}"/>
              </a:ext>
            </a:extLst>
          </p:cNvPr>
          <p:cNvSpPr>
            <a:spLocks noGrp="1"/>
          </p:cNvSpPr>
          <p:nvPr>
            <p:ph type="title"/>
          </p:nvPr>
        </p:nvSpPr>
        <p:spPr>
          <a:xfrm>
            <a:off x="128138" y="72863"/>
            <a:ext cx="10972800" cy="492443"/>
          </a:xfrm>
        </p:spPr>
        <p:txBody>
          <a:bodyPr/>
          <a:lstStyle/>
          <a:p>
            <a:r>
              <a:rPr lang="it-IT" sz="3200" dirty="0">
                <a:solidFill>
                  <a:srgbClr val="0A52B2"/>
                </a:solidFill>
              </a:rPr>
              <a:t>MM frequency </a:t>
            </a:r>
            <a:r>
              <a:rPr lang="it-IT" sz="3200" dirty="0" err="1">
                <a:solidFill>
                  <a:srgbClr val="0A52B2"/>
                </a:solidFill>
              </a:rPr>
              <a:t>artifacts</a:t>
            </a:r>
            <a:r>
              <a:rPr lang="it-IT" sz="3200" dirty="0">
                <a:solidFill>
                  <a:srgbClr val="0A52B2"/>
                </a:solidFill>
              </a:rPr>
              <a:t>  II</a:t>
            </a:r>
          </a:p>
        </p:txBody>
      </p:sp>
      <p:sp>
        <p:nvSpPr>
          <p:cNvPr id="3" name="AutoShape 2" descr=", generata con l'AI">
            <a:extLst>
              <a:ext uri="{FF2B5EF4-FFF2-40B4-BE49-F238E27FC236}">
                <a16:creationId xmlns:a16="http://schemas.microsoft.com/office/drawing/2014/main" id="{AA088264-AF47-0F3F-800C-C82A65C1272C}"/>
              </a:ext>
            </a:extLst>
          </p:cNvPr>
          <p:cNvSpPr>
            <a:spLocks noChangeAspect="1" noChangeArrowheads="1"/>
          </p:cNvSpPr>
          <p:nvPr/>
        </p:nvSpPr>
        <p:spPr bwMode="auto">
          <a:xfrm>
            <a:off x="6271146" y="446395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5" name="AutoShape 4" descr=", generata con l'AI">
            <a:extLst>
              <a:ext uri="{FF2B5EF4-FFF2-40B4-BE49-F238E27FC236}">
                <a16:creationId xmlns:a16="http://schemas.microsoft.com/office/drawing/2014/main" id="{04131879-E354-2119-00B7-716462C429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2" name="CasellaDiTesto 11">
            <a:extLst>
              <a:ext uri="{FF2B5EF4-FFF2-40B4-BE49-F238E27FC236}">
                <a16:creationId xmlns:a16="http://schemas.microsoft.com/office/drawing/2014/main" id="{494A1875-7172-37D8-2434-A3F7DE172D21}"/>
              </a:ext>
            </a:extLst>
          </p:cNvPr>
          <p:cNvSpPr txBox="1"/>
          <p:nvPr/>
        </p:nvSpPr>
        <p:spPr>
          <a:xfrm>
            <a:off x="76420" y="679170"/>
            <a:ext cx="12039160" cy="5570756"/>
          </a:xfrm>
          <a:prstGeom prst="rect">
            <a:avLst/>
          </a:prstGeom>
        </p:spPr>
        <p:txBody>
          <a:bodyPr vert="horz" wrap="square" lIns="91440" tIns="0" rIns="91440" bIns="0" rtlCol="0">
            <a:spAutoFit/>
          </a:bodyPr>
          <a:lstStyle/>
          <a:p>
            <a:pPr algn="just"/>
            <a:r>
              <a:rPr lang="en-US" sz="2400" dirty="0">
                <a:solidFill>
                  <a:srgbClr val="0A52B2"/>
                </a:solidFill>
                <a:effectLst/>
                <a:latin typeface="Times New Roman" panose="02020603050405020304" pitchFamily="18" charset="0"/>
                <a:ea typeface="Times New Roman" panose="02020603050405020304" pitchFamily="18" charset="0"/>
              </a:rPr>
              <a:t>Several strategies exist to overcome the camera vibrations: </a:t>
            </a:r>
          </a:p>
          <a:p>
            <a:pPr marL="342900" indent="-342900" algn="just">
              <a:buFont typeface="Arial" panose="020B0604020202020204" pitchFamily="34" charset="0"/>
              <a:buChar char="•"/>
            </a:pPr>
            <a:r>
              <a:rPr lang="en-US" sz="2000" dirty="0">
                <a:solidFill>
                  <a:srgbClr val="0A52B2"/>
                </a:solidFill>
                <a:effectLst/>
                <a:latin typeface="Times New Roman" panose="02020603050405020304" pitchFamily="18" charset="0"/>
                <a:ea typeface="Times New Roman" panose="02020603050405020304" pitchFamily="18" charset="0"/>
              </a:rPr>
              <a:t>modifying the tripod stiffness</a:t>
            </a:r>
            <a:r>
              <a:rPr lang="en-US" sz="2000" dirty="0">
                <a:solidFill>
                  <a:srgbClr val="0A52B2"/>
                </a:solidFill>
                <a:latin typeface="Times New Roman" panose="02020603050405020304" pitchFamily="18" charset="0"/>
                <a:ea typeface="Times New Roman" panose="02020603050405020304" pitchFamily="18" charset="0"/>
              </a:rPr>
              <a:t> (lowering the tripod , for example)</a:t>
            </a:r>
            <a:endParaRPr lang="en-US" sz="2000" dirty="0">
              <a:solidFill>
                <a:srgbClr val="0A52B2"/>
              </a:solidFill>
              <a:effectLst/>
              <a:latin typeface="Times New Roman" panose="02020603050405020304" pitchFamily="18" charset="0"/>
              <a:ea typeface="Times New Roman" panose="02020603050405020304" pitchFamily="18" charset="0"/>
            </a:endParaRPr>
          </a:p>
          <a:p>
            <a:pPr marL="342900" indent="-342900" algn="just">
              <a:buFont typeface="Arial" panose="020B0604020202020204" pitchFamily="34" charset="0"/>
              <a:buChar char="•"/>
            </a:pPr>
            <a:r>
              <a:rPr lang="en-US" sz="2000" dirty="0">
                <a:solidFill>
                  <a:srgbClr val="0A52B2"/>
                </a:solidFill>
                <a:effectLst/>
                <a:latin typeface="Times New Roman" panose="02020603050405020304" pitchFamily="18" charset="0"/>
                <a:ea typeface="Times New Roman" panose="02020603050405020304" pitchFamily="18" charset="0"/>
              </a:rPr>
              <a:t>removing large-scale camera motion before the magnification algorithm is applied, specialized algorithms for large motion, </a:t>
            </a:r>
          </a:p>
          <a:p>
            <a:pPr marL="342900" indent="-342900" algn="just">
              <a:buFont typeface="Arial" panose="020B0604020202020204" pitchFamily="34" charset="0"/>
              <a:buChar char="•"/>
            </a:pPr>
            <a:r>
              <a:rPr lang="en-US" sz="2000" dirty="0">
                <a:solidFill>
                  <a:srgbClr val="0A52B2"/>
                </a:solidFill>
                <a:effectLst/>
                <a:latin typeface="Times New Roman" panose="02020603050405020304" pitchFamily="18" charset="0"/>
                <a:ea typeface="Times New Roman" panose="02020603050405020304" pitchFamily="18" charset="0"/>
              </a:rPr>
              <a:t>event cameras that record only pixel changes, </a:t>
            </a:r>
          </a:p>
          <a:p>
            <a:pPr marL="342900" indent="-342900" algn="just">
              <a:buFont typeface="Arial" panose="020B0604020202020204" pitchFamily="34" charset="0"/>
              <a:buChar char="•"/>
            </a:pPr>
            <a:r>
              <a:rPr lang="en-US" sz="2000" dirty="0">
                <a:solidFill>
                  <a:srgbClr val="0A52B2"/>
                </a:solidFill>
                <a:effectLst/>
                <a:latin typeface="Times New Roman" panose="02020603050405020304" pitchFamily="18" charset="0"/>
                <a:ea typeface="Times New Roman" panose="02020603050405020304" pitchFamily="18" charset="0"/>
              </a:rPr>
              <a:t>frequency filtering (temporal filters that selectively amplify motion within a specific frequency band), </a:t>
            </a:r>
          </a:p>
          <a:p>
            <a:pPr marL="342900" indent="-342900" algn="just">
              <a:buFont typeface="Arial" panose="020B0604020202020204" pitchFamily="34" charset="0"/>
              <a:buChar char="•"/>
            </a:pPr>
            <a:r>
              <a:rPr lang="en-US" sz="2000" dirty="0">
                <a:solidFill>
                  <a:srgbClr val="0A52B2"/>
                </a:solidFill>
                <a:effectLst/>
                <a:latin typeface="Times New Roman" panose="02020603050405020304" pitchFamily="18" charset="0"/>
                <a:ea typeface="Times New Roman" panose="02020603050405020304" pitchFamily="18" charset="0"/>
              </a:rPr>
              <a:t>artificial intelligence and machine learning.</a:t>
            </a:r>
          </a:p>
          <a:p>
            <a:pPr marL="342900" indent="-342900" algn="just">
              <a:buFont typeface="Arial" panose="020B0604020202020204" pitchFamily="34" charset="0"/>
              <a:buChar char="•"/>
            </a:pPr>
            <a:r>
              <a:rPr lang="en-US" sz="2000" dirty="0">
                <a:solidFill>
                  <a:srgbClr val="0A52B2"/>
                </a:solidFill>
                <a:effectLst/>
                <a:latin typeface="Times New Roman" panose="02020603050405020304" pitchFamily="18" charset="0"/>
                <a:ea typeface="Times New Roman" panose="02020603050405020304" pitchFamily="18" charset="0"/>
              </a:rPr>
              <a:t>high-quality hardware to eliminate vibrations at the source or a machine-grade high-speed camera that can provide a stable recording platform, minimizing or even preventing camera shake from the start</a:t>
            </a:r>
            <a:r>
              <a:rPr lang="en-US" dirty="0">
                <a:solidFill>
                  <a:srgbClr val="0A52B2"/>
                </a:solidFill>
                <a:effectLst/>
                <a:latin typeface="Times New Roman" panose="02020603050405020304" pitchFamily="18" charset="0"/>
                <a:ea typeface="Times New Roman" panose="02020603050405020304" pitchFamily="18" charset="0"/>
              </a:rPr>
              <a:t>. </a:t>
            </a:r>
          </a:p>
          <a:p>
            <a:pPr marL="342900" indent="-342900" algn="just">
              <a:buFont typeface="Arial" panose="020B0604020202020204" pitchFamily="34" charset="0"/>
              <a:buChar char="•"/>
            </a:pPr>
            <a:endParaRPr lang="en-US" dirty="0">
              <a:solidFill>
                <a:srgbClr val="0A52B2"/>
              </a:solidFill>
              <a:effectLst/>
              <a:latin typeface="Times New Roman" panose="02020603050405020304" pitchFamily="18" charset="0"/>
              <a:ea typeface="Times New Roman" panose="02020603050405020304" pitchFamily="18" charset="0"/>
            </a:endParaRPr>
          </a:p>
          <a:p>
            <a:pPr algn="just"/>
            <a:r>
              <a:rPr lang="en-US" sz="2000" dirty="0">
                <a:solidFill>
                  <a:srgbClr val="0A52B2"/>
                </a:solidFill>
                <a:latin typeface="Times New Roman" panose="02020603050405020304" pitchFamily="18" charset="0"/>
                <a:ea typeface="Times New Roman" panose="02020603050405020304" pitchFamily="18" charset="0"/>
              </a:rPr>
              <a:t>But</a:t>
            </a:r>
            <a:r>
              <a:rPr lang="en-US" sz="2000" dirty="0">
                <a:solidFill>
                  <a:srgbClr val="0A52B2"/>
                </a:solidFill>
                <a:effectLst/>
                <a:latin typeface="Times New Roman" panose="02020603050405020304" pitchFamily="18" charset="0"/>
                <a:ea typeface="Times New Roman" panose="02020603050405020304" pitchFamily="18" charset="0"/>
              </a:rPr>
              <a:t> these remedies </a:t>
            </a:r>
            <a:r>
              <a:rPr lang="en-US" sz="2000" b="1" dirty="0">
                <a:solidFill>
                  <a:srgbClr val="0A52B2"/>
                </a:solidFill>
                <a:effectLst/>
                <a:latin typeface="Times New Roman" panose="02020603050405020304" pitchFamily="18" charset="0"/>
                <a:ea typeface="Times New Roman" panose="02020603050405020304" pitchFamily="18" charset="0"/>
              </a:rPr>
              <a:t>lose effectiveness </a:t>
            </a:r>
            <a:r>
              <a:rPr lang="en-US" sz="2000" dirty="0">
                <a:solidFill>
                  <a:srgbClr val="0A52B2"/>
                </a:solidFill>
                <a:effectLst/>
                <a:latin typeface="Times New Roman" panose="02020603050405020304" pitchFamily="18" charset="0"/>
                <a:ea typeface="Times New Roman" panose="02020603050405020304" pitchFamily="18" charset="0"/>
              </a:rPr>
              <a:t>due to their </a:t>
            </a:r>
            <a:r>
              <a:rPr lang="en-US" sz="2000" b="1" dirty="0">
                <a:solidFill>
                  <a:srgbClr val="0A52B2"/>
                </a:solidFill>
                <a:effectLst/>
                <a:latin typeface="Times New Roman" panose="02020603050405020304" pitchFamily="18" charset="0"/>
                <a:ea typeface="Times New Roman" panose="02020603050405020304" pitchFamily="18" charset="0"/>
              </a:rPr>
              <a:t>proximity to the useful frequency content</a:t>
            </a:r>
            <a:r>
              <a:rPr lang="en-US" sz="2000" dirty="0">
                <a:solidFill>
                  <a:srgbClr val="0A52B2"/>
                </a:solidFill>
                <a:effectLst/>
                <a:latin typeface="Times New Roman" panose="02020603050405020304" pitchFamily="18" charset="0"/>
                <a:ea typeface="Times New Roman" panose="02020603050405020304" pitchFamily="18" charset="0"/>
              </a:rPr>
              <a:t>: the disturbances are pervasive and too contiguous with the real signal. </a:t>
            </a:r>
          </a:p>
          <a:p>
            <a:pPr algn="just"/>
            <a:r>
              <a:rPr lang="en-US" sz="2000" dirty="0">
                <a:solidFill>
                  <a:srgbClr val="0A52B2"/>
                </a:solidFill>
                <a:effectLst/>
                <a:latin typeface="Times New Roman" panose="02020603050405020304" pitchFamily="18" charset="0"/>
                <a:ea typeface="Times New Roman" panose="02020603050405020304" pitchFamily="18" charset="0"/>
              </a:rPr>
              <a:t>This prevents also the simple subtraction of doubtful frequencies from the spectrum of interest in order to fix completely the problem. </a:t>
            </a:r>
          </a:p>
          <a:p>
            <a:pPr algn="just"/>
            <a:r>
              <a:rPr lang="en-US" sz="2000" dirty="0">
                <a:solidFill>
                  <a:srgbClr val="0A52B2"/>
                </a:solidFill>
                <a:effectLst/>
                <a:latin typeface="Times New Roman" panose="02020603050405020304" pitchFamily="18" charset="0"/>
                <a:ea typeface="Times New Roman" panose="02020603050405020304" pitchFamily="18" charset="0"/>
              </a:rPr>
              <a:t>Similar drawbacks are encountered using low-pass or band-pass filters, which generally prove to deteriorate the signal. </a:t>
            </a:r>
          </a:p>
          <a:p>
            <a:pPr algn="just"/>
            <a:endParaRPr lang="en-US" sz="2000" dirty="0">
              <a:solidFill>
                <a:srgbClr val="0A52B2"/>
              </a:solidFill>
              <a:effectLst/>
              <a:latin typeface="Times New Roman" panose="02020603050405020304" pitchFamily="18" charset="0"/>
              <a:ea typeface="Times New Roman" panose="02020603050405020304" pitchFamily="18" charset="0"/>
            </a:endParaRPr>
          </a:p>
          <a:p>
            <a:pPr algn="just"/>
            <a:r>
              <a:rPr lang="en-US" sz="2000" dirty="0">
                <a:solidFill>
                  <a:srgbClr val="0A52B2"/>
                </a:solidFill>
                <a:effectLst/>
                <a:latin typeface="Times New Roman" panose="02020603050405020304" pitchFamily="18" charset="0"/>
                <a:ea typeface="Times New Roman" panose="02020603050405020304" pitchFamily="18" charset="0"/>
              </a:rPr>
              <a:t>Furthermore, in outdoor settings, changing lighting conditions can easily </a:t>
            </a:r>
            <a:r>
              <a:rPr lang="en-US" sz="2000" b="1" dirty="0">
                <a:solidFill>
                  <a:srgbClr val="0A52B2"/>
                </a:solidFill>
                <a:effectLst/>
                <a:latin typeface="Times New Roman" panose="02020603050405020304" pitchFamily="18" charset="0"/>
                <a:ea typeface="Times New Roman" panose="02020603050405020304" pitchFamily="18" charset="0"/>
              </a:rPr>
              <a:t>produce non-filterable broadband noise</a:t>
            </a:r>
            <a:r>
              <a:rPr lang="en-US" sz="2000" dirty="0">
                <a:solidFill>
                  <a:srgbClr val="0A52B2"/>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8990194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delloTemplateENEAi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0" rIns="91440" bIns="0" rtlCol="0">
        <a:spAutoFit/>
      </a:bodyPr>
      <a:lstStyle>
        <a:defPPr>
          <a:defRPr dirty="0" smtClean="0"/>
        </a:defPPr>
      </a:lstStyle>
    </a:txDef>
  </a:objectDefaults>
  <a:extraClrSchemeLst/>
</a:theme>
</file>

<file path=ppt/theme/theme3.xml><?xml version="1.0" encoding="utf-8"?>
<a:theme xmlns:a="http://schemas.openxmlformats.org/drawingml/2006/main" name="1_ModelloTemplateENEAi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0" rIns="91440" bIns="0" rtlCol="0">
        <a:spAutoFit/>
      </a:bodyPr>
      <a:lstStyle>
        <a:defPPr>
          <a:defRPr dirty="0" smtClean="0"/>
        </a:defPPr>
      </a:lstStyle>
    </a:txDef>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7009</TotalTime>
  <Words>1383</Words>
  <Application>Microsoft Office PowerPoint</Application>
  <PresentationFormat>Widescreen</PresentationFormat>
  <Paragraphs>112</Paragraphs>
  <Slides>16</Slides>
  <Notes>3</Notes>
  <HiddenSlides>0</HiddenSlides>
  <MMClips>9</MMClips>
  <ScaleCrop>false</ScaleCrop>
  <HeadingPairs>
    <vt:vector size="6" baseType="variant">
      <vt:variant>
        <vt:lpstr>Caratteri utilizzati</vt:lpstr>
      </vt:variant>
      <vt:variant>
        <vt:i4>4</vt:i4>
      </vt:variant>
      <vt:variant>
        <vt:lpstr>Tema</vt:lpstr>
      </vt:variant>
      <vt:variant>
        <vt:i4>3</vt:i4>
      </vt:variant>
      <vt:variant>
        <vt:lpstr>Titoli diapositive</vt:lpstr>
      </vt:variant>
      <vt:variant>
        <vt:i4>16</vt:i4>
      </vt:variant>
    </vt:vector>
  </HeadingPairs>
  <TitlesOfParts>
    <vt:vector size="23" baseType="lpstr">
      <vt:lpstr>Arial</vt:lpstr>
      <vt:lpstr>Calibri</vt:lpstr>
      <vt:lpstr>Calibri Light</vt:lpstr>
      <vt:lpstr>Times New Roman</vt:lpstr>
      <vt:lpstr>Tema di Office</vt:lpstr>
      <vt:lpstr>ModelloTemplateENEAita</vt:lpstr>
      <vt:lpstr>1_ModelloTemplateENEAita</vt:lpstr>
      <vt:lpstr>Presentazione standard di PowerPoint</vt:lpstr>
      <vt:lpstr>Presentazione standard di PowerPoint</vt:lpstr>
      <vt:lpstr>Presentazione standard di PowerPoint</vt:lpstr>
      <vt:lpstr>Presentazione standard di PowerPoint</vt:lpstr>
      <vt:lpstr>Signal extraction</vt:lpstr>
      <vt:lpstr>MM frequency artifacts  1</vt:lpstr>
      <vt:lpstr>MM frequency artifacts  2</vt:lpstr>
      <vt:lpstr>Presentazione standard di PowerPoint</vt:lpstr>
      <vt:lpstr>Filtered PSD results  </vt:lpstr>
      <vt:lpstr>Details of filtered PSD  0 – 10 Hz   </vt:lpstr>
      <vt:lpstr>Numerical results</vt:lpstr>
      <vt:lpstr>Presentazione standard di PowerPoint</vt:lpstr>
      <vt:lpstr>Presentazione standard di PowerPoint</vt:lpstr>
      <vt:lpstr>Presentazione standard di PowerPoint</vt:lpstr>
      <vt:lpstr>Presentazione standard di PowerPoint</vt:lpstr>
      <vt:lpstr>MM frequency artifacts  II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JACK</dc:creator>
  <cp:lastModifiedBy>Vincenzo Fioriti</cp:lastModifiedBy>
  <cp:revision>671</cp:revision>
  <dcterms:created xsi:type="dcterms:W3CDTF">2016-09-12T14:39:58Z</dcterms:created>
  <dcterms:modified xsi:type="dcterms:W3CDTF">2026-10-14T11:37:24Z</dcterms:modified>
</cp:coreProperties>
</file>