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48" r:id="rId2"/>
  </p:sldMasterIdLst>
  <p:notesMasterIdLst>
    <p:notesMasterId r:id="rId20"/>
  </p:notesMasterIdLst>
  <p:sldIdLst>
    <p:sldId id="272" r:id="rId3"/>
    <p:sldId id="297" r:id="rId4"/>
    <p:sldId id="313" r:id="rId5"/>
    <p:sldId id="300" r:id="rId6"/>
    <p:sldId id="323" r:id="rId7"/>
    <p:sldId id="316" r:id="rId8"/>
    <p:sldId id="317" r:id="rId9"/>
    <p:sldId id="318" r:id="rId10"/>
    <p:sldId id="319" r:id="rId11"/>
    <p:sldId id="305" r:id="rId12"/>
    <p:sldId id="322" r:id="rId13"/>
    <p:sldId id="320" r:id="rId14"/>
    <p:sldId id="307" r:id="rId15"/>
    <p:sldId id="321" r:id="rId16"/>
    <p:sldId id="310" r:id="rId17"/>
    <p:sldId id="309" r:id="rId18"/>
    <p:sldId id="311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0000"/>
    <a:srgbClr val="0E6FBD"/>
    <a:srgbClr val="E4E9F2"/>
    <a:srgbClr val="91D28C"/>
    <a:srgbClr val="B354A8"/>
    <a:srgbClr val="FD6A5E"/>
    <a:srgbClr val="F431A3"/>
    <a:srgbClr val="007AB1"/>
    <a:srgbClr val="999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6B6144-C871-443C-A1F5-9F5639606836}" v="59" dt="2026-10-19T12:08:53.2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6" autoAdjust="0"/>
    <p:restoredTop sz="94454" autoAdjust="0"/>
  </p:normalViewPr>
  <p:slideViewPr>
    <p:cSldViewPr snapToGrid="0">
      <p:cViewPr varScale="1">
        <p:scale>
          <a:sx n="72" d="100"/>
          <a:sy n="72" d="100"/>
        </p:scale>
        <p:origin x="816" y="3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cardo Rossi" userId="cfd7839ca6e772a1" providerId="LiveId" clId="{0E3C05C9-8BC9-4930-92EB-EEBFDADE429C}"/>
    <pc:docChg chg="undo custSel addSld delSld modSld sldOrd addMainMaster delMainMaster modMainMaster">
      <pc:chgData name="Riccardo Rossi" userId="cfd7839ca6e772a1" providerId="LiveId" clId="{0E3C05C9-8BC9-4930-92EB-EEBFDADE429C}" dt="2026-10-19T12:09:32.045" v="23898" actId="1035"/>
      <pc:docMkLst>
        <pc:docMk/>
      </pc:docMkLst>
      <pc:sldChg chg="addSp delSp modSp mod">
        <pc:chgData name="Riccardo Rossi" userId="cfd7839ca6e772a1" providerId="LiveId" clId="{0E3C05C9-8BC9-4930-92EB-EEBFDADE429C}" dt="2026-10-17T14:18:22.991" v="16258" actId="1035"/>
        <pc:sldMkLst>
          <pc:docMk/>
          <pc:sldMk cId="3802488913" sldId="272"/>
        </pc:sldMkLst>
        <pc:spChg chg="mod">
          <ac:chgData name="Riccardo Rossi" userId="cfd7839ca6e772a1" providerId="LiveId" clId="{0E3C05C9-8BC9-4930-92EB-EEBFDADE429C}" dt="2026-10-17T14:16:39.462" v="16219" actId="1038"/>
          <ac:spMkLst>
            <pc:docMk/>
            <pc:sldMk cId="3802488913" sldId="272"/>
            <ac:spMk id="5" creationId="{EC1456F2-777B-A25B-69FA-D60923E68F9E}"/>
          </ac:spMkLst>
        </pc:spChg>
        <pc:spChg chg="mod">
          <ac:chgData name="Riccardo Rossi" userId="cfd7839ca6e772a1" providerId="LiveId" clId="{0E3C05C9-8BC9-4930-92EB-EEBFDADE429C}" dt="2026-10-17T14:16:39.462" v="16219" actId="1038"/>
          <ac:spMkLst>
            <pc:docMk/>
            <pc:sldMk cId="3802488913" sldId="272"/>
            <ac:spMk id="6" creationId="{FF6020DC-CBFB-CE7E-754A-56CFFE0CB441}"/>
          </ac:spMkLst>
        </pc:spChg>
        <pc:spChg chg="mod">
          <ac:chgData name="Riccardo Rossi" userId="cfd7839ca6e772a1" providerId="LiveId" clId="{0E3C05C9-8BC9-4930-92EB-EEBFDADE429C}" dt="2026-10-17T14:16:39.462" v="16219" actId="1038"/>
          <ac:spMkLst>
            <pc:docMk/>
            <pc:sldMk cId="3802488913" sldId="272"/>
            <ac:spMk id="7" creationId="{E0C7CB50-825F-4338-E6D8-E10289E131A8}"/>
          </ac:spMkLst>
        </pc:spChg>
        <pc:picChg chg="mod">
          <ac:chgData name="Riccardo Rossi" userId="cfd7839ca6e772a1" providerId="LiveId" clId="{0E3C05C9-8BC9-4930-92EB-EEBFDADE429C}" dt="2026-10-17T14:18:22.991" v="16258" actId="1035"/>
          <ac:picMkLst>
            <pc:docMk/>
            <pc:sldMk cId="3802488913" sldId="272"/>
            <ac:picMk id="2" creationId="{6D9279FC-6146-F8B2-CDB9-02C659325AD4}"/>
          </ac:picMkLst>
        </pc:picChg>
        <pc:picChg chg="add mod modCrop">
          <ac:chgData name="Riccardo Rossi" userId="cfd7839ca6e772a1" providerId="LiveId" clId="{0E3C05C9-8BC9-4930-92EB-EEBFDADE429C}" dt="2026-10-17T14:18:22.991" v="16258" actId="1035"/>
          <ac:picMkLst>
            <pc:docMk/>
            <pc:sldMk cId="3802488913" sldId="272"/>
            <ac:picMk id="3" creationId="{A195246C-65B9-81EB-4D18-14D3EA633B1C}"/>
          </ac:picMkLst>
        </pc:picChg>
        <pc:picChg chg="add mod">
          <ac:chgData name="Riccardo Rossi" userId="cfd7839ca6e772a1" providerId="LiveId" clId="{0E3C05C9-8BC9-4930-92EB-EEBFDADE429C}" dt="2026-10-17T14:18:22.991" v="16258" actId="1035"/>
          <ac:picMkLst>
            <pc:docMk/>
            <pc:sldMk cId="3802488913" sldId="272"/>
            <ac:picMk id="4" creationId="{48B13C2F-3D7D-DB2C-37C9-B27C835CE63C}"/>
          </ac:picMkLst>
        </pc:picChg>
        <pc:picChg chg="mod">
          <ac:chgData name="Riccardo Rossi" userId="cfd7839ca6e772a1" providerId="LiveId" clId="{0E3C05C9-8BC9-4930-92EB-EEBFDADE429C}" dt="2026-10-17T14:18:22.991" v="16258" actId="1035"/>
          <ac:picMkLst>
            <pc:docMk/>
            <pc:sldMk cId="3802488913" sldId="272"/>
            <ac:picMk id="8" creationId="{1C79C15C-1505-E886-D0CC-614ADFD689EF}"/>
          </ac:picMkLst>
        </pc:picChg>
        <pc:picChg chg="add mod">
          <ac:chgData name="Riccardo Rossi" userId="cfd7839ca6e772a1" providerId="LiveId" clId="{0E3C05C9-8BC9-4930-92EB-EEBFDADE429C}" dt="2026-10-17T14:18:22.991" v="16258" actId="1035"/>
          <ac:picMkLst>
            <pc:docMk/>
            <pc:sldMk cId="3802488913" sldId="272"/>
            <ac:picMk id="12" creationId="{FFCCC648-B319-AD03-3725-8624B6E296F8}"/>
          </ac:picMkLst>
        </pc:picChg>
      </pc:sldChg>
      <pc:sldChg chg="modSp add del mod ord">
        <pc:chgData name="Riccardo Rossi" userId="cfd7839ca6e772a1" providerId="LiveId" clId="{0E3C05C9-8BC9-4930-92EB-EEBFDADE429C}" dt="2026-10-18T18:11:57.867" v="23711" actId="47"/>
        <pc:sldMkLst>
          <pc:docMk/>
          <pc:sldMk cId="1651191246" sldId="276"/>
        </pc:sldMkLst>
      </pc:sldChg>
      <pc:sldChg chg="modSp add del mod ord">
        <pc:chgData name="Riccardo Rossi" userId="cfd7839ca6e772a1" providerId="LiveId" clId="{0E3C05C9-8BC9-4930-92EB-EEBFDADE429C}" dt="2026-10-18T18:11:57.867" v="23711" actId="47"/>
        <pc:sldMkLst>
          <pc:docMk/>
          <pc:sldMk cId="2272355401" sldId="287"/>
        </pc:sldMkLst>
      </pc:sldChg>
      <pc:sldChg chg="modSp add del mod ord">
        <pc:chgData name="Riccardo Rossi" userId="cfd7839ca6e772a1" providerId="LiveId" clId="{0E3C05C9-8BC9-4930-92EB-EEBFDADE429C}" dt="2026-10-18T18:11:57.867" v="23711" actId="47"/>
        <pc:sldMkLst>
          <pc:docMk/>
          <pc:sldMk cId="3116551580" sldId="288"/>
        </pc:sldMkLst>
      </pc:sldChg>
      <pc:sldChg chg="addSp modSp add del mod ord">
        <pc:chgData name="Riccardo Rossi" userId="cfd7839ca6e772a1" providerId="LiveId" clId="{0E3C05C9-8BC9-4930-92EB-EEBFDADE429C}" dt="2026-10-18T18:11:57.867" v="23711" actId="47"/>
        <pc:sldMkLst>
          <pc:docMk/>
          <pc:sldMk cId="2901522080" sldId="289"/>
        </pc:sldMkLst>
      </pc:sldChg>
      <pc:sldChg chg="addSp delSp modSp new mod">
        <pc:chgData name="Riccardo Rossi" userId="cfd7839ca6e772a1" providerId="LiveId" clId="{0E3C05C9-8BC9-4930-92EB-EEBFDADE429C}" dt="2026-10-12T14:26:08.062" v="15612" actId="1076"/>
        <pc:sldMkLst>
          <pc:docMk/>
          <pc:sldMk cId="4174318675" sldId="297"/>
        </pc:sldMkLst>
        <pc:spChg chg="add mod">
          <ac:chgData name="Riccardo Rossi" userId="cfd7839ca6e772a1" providerId="LiveId" clId="{0E3C05C9-8BC9-4930-92EB-EEBFDADE429C}" dt="2026-10-12T08:41:16.178" v="11527" actId="20577"/>
          <ac:spMkLst>
            <pc:docMk/>
            <pc:sldMk cId="4174318675" sldId="297"/>
            <ac:spMk id="6" creationId="{35EC3CAE-FA33-EB4B-E114-F505617063ED}"/>
          </ac:spMkLst>
        </pc:spChg>
        <pc:spChg chg="add mod">
          <ac:chgData name="Riccardo Rossi" userId="cfd7839ca6e772a1" providerId="LiveId" clId="{0E3C05C9-8BC9-4930-92EB-EEBFDADE429C}" dt="2026-10-12T14:21:23.774" v="15595" actId="403"/>
          <ac:spMkLst>
            <pc:docMk/>
            <pc:sldMk cId="4174318675" sldId="297"/>
            <ac:spMk id="7" creationId="{A899ED8B-D807-0089-4B3C-496398637EF5}"/>
          </ac:spMkLst>
        </pc:spChg>
        <pc:spChg chg="add mod">
          <ac:chgData name="Riccardo Rossi" userId="cfd7839ca6e772a1" providerId="LiveId" clId="{0E3C05C9-8BC9-4930-92EB-EEBFDADE429C}" dt="2026-10-12T14:20:51.768" v="15588" actId="14100"/>
          <ac:spMkLst>
            <pc:docMk/>
            <pc:sldMk cId="4174318675" sldId="297"/>
            <ac:spMk id="10" creationId="{944CA7C9-C88E-D04F-CDF5-A00DB63C8AAB}"/>
          </ac:spMkLst>
        </pc:spChg>
        <pc:spChg chg="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11" creationId="{52C7D9F1-6712-989C-DB6E-F5D9DEA321BB}"/>
          </ac:spMkLst>
        </pc:spChg>
        <pc:spChg chg="add 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14" creationId="{863C22BC-830E-9FE7-2F14-496378F4E400}"/>
          </ac:spMkLst>
        </pc:spChg>
        <pc:spChg chg="add 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15" creationId="{5C5E1047-505F-C16E-6D45-66287E45AF76}"/>
          </ac:spMkLst>
        </pc:spChg>
        <pc:spChg chg="add mod">
          <ac:chgData name="Riccardo Rossi" userId="cfd7839ca6e772a1" providerId="LiveId" clId="{0E3C05C9-8BC9-4930-92EB-EEBFDADE429C}" dt="2026-10-12T14:21:23.774" v="15595" actId="403"/>
          <ac:spMkLst>
            <pc:docMk/>
            <pc:sldMk cId="4174318675" sldId="297"/>
            <ac:spMk id="16" creationId="{69077269-6218-3CC8-119C-FD2AE8E506FF}"/>
          </ac:spMkLst>
        </pc:spChg>
        <pc:spChg chg="add mod">
          <ac:chgData name="Riccardo Rossi" userId="cfd7839ca6e772a1" providerId="LiveId" clId="{0E3C05C9-8BC9-4930-92EB-EEBFDADE429C}" dt="2026-10-12T14:21:23.774" v="15595" actId="403"/>
          <ac:spMkLst>
            <pc:docMk/>
            <pc:sldMk cId="4174318675" sldId="297"/>
            <ac:spMk id="17" creationId="{A926F5F0-7FD4-EBE5-9589-A8BF3954EC56}"/>
          </ac:spMkLst>
        </pc:spChg>
        <pc:spChg chg="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18" creationId="{1550676F-BEAE-6CAA-39B6-57E58B611855}"/>
          </ac:spMkLst>
        </pc:spChg>
        <pc:spChg chg="mod">
          <ac:chgData name="Riccardo Rossi" userId="cfd7839ca6e772a1" providerId="LiveId" clId="{0E3C05C9-8BC9-4930-92EB-EEBFDADE429C}" dt="2026-10-12T14:21:18.629" v="15593" actId="207"/>
          <ac:spMkLst>
            <pc:docMk/>
            <pc:sldMk cId="4174318675" sldId="297"/>
            <ac:spMk id="21" creationId="{5A0F8F65-97E2-61CB-E941-B6019A03D02A}"/>
          </ac:spMkLst>
        </pc:spChg>
        <pc:spChg chg="add mod">
          <ac:chgData name="Riccardo Rossi" userId="cfd7839ca6e772a1" providerId="LiveId" clId="{0E3C05C9-8BC9-4930-92EB-EEBFDADE429C}" dt="2026-10-12T14:21:23.774" v="15595" actId="403"/>
          <ac:spMkLst>
            <pc:docMk/>
            <pc:sldMk cId="4174318675" sldId="297"/>
            <ac:spMk id="22" creationId="{50B92CCC-7EE3-C680-DF54-DC099F534418}"/>
          </ac:spMkLst>
        </pc:spChg>
        <pc:spChg chg="add 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23" creationId="{97CC04E0-257C-0219-CF0A-A65FB16210D0}"/>
          </ac:spMkLst>
        </pc:spChg>
        <pc:spChg chg="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24" creationId="{77239452-5891-E2A0-C407-12B2E2CDDCD4}"/>
          </ac:spMkLst>
        </pc:spChg>
        <pc:spChg chg="mod">
          <ac:chgData name="Riccardo Rossi" userId="cfd7839ca6e772a1" providerId="LiveId" clId="{0E3C05C9-8BC9-4930-92EB-EEBFDADE429C}" dt="2026-10-12T14:21:18.629" v="15593" actId="207"/>
          <ac:spMkLst>
            <pc:docMk/>
            <pc:sldMk cId="4174318675" sldId="297"/>
            <ac:spMk id="26" creationId="{A7B5CC5F-6422-0408-9550-A2B54F2BD4CA}"/>
          </ac:spMkLst>
        </pc:spChg>
        <pc:spChg chg="add mod">
          <ac:chgData name="Riccardo Rossi" userId="cfd7839ca6e772a1" providerId="LiveId" clId="{0E3C05C9-8BC9-4930-92EB-EEBFDADE429C}" dt="2026-10-12T14:21:23.774" v="15595" actId="403"/>
          <ac:spMkLst>
            <pc:docMk/>
            <pc:sldMk cId="4174318675" sldId="297"/>
            <ac:spMk id="27" creationId="{C57643C0-BB9A-867B-86B1-31706B37A7E0}"/>
          </ac:spMkLst>
        </pc:spChg>
        <pc:spChg chg="add 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28" creationId="{FA384FC2-F043-D14A-4431-A4F62087A8E6}"/>
          </ac:spMkLst>
        </pc:spChg>
        <pc:spChg chg="add mod">
          <ac:chgData name="Riccardo Rossi" userId="cfd7839ca6e772a1" providerId="LiveId" clId="{0E3C05C9-8BC9-4930-92EB-EEBFDADE429C}" dt="2026-10-12T14:21:23.774" v="15595" actId="403"/>
          <ac:spMkLst>
            <pc:docMk/>
            <pc:sldMk cId="4174318675" sldId="297"/>
            <ac:spMk id="29" creationId="{08D74A6B-49BC-7DBC-73EE-E1FF09C345BF}"/>
          </ac:spMkLst>
        </pc:spChg>
        <pc:spChg chg="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30" creationId="{6E684DB7-3695-BC5C-3490-8115B063C3FC}"/>
          </ac:spMkLst>
        </pc:spChg>
        <pc:spChg chg="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32" creationId="{4D33B23A-7BD0-0000-9412-BBE74C6AD66D}"/>
          </ac:spMkLst>
        </pc:spChg>
        <pc:spChg chg="mod">
          <ac:chgData name="Riccardo Rossi" userId="cfd7839ca6e772a1" providerId="LiveId" clId="{0E3C05C9-8BC9-4930-92EB-EEBFDADE429C}" dt="2026-10-12T14:24:59.175" v="15602" actId="208"/>
          <ac:spMkLst>
            <pc:docMk/>
            <pc:sldMk cId="4174318675" sldId="297"/>
            <ac:spMk id="33" creationId="{004595A0-6B96-81F7-DB7D-E9A4A7B67F91}"/>
          </ac:spMkLst>
        </pc:spChg>
        <pc:spChg chg="add mod">
          <ac:chgData name="Riccardo Rossi" userId="cfd7839ca6e772a1" providerId="LiveId" clId="{0E3C05C9-8BC9-4930-92EB-EEBFDADE429C}" dt="2026-10-12T14:25:47.926" v="15606" actId="403"/>
          <ac:spMkLst>
            <pc:docMk/>
            <pc:sldMk cId="4174318675" sldId="297"/>
            <ac:spMk id="36" creationId="{160390DC-B4E7-A786-6509-92C09A5A0676}"/>
          </ac:spMkLst>
        </pc:spChg>
        <pc:spChg chg="add mod">
          <ac:chgData name="Riccardo Rossi" userId="cfd7839ca6e772a1" providerId="LiveId" clId="{0E3C05C9-8BC9-4930-92EB-EEBFDADE429C}" dt="2026-10-12T14:25:47.926" v="15606" actId="403"/>
          <ac:spMkLst>
            <pc:docMk/>
            <pc:sldMk cId="4174318675" sldId="297"/>
            <ac:spMk id="38" creationId="{536128CD-75A9-DEFF-2AE9-05E0CC004C0E}"/>
          </ac:spMkLst>
        </pc:spChg>
        <pc:spChg chg="add mod">
          <ac:chgData name="Riccardo Rossi" userId="cfd7839ca6e772a1" providerId="LiveId" clId="{0E3C05C9-8BC9-4930-92EB-EEBFDADE429C}" dt="2026-10-12T14:25:47.926" v="15606" actId="403"/>
          <ac:spMkLst>
            <pc:docMk/>
            <pc:sldMk cId="4174318675" sldId="297"/>
            <ac:spMk id="41" creationId="{64A65B74-7FEE-65D1-2575-5186E3DA66F4}"/>
          </ac:spMkLst>
        </pc:spChg>
        <pc:spChg chg="add mod">
          <ac:chgData name="Riccardo Rossi" userId="cfd7839ca6e772a1" providerId="LiveId" clId="{0E3C05C9-8BC9-4930-92EB-EEBFDADE429C}" dt="2026-10-12T14:25:47.926" v="15606" actId="403"/>
          <ac:spMkLst>
            <pc:docMk/>
            <pc:sldMk cId="4174318675" sldId="297"/>
            <ac:spMk id="44" creationId="{516061FE-2C7B-ECA4-3526-29A5C338BC0B}"/>
          </ac:spMkLst>
        </pc:spChg>
        <pc:spChg chg="add mod">
          <ac:chgData name="Riccardo Rossi" userId="cfd7839ca6e772a1" providerId="LiveId" clId="{0E3C05C9-8BC9-4930-92EB-EEBFDADE429C}" dt="2026-10-12T14:25:47.926" v="15606" actId="403"/>
          <ac:spMkLst>
            <pc:docMk/>
            <pc:sldMk cId="4174318675" sldId="297"/>
            <ac:spMk id="46" creationId="{629205C3-DD43-DA6A-E3D7-FD73B18BD22E}"/>
          </ac:spMkLst>
        </pc:spChg>
        <pc:spChg chg="add mod">
          <ac:chgData name="Riccardo Rossi" userId="cfd7839ca6e772a1" providerId="LiveId" clId="{0E3C05C9-8BC9-4930-92EB-EEBFDADE429C}" dt="2026-10-12T14:25:59.434" v="15611" actId="403"/>
          <ac:spMkLst>
            <pc:docMk/>
            <pc:sldMk cId="4174318675" sldId="297"/>
            <ac:spMk id="47" creationId="{6265906F-29B0-25D5-DE8E-17E4FA2A7AFC}"/>
          </ac:spMkLst>
        </pc:spChg>
        <pc:grpChg chg="mod">
          <ac:chgData name="Riccardo Rossi" userId="cfd7839ca6e772a1" providerId="LiveId" clId="{0E3C05C9-8BC9-4930-92EB-EEBFDADE429C}" dt="2026-10-12T14:22:52.724" v="15600" actId="1076"/>
          <ac:grpSpMkLst>
            <pc:docMk/>
            <pc:sldMk cId="4174318675" sldId="297"/>
            <ac:grpSpMk id="5" creationId="{0792D5B2-B632-576E-6F16-B57FBE9D9DAE}"/>
          </ac:grpSpMkLst>
        </pc:grpChg>
        <pc:grpChg chg="add mod">
          <ac:chgData name="Riccardo Rossi" userId="cfd7839ca6e772a1" providerId="LiveId" clId="{0E3C05C9-8BC9-4930-92EB-EEBFDADE429C}" dt="2026-10-12T14:26:08.062" v="15612" actId="1076"/>
          <ac:grpSpMkLst>
            <pc:docMk/>
            <pc:sldMk cId="4174318675" sldId="297"/>
            <ac:grpSpMk id="35" creationId="{BBCD822D-37F7-42A9-4999-A6F7B28B96AB}"/>
          </ac:grpSpMkLst>
        </pc:grpChg>
        <pc:picChg chg="add mod">
          <ac:chgData name="Riccardo Rossi" userId="cfd7839ca6e772a1" providerId="LiveId" clId="{0E3C05C9-8BC9-4930-92EB-EEBFDADE429C}" dt="2026-10-12T14:25:42.867" v="15603"/>
          <ac:picMkLst>
            <pc:docMk/>
            <pc:sldMk cId="4174318675" sldId="297"/>
            <ac:picMk id="39" creationId="{1ABE0113-E8B6-C181-CA6A-2FCC92D315A5}"/>
          </ac:picMkLst>
        </pc:picChg>
        <pc:picChg chg="add mod">
          <ac:chgData name="Riccardo Rossi" userId="cfd7839ca6e772a1" providerId="LiveId" clId="{0E3C05C9-8BC9-4930-92EB-EEBFDADE429C}" dt="2026-10-12T14:25:42.867" v="15603"/>
          <ac:picMkLst>
            <pc:docMk/>
            <pc:sldMk cId="4174318675" sldId="297"/>
            <ac:picMk id="42" creationId="{5BD6AD56-ACDA-8E1A-7452-0D7A68F83524}"/>
          </ac:picMkLst>
        </pc:picChg>
        <pc:picChg chg="add mod">
          <ac:chgData name="Riccardo Rossi" userId="cfd7839ca6e772a1" providerId="LiveId" clId="{0E3C05C9-8BC9-4930-92EB-EEBFDADE429C}" dt="2026-10-12T14:25:42.867" v="15603"/>
          <ac:picMkLst>
            <pc:docMk/>
            <pc:sldMk cId="4174318675" sldId="297"/>
            <ac:picMk id="45" creationId="{20188563-E07F-5CAA-2995-D9A36E8996B8}"/>
          </ac:picMkLst>
        </pc:picChg>
      </pc:sldChg>
      <pc:sldChg chg="addSp delSp modSp add del mod ord">
        <pc:chgData name="Riccardo Rossi" userId="cfd7839ca6e772a1" providerId="LiveId" clId="{0E3C05C9-8BC9-4930-92EB-EEBFDADE429C}" dt="2026-10-18T18:11:57.867" v="23711" actId="47"/>
        <pc:sldMkLst>
          <pc:docMk/>
          <pc:sldMk cId="666830879" sldId="299"/>
        </pc:sldMkLst>
        <pc:spChg chg="add del mod">
          <ac:chgData name="Riccardo Rossi" userId="cfd7839ca6e772a1" providerId="LiveId" clId="{0E3C05C9-8BC9-4930-92EB-EEBFDADE429C}" dt="2026-10-18T09:28:01.687" v="16719"/>
          <ac:spMkLst>
            <pc:docMk/>
            <pc:sldMk cId="666830879" sldId="299"/>
            <ac:spMk id="5" creationId="{029AC4DD-03DE-AEE5-F24D-556BFABF55C2}"/>
          </ac:spMkLst>
        </pc:spChg>
        <pc:spChg chg="mod">
          <ac:chgData name="Riccardo Rossi" userId="cfd7839ca6e772a1" providerId="LiveId" clId="{0E3C05C9-8BC9-4930-92EB-EEBFDADE429C}" dt="2026-10-18T09:27:24.884" v="16716" actId="20577"/>
          <ac:spMkLst>
            <pc:docMk/>
            <pc:sldMk cId="666830879" sldId="299"/>
            <ac:spMk id="6" creationId="{D834027C-B0B3-F97E-B15E-D94F7D33BA02}"/>
          </ac:spMkLst>
        </pc:spChg>
        <pc:spChg chg="add mod">
          <ac:chgData name="Riccardo Rossi" userId="cfd7839ca6e772a1" providerId="LiveId" clId="{0E3C05C9-8BC9-4930-92EB-EEBFDADE429C}" dt="2026-10-18T09:14:17.640" v="16338" actId="164"/>
          <ac:spMkLst>
            <pc:docMk/>
            <pc:sldMk cId="666830879" sldId="299"/>
            <ac:spMk id="7" creationId="{72709BDC-0BA3-4D4F-F385-029A91071B84}"/>
          </ac:spMkLst>
        </pc:spChg>
        <pc:spChg chg="add mod">
          <ac:chgData name="Riccardo Rossi" userId="cfd7839ca6e772a1" providerId="LiveId" clId="{0E3C05C9-8BC9-4930-92EB-EEBFDADE429C}" dt="2026-10-18T09:30:05.897" v="16933" actId="20577"/>
          <ac:spMkLst>
            <pc:docMk/>
            <pc:sldMk cId="666830879" sldId="299"/>
            <ac:spMk id="9" creationId="{FAE2502A-DE3D-D81A-D6A8-4CEC1449B53D}"/>
          </ac:spMkLst>
        </pc:spChg>
        <pc:spChg chg="del mod">
          <ac:chgData name="Riccardo Rossi" userId="cfd7839ca6e772a1" providerId="LiveId" clId="{0E3C05C9-8BC9-4930-92EB-EEBFDADE429C}" dt="2026-10-18T09:12:18.185" v="16269" actId="478"/>
          <ac:spMkLst>
            <pc:docMk/>
            <pc:sldMk cId="666830879" sldId="299"/>
            <ac:spMk id="10" creationId="{89CC5D51-3B77-B522-BD21-8CE8528A1D43}"/>
          </ac:spMkLst>
        </pc:spChg>
        <pc:spChg chg="add del mod">
          <ac:chgData name="Riccardo Rossi" userId="cfd7839ca6e772a1" providerId="LiveId" clId="{0E3C05C9-8BC9-4930-92EB-EEBFDADE429C}" dt="2026-10-18T09:12:11.647" v="16265" actId="478"/>
          <ac:spMkLst>
            <pc:docMk/>
            <pc:sldMk cId="666830879" sldId="299"/>
            <ac:spMk id="31" creationId="{3098D2F9-5F46-90EA-D2A1-43E8DB2C4166}"/>
          </ac:spMkLst>
        </pc:spChg>
        <pc:spChg chg="add del">
          <ac:chgData name="Riccardo Rossi" userId="cfd7839ca6e772a1" providerId="LiveId" clId="{0E3C05C9-8BC9-4930-92EB-EEBFDADE429C}" dt="2026-10-18T09:12:27.774" v="16279" actId="22"/>
          <ac:spMkLst>
            <pc:docMk/>
            <pc:sldMk cId="666830879" sldId="299"/>
            <ac:spMk id="32" creationId="{A986103E-BB2E-EB25-2399-E6B50E857A72}"/>
          </ac:spMkLst>
        </pc:spChg>
        <pc:spChg chg="add del">
          <ac:chgData name="Riccardo Rossi" userId="cfd7839ca6e772a1" providerId="LiveId" clId="{0E3C05C9-8BC9-4930-92EB-EEBFDADE429C}" dt="2026-10-18T09:12:27.415" v="16278" actId="22"/>
          <ac:spMkLst>
            <pc:docMk/>
            <pc:sldMk cId="666830879" sldId="299"/>
            <ac:spMk id="34" creationId="{F8E242F1-BF0B-9156-E455-317E7988FB7C}"/>
          </ac:spMkLst>
        </pc:spChg>
        <pc:spChg chg="add del mod">
          <ac:chgData name="Riccardo Rossi" userId="cfd7839ca6e772a1" providerId="LiveId" clId="{0E3C05C9-8BC9-4930-92EB-EEBFDADE429C}" dt="2026-10-18T09:12:27.245" v="16277" actId="22"/>
          <ac:spMkLst>
            <pc:docMk/>
            <pc:sldMk cId="666830879" sldId="299"/>
            <ac:spMk id="36" creationId="{C85486D8-4196-9724-C4FB-A2DB80D8F9E2}"/>
          </ac:spMkLst>
        </pc:spChg>
        <pc:spChg chg="add mod">
          <ac:chgData name="Riccardo Rossi" userId="cfd7839ca6e772a1" providerId="LiveId" clId="{0E3C05C9-8BC9-4930-92EB-EEBFDADE429C}" dt="2026-10-18T09:14:17.640" v="16338" actId="164"/>
          <ac:spMkLst>
            <pc:docMk/>
            <pc:sldMk cId="666830879" sldId="299"/>
            <ac:spMk id="38" creationId="{BAC406DF-AEF5-C8B7-D7D6-387E8864E9CC}"/>
          </ac:spMkLst>
        </pc:spChg>
        <pc:spChg chg="add mod">
          <ac:chgData name="Riccardo Rossi" userId="cfd7839ca6e772a1" providerId="LiveId" clId="{0E3C05C9-8BC9-4930-92EB-EEBFDADE429C}" dt="2026-10-18T09:14:17.640" v="16338" actId="164"/>
          <ac:spMkLst>
            <pc:docMk/>
            <pc:sldMk cId="666830879" sldId="299"/>
            <ac:spMk id="40" creationId="{BB54AA34-996C-8D86-EE73-A44D73219047}"/>
          </ac:spMkLst>
        </pc:spChg>
        <pc:spChg chg="add mod">
          <ac:chgData name="Riccardo Rossi" userId="cfd7839ca6e772a1" providerId="LiveId" clId="{0E3C05C9-8BC9-4930-92EB-EEBFDADE429C}" dt="2026-10-18T09:14:17.640" v="16338" actId="164"/>
          <ac:spMkLst>
            <pc:docMk/>
            <pc:sldMk cId="666830879" sldId="299"/>
            <ac:spMk id="42" creationId="{B5DAE024-57C3-1AFF-0BC7-FE79CBA1DD8C}"/>
          </ac:spMkLst>
        </pc:spChg>
        <pc:spChg chg="add mod">
          <ac:chgData name="Riccardo Rossi" userId="cfd7839ca6e772a1" providerId="LiveId" clId="{0E3C05C9-8BC9-4930-92EB-EEBFDADE429C}" dt="2026-10-18T09:14:17.640" v="16338" actId="164"/>
          <ac:spMkLst>
            <pc:docMk/>
            <pc:sldMk cId="666830879" sldId="299"/>
            <ac:spMk id="44" creationId="{7087C48F-74D9-FC97-5CE6-67C4044F183D}"/>
          </ac:spMkLst>
        </pc:spChg>
        <pc:spChg chg="mod">
          <ac:chgData name="Riccardo Rossi" userId="cfd7839ca6e772a1" providerId="LiveId" clId="{0E3C05C9-8BC9-4930-92EB-EEBFDADE429C}" dt="2026-10-18T09:14:23.983" v="16340"/>
          <ac:spMkLst>
            <pc:docMk/>
            <pc:sldMk cId="666830879" sldId="299"/>
            <ac:spMk id="47" creationId="{1BF97921-20CD-71C3-0A01-6F96F886B179}"/>
          </ac:spMkLst>
        </pc:spChg>
        <pc:spChg chg="mod">
          <ac:chgData name="Riccardo Rossi" userId="cfd7839ca6e772a1" providerId="LiveId" clId="{0E3C05C9-8BC9-4930-92EB-EEBFDADE429C}" dt="2026-10-18T09:14:23.983" v="16340"/>
          <ac:spMkLst>
            <pc:docMk/>
            <pc:sldMk cId="666830879" sldId="299"/>
            <ac:spMk id="48" creationId="{4E0EA5EF-C514-48E4-F17D-1A98BC271ACB}"/>
          </ac:spMkLst>
        </pc:spChg>
        <pc:spChg chg="mod">
          <ac:chgData name="Riccardo Rossi" userId="cfd7839ca6e772a1" providerId="LiveId" clId="{0E3C05C9-8BC9-4930-92EB-EEBFDADE429C}" dt="2026-10-18T09:14:23.983" v="16340"/>
          <ac:spMkLst>
            <pc:docMk/>
            <pc:sldMk cId="666830879" sldId="299"/>
            <ac:spMk id="49" creationId="{FAEE2930-AA2D-130D-EAC5-07362A1E79A6}"/>
          </ac:spMkLst>
        </pc:spChg>
        <pc:spChg chg="mod">
          <ac:chgData name="Riccardo Rossi" userId="cfd7839ca6e772a1" providerId="LiveId" clId="{0E3C05C9-8BC9-4930-92EB-EEBFDADE429C}" dt="2026-10-18T09:14:23.983" v="16340"/>
          <ac:spMkLst>
            <pc:docMk/>
            <pc:sldMk cId="666830879" sldId="299"/>
            <ac:spMk id="50" creationId="{2CC30004-0B5A-3E86-EE97-7057EE75A3CD}"/>
          </ac:spMkLst>
        </pc:spChg>
        <pc:spChg chg="mod">
          <ac:chgData name="Riccardo Rossi" userId="cfd7839ca6e772a1" providerId="LiveId" clId="{0E3C05C9-8BC9-4930-92EB-EEBFDADE429C}" dt="2026-10-18T09:14:23.983" v="16340"/>
          <ac:spMkLst>
            <pc:docMk/>
            <pc:sldMk cId="666830879" sldId="299"/>
            <ac:spMk id="51" creationId="{199694EA-142E-D64E-CB22-123B0CBF8FE1}"/>
          </ac:spMkLst>
        </pc:spChg>
        <pc:spChg chg="mod">
          <ac:chgData name="Riccardo Rossi" userId="cfd7839ca6e772a1" providerId="LiveId" clId="{0E3C05C9-8BC9-4930-92EB-EEBFDADE429C}" dt="2026-10-18T09:14:24.291" v="16341"/>
          <ac:spMkLst>
            <pc:docMk/>
            <pc:sldMk cId="666830879" sldId="299"/>
            <ac:spMk id="53" creationId="{D7BA6B8B-5519-C1E2-B4A7-169B71EB07A1}"/>
          </ac:spMkLst>
        </pc:spChg>
        <pc:spChg chg="mod">
          <ac:chgData name="Riccardo Rossi" userId="cfd7839ca6e772a1" providerId="LiveId" clId="{0E3C05C9-8BC9-4930-92EB-EEBFDADE429C}" dt="2026-10-18T09:14:24.291" v="16341"/>
          <ac:spMkLst>
            <pc:docMk/>
            <pc:sldMk cId="666830879" sldId="299"/>
            <ac:spMk id="54" creationId="{EF87CDD7-5CFC-4323-F0F7-0DE08977E7C0}"/>
          </ac:spMkLst>
        </pc:spChg>
        <pc:spChg chg="mod">
          <ac:chgData name="Riccardo Rossi" userId="cfd7839ca6e772a1" providerId="LiveId" clId="{0E3C05C9-8BC9-4930-92EB-EEBFDADE429C}" dt="2026-10-18T09:14:24.291" v="16341"/>
          <ac:spMkLst>
            <pc:docMk/>
            <pc:sldMk cId="666830879" sldId="299"/>
            <ac:spMk id="55" creationId="{DB99DE1C-19C6-1435-C2B4-45A6E16D65A5}"/>
          </ac:spMkLst>
        </pc:spChg>
        <pc:spChg chg="mod">
          <ac:chgData name="Riccardo Rossi" userId="cfd7839ca6e772a1" providerId="LiveId" clId="{0E3C05C9-8BC9-4930-92EB-EEBFDADE429C}" dt="2026-10-18T09:14:24.291" v="16341"/>
          <ac:spMkLst>
            <pc:docMk/>
            <pc:sldMk cId="666830879" sldId="299"/>
            <ac:spMk id="56" creationId="{952A5909-3A62-D199-7A40-FFFCEC653E9A}"/>
          </ac:spMkLst>
        </pc:spChg>
        <pc:spChg chg="mod">
          <ac:chgData name="Riccardo Rossi" userId="cfd7839ca6e772a1" providerId="LiveId" clId="{0E3C05C9-8BC9-4930-92EB-EEBFDADE429C}" dt="2026-10-18T09:14:24.291" v="16341"/>
          <ac:spMkLst>
            <pc:docMk/>
            <pc:sldMk cId="666830879" sldId="299"/>
            <ac:spMk id="57" creationId="{9CBDC576-EABB-6F6A-F7D2-A09682D65694}"/>
          </ac:spMkLst>
        </pc:spChg>
        <pc:spChg chg="mod">
          <ac:chgData name="Riccardo Rossi" userId="cfd7839ca6e772a1" providerId="LiveId" clId="{0E3C05C9-8BC9-4930-92EB-EEBFDADE429C}" dt="2026-10-18T09:14:24.697" v="16342"/>
          <ac:spMkLst>
            <pc:docMk/>
            <pc:sldMk cId="666830879" sldId="299"/>
            <ac:spMk id="59" creationId="{C91B8AC6-DCE4-32E2-BB58-3D0128034838}"/>
          </ac:spMkLst>
        </pc:spChg>
        <pc:spChg chg="mod">
          <ac:chgData name="Riccardo Rossi" userId="cfd7839ca6e772a1" providerId="LiveId" clId="{0E3C05C9-8BC9-4930-92EB-EEBFDADE429C}" dt="2026-10-18T09:14:24.697" v="16342"/>
          <ac:spMkLst>
            <pc:docMk/>
            <pc:sldMk cId="666830879" sldId="299"/>
            <ac:spMk id="60" creationId="{D4569801-F7EC-47C1-0EB9-16A9A12DD44F}"/>
          </ac:spMkLst>
        </pc:spChg>
        <pc:spChg chg="mod">
          <ac:chgData name="Riccardo Rossi" userId="cfd7839ca6e772a1" providerId="LiveId" clId="{0E3C05C9-8BC9-4930-92EB-EEBFDADE429C}" dt="2026-10-18T09:14:24.697" v="16342"/>
          <ac:spMkLst>
            <pc:docMk/>
            <pc:sldMk cId="666830879" sldId="299"/>
            <ac:spMk id="61" creationId="{68948579-3205-D0A4-5003-4A269EEDFA43}"/>
          </ac:spMkLst>
        </pc:spChg>
        <pc:spChg chg="mod">
          <ac:chgData name="Riccardo Rossi" userId="cfd7839ca6e772a1" providerId="LiveId" clId="{0E3C05C9-8BC9-4930-92EB-EEBFDADE429C}" dt="2026-10-18T09:14:24.697" v="16342"/>
          <ac:spMkLst>
            <pc:docMk/>
            <pc:sldMk cId="666830879" sldId="299"/>
            <ac:spMk id="62" creationId="{50807E75-5EC6-5A88-2FD9-EAF78821DAF7}"/>
          </ac:spMkLst>
        </pc:spChg>
        <pc:spChg chg="mod">
          <ac:chgData name="Riccardo Rossi" userId="cfd7839ca6e772a1" providerId="LiveId" clId="{0E3C05C9-8BC9-4930-92EB-EEBFDADE429C}" dt="2026-10-18T09:14:24.697" v="16342"/>
          <ac:spMkLst>
            <pc:docMk/>
            <pc:sldMk cId="666830879" sldId="299"/>
            <ac:spMk id="63" creationId="{B6AAA9E9-36D4-1F34-C786-163CB8D55856}"/>
          </ac:spMkLst>
        </pc:spChg>
        <pc:spChg chg="add mod">
          <ac:chgData name="Riccardo Rossi" userId="cfd7839ca6e772a1" providerId="LiveId" clId="{0E3C05C9-8BC9-4930-92EB-EEBFDADE429C}" dt="2026-10-18T09:17:45.683" v="16422" actId="164"/>
          <ac:spMkLst>
            <pc:docMk/>
            <pc:sldMk cId="666830879" sldId="299"/>
            <ac:spMk id="64" creationId="{799A581C-86D4-9E53-D1F8-7845CAAD65A4}"/>
          </ac:spMkLst>
        </pc:spChg>
        <pc:spChg chg="add mod">
          <ac:chgData name="Riccardo Rossi" userId="cfd7839ca6e772a1" providerId="LiveId" clId="{0E3C05C9-8BC9-4930-92EB-EEBFDADE429C}" dt="2026-10-18T09:17:45.683" v="16422" actId="164"/>
          <ac:spMkLst>
            <pc:docMk/>
            <pc:sldMk cId="666830879" sldId="299"/>
            <ac:spMk id="65" creationId="{9738F38A-607C-A4EB-BF14-7A514B3BD539}"/>
          </ac:spMkLst>
        </pc:spChg>
        <pc:spChg chg="add del mod">
          <ac:chgData name="Riccardo Rossi" userId="cfd7839ca6e772a1" providerId="LiveId" clId="{0E3C05C9-8BC9-4930-92EB-EEBFDADE429C}" dt="2026-10-18T09:16:35.699" v="16382" actId="478"/>
          <ac:spMkLst>
            <pc:docMk/>
            <pc:sldMk cId="666830879" sldId="299"/>
            <ac:spMk id="66" creationId="{D3AB2E76-4C4A-E5D3-EC87-7F28FD468F8A}"/>
          </ac:spMkLst>
        </pc:spChg>
        <pc:spChg chg="add mod">
          <ac:chgData name="Riccardo Rossi" userId="cfd7839ca6e772a1" providerId="LiveId" clId="{0E3C05C9-8BC9-4930-92EB-EEBFDADE429C}" dt="2026-10-18T09:17:45.683" v="16422" actId="164"/>
          <ac:spMkLst>
            <pc:docMk/>
            <pc:sldMk cId="666830879" sldId="299"/>
            <ac:spMk id="68" creationId="{27EA35E7-4F4B-616E-8E6E-891B2BC42BE0}"/>
          </ac:spMkLst>
        </pc:spChg>
        <pc:spChg chg="add mod">
          <ac:chgData name="Riccardo Rossi" userId="cfd7839ca6e772a1" providerId="LiveId" clId="{0E3C05C9-8BC9-4930-92EB-EEBFDADE429C}" dt="2026-10-18T09:24:46.599" v="16710" actId="164"/>
          <ac:spMkLst>
            <pc:docMk/>
            <pc:sldMk cId="666830879" sldId="299"/>
            <ac:spMk id="71" creationId="{5E1E66A1-E61C-F85E-D235-E340A11283F3}"/>
          </ac:spMkLst>
        </pc:spChg>
        <pc:spChg chg="add mod">
          <ac:chgData name="Riccardo Rossi" userId="cfd7839ca6e772a1" providerId="LiveId" clId="{0E3C05C9-8BC9-4930-92EB-EEBFDADE429C}" dt="2026-10-18T09:24:46.599" v="16710" actId="164"/>
          <ac:spMkLst>
            <pc:docMk/>
            <pc:sldMk cId="666830879" sldId="299"/>
            <ac:spMk id="73" creationId="{2FC344C3-040E-F638-5F9C-21EFBBA8B644}"/>
          </ac:spMkLst>
        </pc:spChg>
        <pc:spChg chg="add mod">
          <ac:chgData name="Riccardo Rossi" userId="cfd7839ca6e772a1" providerId="LiveId" clId="{0E3C05C9-8BC9-4930-92EB-EEBFDADE429C}" dt="2026-10-18T09:24:46.599" v="16710" actId="164"/>
          <ac:spMkLst>
            <pc:docMk/>
            <pc:sldMk cId="666830879" sldId="299"/>
            <ac:spMk id="75" creationId="{0D244D12-77EC-1F34-DB68-85DF815F0A2E}"/>
          </ac:spMkLst>
        </pc:spChg>
        <pc:spChg chg="add mod">
          <ac:chgData name="Riccardo Rossi" userId="cfd7839ca6e772a1" providerId="LiveId" clId="{0E3C05C9-8BC9-4930-92EB-EEBFDADE429C}" dt="2026-10-18T09:24:46.599" v="16710" actId="164"/>
          <ac:spMkLst>
            <pc:docMk/>
            <pc:sldMk cId="666830879" sldId="299"/>
            <ac:spMk id="77" creationId="{D40B768A-E0F7-DC2C-1578-E44CAE90931F}"/>
          </ac:spMkLst>
        </pc:spChg>
        <pc:spChg chg="add mod">
          <ac:chgData name="Riccardo Rossi" userId="cfd7839ca6e772a1" providerId="LiveId" clId="{0E3C05C9-8BC9-4930-92EB-EEBFDADE429C}" dt="2026-10-18T09:24:46.599" v="16710" actId="164"/>
          <ac:spMkLst>
            <pc:docMk/>
            <pc:sldMk cId="666830879" sldId="299"/>
            <ac:spMk id="81" creationId="{3269FCE3-015F-BC27-97E3-A590BF7B8A42}"/>
          </ac:spMkLst>
        </pc:spChg>
        <pc:grpChg chg="del mod">
          <ac:chgData name="Riccardo Rossi" userId="cfd7839ca6e772a1" providerId="LiveId" clId="{0E3C05C9-8BC9-4930-92EB-EEBFDADE429C}" dt="2026-10-18T09:12:15.924" v="16268" actId="478"/>
          <ac:grpSpMkLst>
            <pc:docMk/>
            <pc:sldMk cId="666830879" sldId="299"/>
            <ac:grpSpMk id="5" creationId="{58319D7E-3411-1FE8-4310-A77642EB45C1}"/>
          </ac:grpSpMkLst>
        </pc:grpChg>
        <pc:grpChg chg="add mod">
          <ac:chgData name="Riccardo Rossi" userId="cfd7839ca6e772a1" providerId="LiveId" clId="{0E3C05C9-8BC9-4930-92EB-EEBFDADE429C}" dt="2026-10-18T09:17:32.164" v="16419" actId="164"/>
          <ac:grpSpMkLst>
            <pc:docMk/>
            <pc:sldMk cId="666830879" sldId="299"/>
            <ac:grpSpMk id="45" creationId="{1B446D58-A1E6-2D22-ADB0-2F85D47A4A8F}"/>
          </ac:grpSpMkLst>
        </pc:grpChg>
        <pc:grpChg chg="add mod">
          <ac:chgData name="Riccardo Rossi" userId="cfd7839ca6e772a1" providerId="LiveId" clId="{0E3C05C9-8BC9-4930-92EB-EEBFDADE429C}" dt="2026-10-18T09:17:32.164" v="16419" actId="164"/>
          <ac:grpSpMkLst>
            <pc:docMk/>
            <pc:sldMk cId="666830879" sldId="299"/>
            <ac:grpSpMk id="46" creationId="{B3944967-00DC-7B64-BF63-75A88D8C4109}"/>
          </ac:grpSpMkLst>
        </pc:grpChg>
        <pc:grpChg chg="add mod">
          <ac:chgData name="Riccardo Rossi" userId="cfd7839ca6e772a1" providerId="LiveId" clId="{0E3C05C9-8BC9-4930-92EB-EEBFDADE429C}" dt="2026-10-18T09:17:32.164" v="16419" actId="164"/>
          <ac:grpSpMkLst>
            <pc:docMk/>
            <pc:sldMk cId="666830879" sldId="299"/>
            <ac:grpSpMk id="52" creationId="{B7F81DEC-38F8-ECCA-2CA1-4549E7E10ADB}"/>
          </ac:grpSpMkLst>
        </pc:grpChg>
        <pc:grpChg chg="add mod">
          <ac:chgData name="Riccardo Rossi" userId="cfd7839ca6e772a1" providerId="LiveId" clId="{0E3C05C9-8BC9-4930-92EB-EEBFDADE429C}" dt="2026-10-18T09:17:32.164" v="16419" actId="164"/>
          <ac:grpSpMkLst>
            <pc:docMk/>
            <pc:sldMk cId="666830879" sldId="299"/>
            <ac:grpSpMk id="58" creationId="{27A8A482-181E-3996-233B-5354FDD58D2C}"/>
          </ac:grpSpMkLst>
        </pc:grpChg>
        <pc:grpChg chg="add mod">
          <ac:chgData name="Riccardo Rossi" userId="cfd7839ca6e772a1" providerId="LiveId" clId="{0E3C05C9-8BC9-4930-92EB-EEBFDADE429C}" dt="2026-10-18T09:17:45.683" v="16422" actId="164"/>
          <ac:grpSpMkLst>
            <pc:docMk/>
            <pc:sldMk cId="666830879" sldId="299"/>
            <ac:grpSpMk id="69" creationId="{55AFA94A-7E3C-A1C8-7549-7B3D41D22F41}"/>
          </ac:grpSpMkLst>
        </pc:grpChg>
        <pc:grpChg chg="add mod">
          <ac:chgData name="Riccardo Rossi" userId="cfd7839ca6e772a1" providerId="LiveId" clId="{0E3C05C9-8BC9-4930-92EB-EEBFDADE429C}" dt="2026-10-18T09:24:46.599" v="16710" actId="164"/>
          <ac:grpSpMkLst>
            <pc:docMk/>
            <pc:sldMk cId="666830879" sldId="299"/>
            <ac:grpSpMk id="70" creationId="{A7D0F3BC-D45A-A9B3-B59E-BE35BDD18BB6}"/>
          </ac:grpSpMkLst>
        </pc:grpChg>
        <pc:grpChg chg="add mod">
          <ac:chgData name="Riccardo Rossi" userId="cfd7839ca6e772a1" providerId="LiveId" clId="{0E3C05C9-8BC9-4930-92EB-EEBFDADE429C}" dt="2026-10-18T09:29:17.765" v="16845" actId="1076"/>
          <ac:grpSpMkLst>
            <pc:docMk/>
            <pc:sldMk cId="666830879" sldId="299"/>
            <ac:grpSpMk id="82" creationId="{76B07976-C129-8924-EB13-1E2808929638}"/>
          </ac:grpSpMkLst>
        </pc:grpChg>
        <pc:picChg chg="del mod">
          <ac:chgData name="Riccardo Rossi" userId="cfd7839ca6e772a1" providerId="LiveId" clId="{0E3C05C9-8BC9-4930-92EB-EEBFDADE429C}" dt="2026-10-18T09:12:11.647" v="16265" actId="478"/>
          <ac:picMkLst>
            <pc:docMk/>
            <pc:sldMk cId="666830879" sldId="299"/>
            <ac:picMk id="8" creationId="{F384B4DC-ED11-52D2-2A0F-2138B59887C8}"/>
          </ac:picMkLst>
        </pc:picChg>
        <pc:picChg chg="add mod">
          <ac:chgData name="Riccardo Rossi" userId="cfd7839ca6e772a1" providerId="LiveId" clId="{0E3C05C9-8BC9-4930-92EB-EEBFDADE429C}" dt="2026-10-18T09:24:46.599" v="16710" actId="164"/>
          <ac:picMkLst>
            <pc:docMk/>
            <pc:sldMk cId="666830879" sldId="299"/>
            <ac:picMk id="79" creationId="{EDC701CC-70A2-6FEC-B606-8E16BD3707AE}"/>
          </ac:picMkLst>
        </pc:picChg>
      </pc:sldChg>
      <pc:sldChg chg="addSp delSp modSp add mod">
        <pc:chgData name="Riccardo Rossi" userId="cfd7839ca6e772a1" providerId="LiveId" clId="{0E3C05C9-8BC9-4930-92EB-EEBFDADE429C}" dt="2026-10-18T19:13:07.980" v="23713" actId="207"/>
        <pc:sldMkLst>
          <pc:docMk/>
          <pc:sldMk cId="2729158434" sldId="300"/>
        </pc:sldMkLst>
        <pc:spChg chg="mod">
          <ac:chgData name="Riccardo Rossi" userId="cfd7839ca6e772a1" providerId="LiveId" clId="{0E3C05C9-8BC9-4930-92EB-EEBFDADE429C}" dt="2026-10-12T08:49:45.675" v="11936" actId="790"/>
          <ac:spMkLst>
            <pc:docMk/>
            <pc:sldMk cId="2729158434" sldId="300"/>
            <ac:spMk id="2" creationId="{83A2BC47-A01C-1680-9855-73B20C7CF837}"/>
          </ac:spMkLst>
        </pc:spChg>
        <pc:spChg chg="mod">
          <ac:chgData name="Riccardo Rossi" userId="cfd7839ca6e772a1" providerId="LiveId" clId="{0E3C05C9-8BC9-4930-92EB-EEBFDADE429C}" dt="2026-10-12T08:49:45.675" v="11936" actId="790"/>
          <ac:spMkLst>
            <pc:docMk/>
            <pc:sldMk cId="2729158434" sldId="300"/>
            <ac:spMk id="3" creationId="{E8D8D499-D10A-D891-FC64-ECB44D0FE186}"/>
          </ac:spMkLst>
        </pc:spChg>
        <pc:spChg chg="mod">
          <ac:chgData name="Riccardo Rossi" userId="cfd7839ca6e772a1" providerId="LiveId" clId="{0E3C05C9-8BC9-4930-92EB-EEBFDADE429C}" dt="2026-10-12T08:49:45.675" v="11936" actId="790"/>
          <ac:spMkLst>
            <pc:docMk/>
            <pc:sldMk cId="2729158434" sldId="300"/>
            <ac:spMk id="4" creationId="{5303B61D-5D14-2E69-910B-0AA2AA5840F6}"/>
          </ac:spMkLst>
        </pc:spChg>
        <pc:spChg chg="add mod">
          <ac:chgData name="Riccardo Rossi" userId="cfd7839ca6e772a1" providerId="LiveId" clId="{0E3C05C9-8BC9-4930-92EB-EEBFDADE429C}" dt="2026-10-18T17:18:47.268" v="22971" actId="20577"/>
          <ac:spMkLst>
            <pc:docMk/>
            <pc:sldMk cId="2729158434" sldId="300"/>
            <ac:spMk id="5" creationId="{8DC9BF63-B16E-FA3A-5482-289F62D8AA73}"/>
          </ac:spMkLst>
        </pc:spChg>
        <pc:spChg chg="mod">
          <ac:chgData name="Riccardo Rossi" userId="cfd7839ca6e772a1" providerId="LiveId" clId="{0E3C05C9-8BC9-4930-92EB-EEBFDADE429C}" dt="2026-10-18T09:40:08.834" v="17756" actId="20577"/>
          <ac:spMkLst>
            <pc:docMk/>
            <pc:sldMk cId="2729158434" sldId="300"/>
            <ac:spMk id="6" creationId="{4533AEB0-352D-D35F-213D-57326846F5FC}"/>
          </ac:spMkLst>
        </pc:spChg>
        <pc:spChg chg="add mod">
          <ac:chgData name="Riccardo Rossi" userId="cfd7839ca6e772a1" providerId="LiveId" clId="{0E3C05C9-8BC9-4930-92EB-EEBFDADE429C}" dt="2026-10-18T09:55:03.339" v="18121" actId="120"/>
          <ac:spMkLst>
            <pc:docMk/>
            <pc:sldMk cId="2729158434" sldId="300"/>
            <ac:spMk id="7" creationId="{905D38CC-0207-8412-17B5-FFE08BA39437}"/>
          </ac:spMkLst>
        </pc:spChg>
        <pc:spChg chg="add mod">
          <ac:chgData name="Riccardo Rossi" userId="cfd7839ca6e772a1" providerId="LiveId" clId="{0E3C05C9-8BC9-4930-92EB-EEBFDADE429C}" dt="2026-10-18T09:55:03.339" v="18121" actId="120"/>
          <ac:spMkLst>
            <pc:docMk/>
            <pc:sldMk cId="2729158434" sldId="300"/>
            <ac:spMk id="9" creationId="{6694A251-D29A-1311-4CD9-9A0DF5CF13B8}"/>
          </ac:spMkLst>
        </pc:spChg>
        <pc:spChg chg="add mod">
          <ac:chgData name="Riccardo Rossi" userId="cfd7839ca6e772a1" providerId="LiveId" clId="{0E3C05C9-8BC9-4930-92EB-EEBFDADE429C}" dt="2026-10-18T09:44:44.961" v="18036" actId="1035"/>
          <ac:spMkLst>
            <pc:docMk/>
            <pc:sldMk cId="2729158434" sldId="300"/>
            <ac:spMk id="11" creationId="{0CF0825A-2165-E4ED-D1C1-2F26FA55C8AE}"/>
          </ac:spMkLst>
        </pc:spChg>
        <pc:spChg chg="add mod">
          <ac:chgData name="Riccardo Rossi" userId="cfd7839ca6e772a1" providerId="LiveId" clId="{0E3C05C9-8BC9-4930-92EB-EEBFDADE429C}" dt="2026-10-18T09:43:30.063" v="17988" actId="1036"/>
          <ac:spMkLst>
            <pc:docMk/>
            <pc:sldMk cId="2729158434" sldId="300"/>
            <ac:spMk id="13" creationId="{987E7345-BA67-1E54-7FA8-DB5FC79B3DEC}"/>
          </ac:spMkLst>
        </pc:spChg>
        <pc:spChg chg="add mod">
          <ac:chgData name="Riccardo Rossi" userId="cfd7839ca6e772a1" providerId="LiveId" clId="{0E3C05C9-8BC9-4930-92EB-EEBFDADE429C}" dt="2026-10-18T09:43:27.418" v="17979" actId="1036"/>
          <ac:spMkLst>
            <pc:docMk/>
            <pc:sldMk cId="2729158434" sldId="300"/>
            <ac:spMk id="15" creationId="{F7785D18-AC75-95F7-0D0F-4BF1C1C7D2EA}"/>
          </ac:spMkLst>
        </pc:spChg>
        <pc:spChg chg="add mod">
          <ac:chgData name="Riccardo Rossi" userId="cfd7839ca6e772a1" providerId="LiveId" clId="{0E3C05C9-8BC9-4930-92EB-EEBFDADE429C}" dt="2026-10-18T09:43:16.786" v="17929" actId="1036"/>
          <ac:spMkLst>
            <pc:docMk/>
            <pc:sldMk cId="2729158434" sldId="300"/>
            <ac:spMk id="17" creationId="{02BFF158-F239-D8CE-25FE-64065EEF7219}"/>
          </ac:spMkLst>
        </pc:spChg>
        <pc:spChg chg="add mod">
          <ac:chgData name="Riccardo Rossi" userId="cfd7839ca6e772a1" providerId="LiveId" clId="{0E3C05C9-8BC9-4930-92EB-EEBFDADE429C}" dt="2026-10-18T09:55:03.339" v="18121" actId="120"/>
          <ac:spMkLst>
            <pc:docMk/>
            <pc:sldMk cId="2729158434" sldId="300"/>
            <ac:spMk id="19" creationId="{25BD9D05-BB72-4A49-4F88-8A98021063C8}"/>
          </ac:spMkLst>
        </pc:spChg>
        <pc:spChg chg="add mod">
          <ac:chgData name="Riccardo Rossi" userId="cfd7839ca6e772a1" providerId="LiveId" clId="{0E3C05C9-8BC9-4930-92EB-EEBFDADE429C}" dt="2026-10-18T09:55:03.339" v="18121" actId="120"/>
          <ac:spMkLst>
            <pc:docMk/>
            <pc:sldMk cId="2729158434" sldId="300"/>
            <ac:spMk id="21" creationId="{FD73B056-DFC5-75A5-11F6-C8B03ECBA361}"/>
          </ac:spMkLst>
        </pc:spChg>
        <pc:spChg chg="add del mod">
          <ac:chgData name="Riccardo Rossi" userId="cfd7839ca6e772a1" providerId="LiveId" clId="{0E3C05C9-8BC9-4930-92EB-EEBFDADE429C}" dt="2026-10-18T09:45:57.005" v="18046"/>
          <ac:spMkLst>
            <pc:docMk/>
            <pc:sldMk cId="2729158434" sldId="300"/>
            <ac:spMk id="22" creationId="{187C4B9B-521F-F528-C973-84B4FD3ACC95}"/>
          </ac:spMkLst>
        </pc:spChg>
        <pc:spChg chg="add mod">
          <ac:chgData name="Riccardo Rossi" userId="cfd7839ca6e772a1" providerId="LiveId" clId="{0E3C05C9-8BC9-4930-92EB-EEBFDADE429C}" dt="2026-10-18T09:55:03.339" v="18121" actId="120"/>
          <ac:spMkLst>
            <pc:docMk/>
            <pc:sldMk cId="2729158434" sldId="300"/>
            <ac:spMk id="24" creationId="{F77771E4-AFAF-5AF7-6327-9C5F617078A0}"/>
          </ac:spMkLst>
        </pc:spChg>
        <pc:spChg chg="add mod">
          <ac:chgData name="Riccardo Rossi" userId="cfd7839ca6e772a1" providerId="LiveId" clId="{0E3C05C9-8BC9-4930-92EB-EEBFDADE429C}" dt="2026-10-18T09:55:03.339" v="18121" actId="120"/>
          <ac:spMkLst>
            <pc:docMk/>
            <pc:sldMk cId="2729158434" sldId="300"/>
            <ac:spMk id="26" creationId="{EC9754D7-EFC3-53B4-0B16-7E199C24FF0E}"/>
          </ac:spMkLst>
        </pc:spChg>
        <pc:spChg chg="add mod">
          <ac:chgData name="Riccardo Rossi" userId="cfd7839ca6e772a1" providerId="LiveId" clId="{0E3C05C9-8BC9-4930-92EB-EEBFDADE429C}" dt="2026-10-18T19:13:07.980" v="23713" actId="207"/>
          <ac:spMkLst>
            <pc:docMk/>
            <pc:sldMk cId="2729158434" sldId="300"/>
            <ac:spMk id="28" creationId="{32327F46-6EE2-1924-7C66-10D87D1C8F94}"/>
          </ac:spMkLst>
        </pc:spChg>
        <pc:spChg chg="add mod">
          <ac:chgData name="Riccardo Rossi" userId="cfd7839ca6e772a1" providerId="LiveId" clId="{0E3C05C9-8BC9-4930-92EB-EEBFDADE429C}" dt="2026-10-18T09:43:36.476" v="18005" actId="1036"/>
          <ac:spMkLst>
            <pc:docMk/>
            <pc:sldMk cId="2729158434" sldId="300"/>
            <ac:spMk id="30" creationId="{CCE16DB2-4943-7CEB-12E9-9B237E9D5E5D}"/>
          </ac:spMkLst>
        </pc:spChg>
        <pc:spChg chg="add del mod">
          <ac:chgData name="Riccardo Rossi" userId="cfd7839ca6e772a1" providerId="LiveId" clId="{0E3C05C9-8BC9-4930-92EB-EEBFDADE429C}" dt="2026-10-18T09:44:25.387" v="18014" actId="478"/>
          <ac:spMkLst>
            <pc:docMk/>
            <pc:sldMk cId="2729158434" sldId="300"/>
            <ac:spMk id="36" creationId="{9C5FDCE3-9F2D-4427-CD56-F6E117BA8793}"/>
          </ac:spMkLst>
        </pc:spChg>
        <pc:spChg chg="add del mod">
          <ac:chgData name="Riccardo Rossi" userId="cfd7839ca6e772a1" providerId="LiveId" clId="{0E3C05C9-8BC9-4930-92EB-EEBFDADE429C}" dt="2026-10-18T09:47:22.153" v="18058" actId="478"/>
          <ac:spMkLst>
            <pc:docMk/>
            <pc:sldMk cId="2729158434" sldId="300"/>
            <ac:spMk id="38" creationId="{E80C9160-23C9-A354-F9BF-F53457315E34}"/>
          </ac:spMkLst>
        </pc:spChg>
        <pc:spChg chg="add del mod">
          <ac:chgData name="Riccardo Rossi" userId="cfd7839ca6e772a1" providerId="LiveId" clId="{0E3C05C9-8BC9-4930-92EB-EEBFDADE429C}" dt="2026-10-18T09:47:21.374" v="18057" actId="478"/>
          <ac:spMkLst>
            <pc:docMk/>
            <pc:sldMk cId="2729158434" sldId="300"/>
            <ac:spMk id="40" creationId="{819ECC81-6537-5FD1-0BBD-62B60B25F71E}"/>
          </ac:spMkLst>
        </pc:spChg>
        <pc:spChg chg="add del mod">
          <ac:chgData name="Riccardo Rossi" userId="cfd7839ca6e772a1" providerId="LiveId" clId="{0E3C05C9-8BC9-4930-92EB-EEBFDADE429C}" dt="2026-10-18T09:47:40.167" v="18061" actId="478"/>
          <ac:spMkLst>
            <pc:docMk/>
            <pc:sldMk cId="2729158434" sldId="300"/>
            <ac:spMk id="41" creationId="{35DE2140-ACC0-1BA3-4D75-729EF92B1D88}"/>
          </ac:spMkLst>
        </pc:spChg>
        <pc:spChg chg="add del mod">
          <ac:chgData name="Riccardo Rossi" userId="cfd7839ca6e772a1" providerId="LiveId" clId="{0E3C05C9-8BC9-4930-92EB-EEBFDADE429C}" dt="2026-10-18T09:47:40.167" v="18061" actId="478"/>
          <ac:spMkLst>
            <pc:docMk/>
            <pc:sldMk cId="2729158434" sldId="300"/>
            <ac:spMk id="45" creationId="{4B70ADA0-412C-7DCF-9C83-B84DB9C10186}"/>
          </ac:spMkLst>
        </pc:spChg>
        <pc:spChg chg="add del mod">
          <ac:chgData name="Riccardo Rossi" userId="cfd7839ca6e772a1" providerId="LiveId" clId="{0E3C05C9-8BC9-4930-92EB-EEBFDADE429C}" dt="2026-10-18T09:47:40.167" v="18061" actId="478"/>
          <ac:spMkLst>
            <pc:docMk/>
            <pc:sldMk cId="2729158434" sldId="300"/>
            <ac:spMk id="47" creationId="{21EE5EBF-773D-5E98-C825-2BA9D7CE8FBB}"/>
          </ac:spMkLst>
        </pc:spChg>
        <pc:spChg chg="add del mod">
          <ac:chgData name="Riccardo Rossi" userId="cfd7839ca6e772a1" providerId="LiveId" clId="{0E3C05C9-8BC9-4930-92EB-EEBFDADE429C}" dt="2026-10-18T09:47:40.167" v="18061" actId="478"/>
          <ac:spMkLst>
            <pc:docMk/>
            <pc:sldMk cId="2729158434" sldId="300"/>
            <ac:spMk id="49" creationId="{7E96CD48-09EC-9291-66B1-4261EEA0DE08}"/>
          </ac:spMkLst>
        </pc:spChg>
        <pc:spChg chg="add del mod">
          <ac:chgData name="Riccardo Rossi" userId="cfd7839ca6e772a1" providerId="LiveId" clId="{0E3C05C9-8BC9-4930-92EB-EEBFDADE429C}" dt="2026-10-18T09:47:40.167" v="18061" actId="478"/>
          <ac:spMkLst>
            <pc:docMk/>
            <pc:sldMk cId="2729158434" sldId="300"/>
            <ac:spMk id="51" creationId="{B8458B46-2530-E52D-70E5-C99D4A06A325}"/>
          </ac:spMkLst>
        </pc:spChg>
        <pc:spChg chg="add del mod">
          <ac:chgData name="Riccardo Rossi" userId="cfd7839ca6e772a1" providerId="LiveId" clId="{0E3C05C9-8BC9-4930-92EB-EEBFDADE429C}" dt="2026-10-18T09:40:14.091" v="17757" actId="478"/>
          <ac:spMkLst>
            <pc:docMk/>
            <pc:sldMk cId="2729158434" sldId="300"/>
            <ac:spMk id="52" creationId="{C4204C64-85C5-D03C-7CF5-CA57F3EF24E8}"/>
          </ac:spMkLst>
        </pc:spChg>
        <pc:spChg chg="add del mod">
          <ac:chgData name="Riccardo Rossi" userId="cfd7839ca6e772a1" providerId="LiveId" clId="{0E3C05C9-8BC9-4930-92EB-EEBFDADE429C}" dt="2026-10-18T09:47:20.715" v="18056" actId="478"/>
          <ac:spMkLst>
            <pc:docMk/>
            <pc:sldMk cId="2729158434" sldId="300"/>
            <ac:spMk id="54" creationId="{AEE36DFE-9846-03B5-D677-819A5F87673B}"/>
          </ac:spMkLst>
        </pc:spChg>
        <pc:spChg chg="add mod topLvl">
          <ac:chgData name="Riccardo Rossi" userId="cfd7839ca6e772a1" providerId="LiveId" clId="{0E3C05C9-8BC9-4930-92EB-EEBFDADE429C}" dt="2026-10-18T09:52:17.151" v="18087" actId="164"/>
          <ac:spMkLst>
            <pc:docMk/>
            <pc:sldMk cId="2729158434" sldId="300"/>
            <ac:spMk id="59" creationId="{8853C9A4-DB96-631B-EB1E-1E530C20EA24}"/>
          </ac:spMkLst>
        </pc:spChg>
        <pc:spChg chg="add mod topLvl">
          <ac:chgData name="Riccardo Rossi" userId="cfd7839ca6e772a1" providerId="LiveId" clId="{0E3C05C9-8BC9-4930-92EB-EEBFDADE429C}" dt="2026-10-18T09:52:17.151" v="18087" actId="164"/>
          <ac:spMkLst>
            <pc:docMk/>
            <pc:sldMk cId="2729158434" sldId="300"/>
            <ac:spMk id="61" creationId="{732E57B9-33CA-0FE1-40F1-3B5AA02BD5EA}"/>
          </ac:spMkLst>
        </pc:spChg>
        <pc:grpChg chg="add mod">
          <ac:chgData name="Riccardo Rossi" userId="cfd7839ca6e772a1" providerId="LiveId" clId="{0E3C05C9-8BC9-4930-92EB-EEBFDADE429C}" dt="2026-10-18T09:52:20.359" v="18088" actId="1076"/>
          <ac:grpSpMkLst>
            <pc:docMk/>
            <pc:sldMk cId="2729158434" sldId="300"/>
            <ac:grpSpMk id="60" creationId="{855CA5BA-1CB7-0D12-5639-A54E91DD23D3}"/>
          </ac:grpSpMkLst>
        </pc:grpChg>
        <pc:grpChg chg="add del mod">
          <ac:chgData name="Riccardo Rossi" userId="cfd7839ca6e772a1" providerId="LiveId" clId="{0E3C05C9-8BC9-4930-92EB-EEBFDADE429C}" dt="2026-10-18T09:51:51.687" v="18082" actId="165"/>
          <ac:grpSpMkLst>
            <pc:docMk/>
            <pc:sldMk cId="2729158434" sldId="300"/>
            <ac:grpSpMk id="62" creationId="{5BA74C23-129C-EE31-E4A2-B9773AE8F844}"/>
          </ac:grpSpMkLst>
        </pc:grpChg>
        <pc:cxnChg chg="add mod">
          <ac:chgData name="Riccardo Rossi" userId="cfd7839ca6e772a1" providerId="LiveId" clId="{0E3C05C9-8BC9-4930-92EB-EEBFDADE429C}" dt="2026-10-18T09:48:01.519" v="18065" actId="208"/>
          <ac:cxnSpMkLst>
            <pc:docMk/>
            <pc:sldMk cId="2729158434" sldId="300"/>
            <ac:cxnSpMk id="29" creationId="{EDD76DE2-FE47-55AD-85C9-C13E19BB8854}"/>
          </ac:cxnSpMkLst>
        </pc:cxnChg>
        <pc:cxnChg chg="add mod">
          <ac:chgData name="Riccardo Rossi" userId="cfd7839ca6e772a1" providerId="LiveId" clId="{0E3C05C9-8BC9-4930-92EB-EEBFDADE429C}" dt="2026-10-18T09:48:29.811" v="18080" actId="208"/>
          <ac:cxnSpMkLst>
            <pc:docMk/>
            <pc:sldMk cId="2729158434" sldId="300"/>
            <ac:cxnSpMk id="34" creationId="{805593B1-4D4F-9E7B-312E-0CD059FF3F90}"/>
          </ac:cxnSpMkLst>
        </pc:cxnChg>
        <pc:cxnChg chg="add mod">
          <ac:chgData name="Riccardo Rossi" userId="cfd7839ca6e772a1" providerId="LiveId" clId="{0E3C05C9-8BC9-4930-92EB-EEBFDADE429C}" dt="2026-10-18T09:48:29.811" v="18080" actId="208"/>
          <ac:cxnSpMkLst>
            <pc:docMk/>
            <pc:sldMk cId="2729158434" sldId="300"/>
            <ac:cxnSpMk id="35" creationId="{8EFAD85C-4160-0436-DA2D-66823EA390F2}"/>
          </ac:cxnSpMkLst>
        </pc:cxnChg>
        <pc:cxnChg chg="add mod">
          <ac:chgData name="Riccardo Rossi" userId="cfd7839ca6e772a1" providerId="LiveId" clId="{0E3C05C9-8BC9-4930-92EB-EEBFDADE429C}" dt="2026-10-18T09:48:29.811" v="18080" actId="208"/>
          <ac:cxnSpMkLst>
            <pc:docMk/>
            <pc:sldMk cId="2729158434" sldId="300"/>
            <ac:cxnSpMk id="42" creationId="{111B9736-66F9-352C-0AF7-B0BBFBD6DE69}"/>
          </ac:cxnSpMkLst>
        </pc:cxnChg>
        <pc:cxnChg chg="add mod">
          <ac:chgData name="Riccardo Rossi" userId="cfd7839ca6e772a1" providerId="LiveId" clId="{0E3C05C9-8BC9-4930-92EB-EEBFDADE429C}" dt="2026-10-18T09:48:29.811" v="18080" actId="208"/>
          <ac:cxnSpMkLst>
            <pc:docMk/>
            <pc:sldMk cId="2729158434" sldId="300"/>
            <ac:cxnSpMk id="46" creationId="{BE473493-4234-6360-355F-ACD114EE9C13}"/>
          </ac:cxnSpMkLst>
        </pc:cxnChg>
        <pc:cxnChg chg="add mod">
          <ac:chgData name="Riccardo Rossi" userId="cfd7839ca6e772a1" providerId="LiveId" clId="{0E3C05C9-8BC9-4930-92EB-EEBFDADE429C}" dt="2026-10-18T09:48:29.811" v="18080" actId="208"/>
          <ac:cxnSpMkLst>
            <pc:docMk/>
            <pc:sldMk cId="2729158434" sldId="300"/>
            <ac:cxnSpMk id="53" creationId="{04D02EEC-190E-D4AD-B00D-D6B740B1601D}"/>
          </ac:cxnSpMkLst>
        </pc:cxnChg>
        <pc:cxnChg chg="add mod topLvl">
          <ac:chgData name="Riccardo Rossi" userId="cfd7839ca6e772a1" providerId="LiveId" clId="{0E3C05C9-8BC9-4930-92EB-EEBFDADE429C}" dt="2026-10-18T09:52:17.151" v="18087" actId="164"/>
          <ac:cxnSpMkLst>
            <pc:docMk/>
            <pc:sldMk cId="2729158434" sldId="300"/>
            <ac:cxnSpMk id="56" creationId="{EBF47703-6830-8D95-4D9C-1E53CC14BD62}"/>
          </ac:cxnSpMkLst>
        </pc:cxnChg>
        <pc:cxnChg chg="add mod topLvl">
          <ac:chgData name="Riccardo Rossi" userId="cfd7839ca6e772a1" providerId="LiveId" clId="{0E3C05C9-8BC9-4930-92EB-EEBFDADE429C}" dt="2026-10-18T09:52:17.151" v="18087" actId="164"/>
          <ac:cxnSpMkLst>
            <pc:docMk/>
            <pc:sldMk cId="2729158434" sldId="300"/>
            <ac:cxnSpMk id="57" creationId="{D134710E-1836-9FC8-9D50-F1A13E3585FA}"/>
          </ac:cxnSpMkLst>
        </pc:cxnChg>
      </pc:sldChg>
      <pc:sldChg chg="addSp delSp modSp add del mod">
        <pc:chgData name="Riccardo Rossi" userId="cfd7839ca6e772a1" providerId="LiveId" clId="{0E3C05C9-8BC9-4930-92EB-EEBFDADE429C}" dt="2026-10-18T14:47:58.091" v="18553" actId="47"/>
        <pc:sldMkLst>
          <pc:docMk/>
          <pc:sldMk cId="1701661887" sldId="302"/>
        </pc:sldMkLst>
      </pc:sldChg>
      <pc:sldChg chg="addSp delSp modSp add del mod">
        <pc:chgData name="Riccardo Rossi" userId="cfd7839ca6e772a1" providerId="LiveId" clId="{0E3C05C9-8BC9-4930-92EB-EEBFDADE429C}" dt="2026-10-18T14:47:58.091" v="18553" actId="47"/>
        <pc:sldMkLst>
          <pc:docMk/>
          <pc:sldMk cId="1028147067" sldId="303"/>
        </pc:sldMkLst>
      </pc:sldChg>
      <pc:sldChg chg="addSp modSp add del mod">
        <pc:chgData name="Riccardo Rossi" userId="cfd7839ca6e772a1" providerId="LiveId" clId="{0E3C05C9-8BC9-4930-92EB-EEBFDADE429C}" dt="2026-10-18T14:47:58.091" v="18553" actId="47"/>
        <pc:sldMkLst>
          <pc:docMk/>
          <pc:sldMk cId="891990896" sldId="304"/>
        </pc:sldMkLst>
      </pc:sldChg>
      <pc:sldChg chg="addSp delSp modSp add mod ord">
        <pc:chgData name="Riccardo Rossi" userId="cfd7839ca6e772a1" providerId="LiveId" clId="{0E3C05C9-8BC9-4930-92EB-EEBFDADE429C}" dt="2026-10-18T18:08:39.143" v="23629" actId="20577"/>
        <pc:sldMkLst>
          <pc:docMk/>
          <pc:sldMk cId="2295667401" sldId="305"/>
        </pc:sldMkLst>
        <pc:spChg chg="add del mo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5" creationId="{5617A399-C077-DEB1-9DD1-F8ED01BA3FED}"/>
          </ac:spMkLst>
        </pc:spChg>
        <pc:spChg chg="mod">
          <ac:chgData name="Riccardo Rossi" userId="cfd7839ca6e772a1" providerId="LiveId" clId="{0E3C05C9-8BC9-4930-92EB-EEBFDADE429C}" dt="2026-10-18T15:58:04.444" v="19323" actId="20577"/>
          <ac:spMkLst>
            <pc:docMk/>
            <pc:sldMk cId="2295667401" sldId="305"/>
            <ac:spMk id="6" creationId="{F2811849-C2FD-8BF5-BC3F-966D854D1CC7}"/>
          </ac:spMkLst>
        </pc:spChg>
        <pc:spChg chg="add del mod">
          <ac:chgData name="Riccardo Rossi" userId="cfd7839ca6e772a1" providerId="LiveId" clId="{0E3C05C9-8BC9-4930-92EB-EEBFDADE429C}" dt="2026-10-18T15:33:30.284" v="18580" actId="478"/>
          <ac:spMkLst>
            <pc:docMk/>
            <pc:sldMk cId="2295667401" sldId="305"/>
            <ac:spMk id="8" creationId="{C528BF7B-DFE7-A1A9-0D42-0213DF70DE2E}"/>
          </ac:spMkLst>
        </pc:spChg>
        <pc:spChg chg="add del mo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9" creationId="{52C4BCF5-3A41-C3C0-DF03-0F0C92FE0D30}"/>
          </ac:spMkLst>
        </pc:spChg>
        <pc:spChg chg="add del mo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13" creationId="{1B6D3595-19CA-FCBE-F18A-A54B2072B60A}"/>
          </ac:spMkLst>
        </pc:spChg>
        <pc:spChg chg="add del mo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15" creationId="{05A73244-302F-751B-BA2C-362DE53A0D13}"/>
          </ac:spMkLst>
        </pc:spChg>
        <pc:spChg chg="add mod">
          <ac:chgData name="Riccardo Rossi" userId="cfd7839ca6e772a1" providerId="LiveId" clId="{0E3C05C9-8BC9-4930-92EB-EEBFDADE429C}" dt="2026-10-18T18:03:00.920" v="23613" actId="113"/>
          <ac:spMkLst>
            <pc:docMk/>
            <pc:sldMk cId="2295667401" sldId="305"/>
            <ac:spMk id="16" creationId="{B892E15E-44F9-00A6-D547-D3B6D9D90698}"/>
          </ac:spMkLst>
        </pc:spChg>
        <pc:spChg chg="add del mod">
          <ac:chgData name="Riccardo Rossi" userId="cfd7839ca6e772a1" providerId="LiveId" clId="{0E3C05C9-8BC9-4930-92EB-EEBFDADE429C}" dt="2026-10-18T15:58:08.393" v="19324" actId="478"/>
          <ac:spMkLst>
            <pc:docMk/>
            <pc:sldMk cId="2295667401" sldId="305"/>
            <ac:spMk id="18" creationId="{D7DEDBE7-7DC3-0A90-0287-05E19460A50C}"/>
          </ac:spMkLst>
        </pc:spChg>
        <pc:spChg chg="add mod">
          <ac:chgData name="Riccardo Rossi" userId="cfd7839ca6e772a1" providerId="LiveId" clId="{0E3C05C9-8BC9-4930-92EB-EEBFDADE429C}" dt="2026-10-18T18:08:39.143" v="23629" actId="20577"/>
          <ac:spMkLst>
            <pc:docMk/>
            <pc:sldMk cId="2295667401" sldId="305"/>
            <ac:spMk id="20" creationId="{F38C6160-A15E-6476-8907-BA1C2EC0AA4F}"/>
          </ac:spMkLst>
        </pc:spChg>
        <pc:spChg chg="add mod">
          <ac:chgData name="Riccardo Rossi" userId="cfd7839ca6e772a1" providerId="LiveId" clId="{0E3C05C9-8BC9-4930-92EB-EEBFDADE429C}" dt="2026-10-18T18:08:36.798" v="23628" actId="20577"/>
          <ac:spMkLst>
            <pc:docMk/>
            <pc:sldMk cId="2295667401" sldId="305"/>
            <ac:spMk id="22" creationId="{34F2C02D-CD7E-D012-6BFC-3A136A94C32B}"/>
          </ac:spMkLst>
        </pc:spChg>
        <pc:spChg chg="add del mod">
          <ac:chgData name="Riccardo Rossi" userId="cfd7839ca6e772a1" providerId="LiveId" clId="{0E3C05C9-8BC9-4930-92EB-EEBFDADE429C}" dt="2026-10-18T18:03:25.923" v="23623"/>
          <ac:spMkLst>
            <pc:docMk/>
            <pc:sldMk cId="2295667401" sldId="305"/>
            <ac:spMk id="25" creationId="{185EC875-F3E3-D6FF-4553-9CA2BDFE2B2A}"/>
          </ac:spMkLst>
        </pc:spChg>
        <pc:spChg chg="add del mo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29" creationId="{7918B660-4106-B85D-06F6-662C15C27005}"/>
          </ac:spMkLst>
        </pc:spChg>
        <pc:spChg chg="add del mod or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31" creationId="{8FA7563F-5E5B-A431-6633-746DA0BECDC1}"/>
          </ac:spMkLst>
        </pc:spChg>
        <pc:spChg chg="add del mo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34" creationId="{81D66D0E-D63A-846C-5B43-6743E183A820}"/>
          </ac:spMkLst>
        </pc:spChg>
        <pc:spChg chg="add del mo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35" creationId="{8FD529FB-4F40-0ADD-FBB0-998061EE5812}"/>
          </ac:spMkLst>
        </pc:spChg>
        <pc:spChg chg="add del mo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37" creationId="{D9D4FE3F-2D7D-ABFC-EB90-A52B53FA3D5C}"/>
          </ac:spMkLst>
        </pc:spChg>
        <pc:spChg chg="add del mod">
          <ac:chgData name="Riccardo Rossi" userId="cfd7839ca6e772a1" providerId="LiveId" clId="{0E3C05C9-8BC9-4930-92EB-EEBFDADE429C}" dt="2026-10-18T15:33:26.203" v="18578" actId="478"/>
          <ac:spMkLst>
            <pc:docMk/>
            <pc:sldMk cId="2295667401" sldId="305"/>
            <ac:spMk id="41" creationId="{AB36C31B-B605-6063-D2C0-5B21BD30C317}"/>
          </ac:spMkLst>
        </pc:spChg>
        <pc:picChg chg="add del mod modCrop">
          <ac:chgData name="Riccardo Rossi" userId="cfd7839ca6e772a1" providerId="LiveId" clId="{0E3C05C9-8BC9-4930-92EB-EEBFDADE429C}" dt="2026-10-18T15:54:39.651" v="18945" actId="478"/>
          <ac:picMkLst>
            <pc:docMk/>
            <pc:sldMk cId="2295667401" sldId="305"/>
            <ac:picMk id="10" creationId="{FCA041F9-C059-B448-5FA6-6ABD951E53CE}"/>
          </ac:picMkLst>
        </pc:picChg>
        <pc:picChg chg="add del mod modCrop">
          <ac:chgData name="Riccardo Rossi" userId="cfd7839ca6e772a1" providerId="LiveId" clId="{0E3C05C9-8BC9-4930-92EB-EEBFDADE429C}" dt="2026-10-18T15:58:09.209" v="19325" actId="478"/>
          <ac:picMkLst>
            <pc:docMk/>
            <pc:sldMk cId="2295667401" sldId="305"/>
            <ac:picMk id="12" creationId="{EA6F39CE-32EE-D8B4-E940-F8675FEBAE88}"/>
          </ac:picMkLst>
        </pc:picChg>
        <pc:picChg chg="add del mod modCrop">
          <ac:chgData name="Riccardo Rossi" userId="cfd7839ca6e772a1" providerId="LiveId" clId="{0E3C05C9-8BC9-4930-92EB-EEBFDADE429C}" dt="2026-10-18T15:33:27.391" v="18579" actId="478"/>
          <ac:picMkLst>
            <pc:docMk/>
            <pc:sldMk cId="2295667401" sldId="305"/>
            <ac:picMk id="39" creationId="{2F6D4820-EFE3-C6BF-EEFB-F013EF113366}"/>
          </ac:picMkLst>
        </pc:picChg>
        <pc:cxnChg chg="add mod">
          <ac:chgData name="Riccardo Rossi" userId="cfd7839ca6e772a1" providerId="LiveId" clId="{0E3C05C9-8BC9-4930-92EB-EEBFDADE429C}" dt="2026-10-18T18:03:19" v="23618" actId="14100"/>
          <ac:cxnSpMkLst>
            <pc:docMk/>
            <pc:sldMk cId="2295667401" sldId="305"/>
            <ac:cxnSpMk id="28" creationId="{BF2CC2A5-D4DA-AA73-7C86-E592259C7F0A}"/>
          </ac:cxnSpMkLst>
        </pc:cxnChg>
        <pc:cxnChg chg="add mod">
          <ac:chgData name="Riccardo Rossi" userId="cfd7839ca6e772a1" providerId="LiveId" clId="{0E3C05C9-8BC9-4930-92EB-EEBFDADE429C}" dt="2026-10-18T18:03:25.639" v="23621" actId="14100"/>
          <ac:cxnSpMkLst>
            <pc:docMk/>
            <pc:sldMk cId="2295667401" sldId="305"/>
            <ac:cxnSpMk id="33" creationId="{090628B3-1101-6439-D405-B380EB142F40}"/>
          </ac:cxnSpMkLst>
        </pc:cxnChg>
      </pc:sldChg>
      <pc:sldChg chg="addSp delSp modSp add mod">
        <pc:chgData name="Riccardo Rossi" userId="cfd7839ca6e772a1" providerId="LiveId" clId="{0E3C05C9-8BC9-4930-92EB-EEBFDADE429C}" dt="2026-10-18T16:38:42.767" v="20677" actId="20577"/>
        <pc:sldMkLst>
          <pc:docMk/>
          <pc:sldMk cId="823831000" sldId="307"/>
        </pc:sldMkLst>
        <pc:spChg chg="add mod">
          <ac:chgData name="Riccardo Rossi" userId="cfd7839ca6e772a1" providerId="LiveId" clId="{0E3C05C9-8BC9-4930-92EB-EEBFDADE429C}" dt="2026-10-12T12:51:47.736" v="14411"/>
          <ac:spMkLst>
            <pc:docMk/>
            <pc:sldMk cId="823831000" sldId="307"/>
            <ac:spMk id="12" creationId="{DDC713DD-5C93-36FF-067C-E214363CC024}"/>
          </ac:spMkLst>
        </pc:spChg>
        <pc:spChg chg="add mod">
          <ac:chgData name="Riccardo Rossi" userId="cfd7839ca6e772a1" providerId="LiveId" clId="{0E3C05C9-8BC9-4930-92EB-EEBFDADE429C}" dt="2026-10-18T16:38:42.767" v="20677" actId="20577"/>
          <ac:spMkLst>
            <pc:docMk/>
            <pc:sldMk cId="823831000" sldId="307"/>
            <ac:spMk id="14" creationId="{89EDADFF-0495-CEAF-FC48-4ECD5ABF17BF}"/>
          </ac:spMkLst>
        </pc:spChg>
        <pc:grpChg chg="add mod">
          <ac:chgData name="Riccardo Rossi" userId="cfd7839ca6e772a1" providerId="LiveId" clId="{0E3C05C9-8BC9-4930-92EB-EEBFDADE429C}" dt="2026-10-17T14:13:15.978" v="16098" actId="1076"/>
          <ac:grpSpMkLst>
            <pc:docMk/>
            <pc:sldMk cId="823831000" sldId="307"/>
            <ac:grpSpMk id="10" creationId="{EF832495-37A2-DCA3-19A9-C969C26BF638}"/>
          </ac:grpSpMkLst>
        </pc:grpChg>
        <pc:picChg chg="add mod">
          <ac:chgData name="Riccardo Rossi" userId="cfd7839ca6e772a1" providerId="LiveId" clId="{0E3C05C9-8BC9-4930-92EB-EEBFDADE429C}" dt="2026-10-17T14:13:14.921" v="16097" actId="1076"/>
          <ac:picMkLst>
            <pc:docMk/>
            <pc:sldMk cId="823831000" sldId="307"/>
            <ac:picMk id="7" creationId="{96E88458-9123-A2B7-A58B-DD0A673F59CB}"/>
          </ac:picMkLst>
        </pc:picChg>
        <pc:picChg chg="add mod">
          <ac:chgData name="Riccardo Rossi" userId="cfd7839ca6e772a1" providerId="LiveId" clId="{0E3C05C9-8BC9-4930-92EB-EEBFDADE429C}" dt="2026-10-12T12:51:47.736" v="14411"/>
          <ac:picMkLst>
            <pc:docMk/>
            <pc:sldMk cId="823831000" sldId="307"/>
            <ac:picMk id="11" creationId="{DEF4A255-B411-AB88-AC5E-EDD976871086}"/>
          </ac:picMkLst>
        </pc:picChg>
      </pc:sldChg>
      <pc:sldChg chg="addSp delSp modSp add mod ord">
        <pc:chgData name="Riccardo Rossi" userId="cfd7839ca6e772a1" providerId="LiveId" clId="{0E3C05C9-8BC9-4930-92EB-EEBFDADE429C}" dt="2026-10-18T18:11:47.925" v="23710" actId="20577"/>
        <pc:sldMkLst>
          <pc:docMk/>
          <pc:sldMk cId="902995218" sldId="309"/>
        </pc:sldMkLst>
        <pc:spChg chg="mod">
          <ac:chgData name="Riccardo Rossi" userId="cfd7839ca6e772a1" providerId="LiveId" clId="{0E3C05C9-8BC9-4930-92EB-EEBFDADE429C}" dt="2026-10-12T14:05:58.499" v="15351" actId="20577"/>
          <ac:spMkLst>
            <pc:docMk/>
            <pc:sldMk cId="902995218" sldId="309"/>
            <ac:spMk id="6" creationId="{C5FD436F-A0FA-0877-BC45-AD39371E7BE7}"/>
          </ac:spMkLst>
        </pc:spChg>
        <pc:spChg chg="add del mod">
          <ac:chgData name="Riccardo Rossi" userId="cfd7839ca6e772a1" providerId="LiveId" clId="{0E3C05C9-8BC9-4930-92EB-EEBFDADE429C}" dt="2026-10-18T16:54:49.076" v="22112" actId="478"/>
          <ac:spMkLst>
            <pc:docMk/>
            <pc:sldMk cId="902995218" sldId="309"/>
            <ac:spMk id="8" creationId="{91EB3681-A594-7D72-E0ED-D013E8336F08}"/>
          </ac:spMkLst>
        </pc:spChg>
        <pc:spChg chg="add del mod">
          <ac:chgData name="Riccardo Rossi" userId="cfd7839ca6e772a1" providerId="LiveId" clId="{0E3C05C9-8BC9-4930-92EB-EEBFDADE429C}" dt="2026-10-18T16:56:58.430" v="22218" actId="478"/>
          <ac:spMkLst>
            <pc:docMk/>
            <pc:sldMk cId="902995218" sldId="309"/>
            <ac:spMk id="14" creationId="{066A3C77-4D92-F0E3-205E-CE1C4E951A5A}"/>
          </ac:spMkLst>
        </pc:spChg>
        <pc:spChg chg="add mod">
          <ac:chgData name="Riccardo Rossi" userId="cfd7839ca6e772a1" providerId="LiveId" clId="{0E3C05C9-8BC9-4930-92EB-EEBFDADE429C}" dt="2026-10-18T18:11:47.925" v="23710" actId="20577"/>
          <ac:spMkLst>
            <pc:docMk/>
            <pc:sldMk cId="902995218" sldId="309"/>
            <ac:spMk id="15" creationId="{37C8D06F-9D41-2721-F1AF-52777AACA517}"/>
          </ac:spMkLst>
        </pc:spChg>
        <pc:spChg chg="add del mod">
          <ac:chgData name="Riccardo Rossi" userId="cfd7839ca6e772a1" providerId="LiveId" clId="{0E3C05C9-8BC9-4930-92EB-EEBFDADE429C}" dt="2026-10-18T16:54:51.295" v="22113" actId="478"/>
          <ac:spMkLst>
            <pc:docMk/>
            <pc:sldMk cId="902995218" sldId="309"/>
            <ac:spMk id="16" creationId="{0AA4D146-C36F-51EB-69CE-4E5BAC669539}"/>
          </ac:spMkLst>
        </pc:spChg>
        <pc:spChg chg="add mod">
          <ac:chgData name="Riccardo Rossi" userId="cfd7839ca6e772a1" providerId="LiveId" clId="{0E3C05C9-8BC9-4930-92EB-EEBFDADE429C}" dt="2026-10-18T16:57:06.717" v="22219" actId="1076"/>
          <ac:spMkLst>
            <pc:docMk/>
            <pc:sldMk cId="902995218" sldId="309"/>
            <ac:spMk id="18" creationId="{ED51C7B4-738D-0E8E-8402-BD8D1ABE779C}"/>
          </ac:spMkLst>
        </pc:spChg>
        <pc:spChg chg="add mod">
          <ac:chgData name="Riccardo Rossi" userId="cfd7839ca6e772a1" providerId="LiveId" clId="{0E3C05C9-8BC9-4930-92EB-EEBFDADE429C}" dt="2026-10-18T17:38:30.432" v="23443" actId="20577"/>
          <ac:spMkLst>
            <pc:docMk/>
            <pc:sldMk cId="902995218" sldId="309"/>
            <ac:spMk id="22" creationId="{2A47BD3F-5A1B-BD76-5C39-4A7BA8B1451B}"/>
          </ac:spMkLst>
        </pc:spChg>
        <pc:picChg chg="add mod">
          <ac:chgData name="Riccardo Rossi" userId="cfd7839ca6e772a1" providerId="LiveId" clId="{0E3C05C9-8BC9-4930-92EB-EEBFDADE429C}" dt="2026-10-18T16:56:04.966" v="22144" actId="14100"/>
          <ac:picMkLst>
            <pc:docMk/>
            <pc:sldMk cId="902995218" sldId="309"/>
            <ac:picMk id="7" creationId="{F849D947-D1B2-6A1B-CD15-9A8EBCE92008}"/>
          </ac:picMkLst>
        </pc:picChg>
        <pc:picChg chg="add mod">
          <ac:chgData name="Riccardo Rossi" userId="cfd7839ca6e772a1" providerId="LiveId" clId="{0E3C05C9-8BC9-4930-92EB-EEBFDADE429C}" dt="2026-10-18T16:55:24.996" v="22122" actId="1076"/>
          <ac:picMkLst>
            <pc:docMk/>
            <pc:sldMk cId="902995218" sldId="309"/>
            <ac:picMk id="10" creationId="{1D256485-9CE4-E64B-D1FB-22626C5F9B5C}"/>
          </ac:picMkLst>
        </pc:picChg>
        <pc:picChg chg="add mod">
          <ac:chgData name="Riccardo Rossi" userId="cfd7839ca6e772a1" providerId="LiveId" clId="{0E3C05C9-8BC9-4930-92EB-EEBFDADE429C}" dt="2026-10-18T16:55:26.285" v="22123" actId="1076"/>
          <ac:picMkLst>
            <pc:docMk/>
            <pc:sldMk cId="902995218" sldId="309"/>
            <ac:picMk id="12" creationId="{4CFD0D33-CE75-EC6F-05F5-F27145F629D0}"/>
          </ac:picMkLst>
        </pc:picChg>
        <pc:picChg chg="add mod">
          <ac:chgData name="Riccardo Rossi" userId="cfd7839ca6e772a1" providerId="LiveId" clId="{0E3C05C9-8BC9-4930-92EB-EEBFDADE429C}" dt="2026-10-18T16:57:26.777" v="22225" actId="1076"/>
          <ac:picMkLst>
            <pc:docMk/>
            <pc:sldMk cId="902995218" sldId="309"/>
            <ac:picMk id="20" creationId="{9026BB1F-A648-C3F4-AE34-9E3C6F55D366}"/>
          </ac:picMkLst>
        </pc:picChg>
        <pc:cxnChg chg="add del mod">
          <ac:chgData name="Riccardo Rossi" userId="cfd7839ca6e772a1" providerId="LiveId" clId="{0E3C05C9-8BC9-4930-92EB-EEBFDADE429C}" dt="2026-10-18T16:54:44.052" v="22111" actId="478"/>
          <ac:cxnSpMkLst>
            <pc:docMk/>
            <pc:sldMk cId="902995218" sldId="309"/>
            <ac:cxnSpMk id="13" creationId="{BA91DDDE-20AD-8516-51FB-1CF64A8DB184}"/>
          </ac:cxnSpMkLst>
        </pc:cxnChg>
        <pc:cxnChg chg="add mod">
          <ac:chgData name="Riccardo Rossi" userId="cfd7839ca6e772a1" providerId="LiveId" clId="{0E3C05C9-8BC9-4930-92EB-EEBFDADE429C}" dt="2026-10-18T16:57:59.975" v="22241" actId="693"/>
          <ac:cxnSpMkLst>
            <pc:docMk/>
            <pc:sldMk cId="902995218" sldId="309"/>
            <ac:cxnSpMk id="24" creationId="{E309B715-13AB-456D-E4AF-55D2A06257AC}"/>
          </ac:cxnSpMkLst>
        </pc:cxnChg>
      </pc:sldChg>
      <pc:sldChg chg="addSp delSp modSp add mod ord">
        <pc:chgData name="Riccardo Rossi" userId="cfd7839ca6e772a1" providerId="LiveId" clId="{0E3C05C9-8BC9-4930-92EB-EEBFDADE429C}" dt="2026-10-18T18:11:29.073" v="23700" actId="113"/>
        <pc:sldMkLst>
          <pc:docMk/>
          <pc:sldMk cId="3906762835" sldId="310"/>
        </pc:sldMkLst>
        <pc:spChg chg="mod">
          <ac:chgData name="Riccardo Rossi" userId="cfd7839ca6e772a1" providerId="LiveId" clId="{0E3C05C9-8BC9-4930-92EB-EEBFDADE429C}" dt="2026-10-18T16:41:26.145" v="21100" actId="20577"/>
          <ac:spMkLst>
            <pc:docMk/>
            <pc:sldMk cId="3906762835" sldId="310"/>
            <ac:spMk id="6" creationId="{3BE9640E-D35C-94A6-45F8-6C6FD9566DE3}"/>
          </ac:spMkLst>
        </pc:spChg>
        <pc:spChg chg="mod">
          <ac:chgData name="Riccardo Rossi" userId="cfd7839ca6e772a1" providerId="LiveId" clId="{0E3C05C9-8BC9-4930-92EB-EEBFDADE429C}" dt="2026-10-18T18:11:29.073" v="23700" actId="113"/>
          <ac:spMkLst>
            <pc:docMk/>
            <pc:sldMk cId="3906762835" sldId="310"/>
            <ac:spMk id="8" creationId="{4FC62183-A4ED-E3D0-3783-0539B98F4236}"/>
          </ac:spMkLst>
        </pc:spChg>
        <pc:picChg chg="add mod">
          <ac:chgData name="Riccardo Rossi" userId="cfd7839ca6e772a1" providerId="LiveId" clId="{0E3C05C9-8BC9-4930-92EB-EEBFDADE429C}" dt="2026-10-18T17:19:16.468" v="22975" actId="1076"/>
          <ac:picMkLst>
            <pc:docMk/>
            <pc:sldMk cId="3906762835" sldId="310"/>
            <ac:picMk id="9" creationId="{2239259F-6639-50CB-1DD6-21FD6E6594C3}"/>
          </ac:picMkLst>
        </pc:picChg>
        <pc:picChg chg="add del mod">
          <ac:chgData name="Riccardo Rossi" userId="cfd7839ca6e772a1" providerId="LiveId" clId="{0E3C05C9-8BC9-4930-92EB-EEBFDADE429C}" dt="2026-10-18T16:48:53.488" v="22037" actId="478"/>
          <ac:picMkLst>
            <pc:docMk/>
            <pc:sldMk cId="3906762835" sldId="310"/>
            <ac:picMk id="11" creationId="{36BCFE38-33FC-CAEF-F3D5-027FAE2A4224}"/>
          </ac:picMkLst>
        </pc:picChg>
        <pc:picChg chg="add mod ord modCrop">
          <ac:chgData name="Riccardo Rossi" userId="cfd7839ca6e772a1" providerId="LiveId" clId="{0E3C05C9-8BC9-4930-92EB-EEBFDADE429C}" dt="2026-10-18T17:21:40.520" v="23182" actId="1076"/>
          <ac:picMkLst>
            <pc:docMk/>
            <pc:sldMk cId="3906762835" sldId="310"/>
            <ac:picMk id="15" creationId="{907CBD1D-0F47-1F6E-A88C-E606EB86403C}"/>
          </ac:picMkLst>
        </pc:picChg>
        <pc:picChg chg="add mod ord">
          <ac:chgData name="Riccardo Rossi" userId="cfd7839ca6e772a1" providerId="LiveId" clId="{0E3C05C9-8BC9-4930-92EB-EEBFDADE429C}" dt="2026-10-18T16:53:42.098" v="22083" actId="1076"/>
          <ac:picMkLst>
            <pc:docMk/>
            <pc:sldMk cId="3906762835" sldId="310"/>
            <ac:picMk id="17" creationId="{52900441-B5B9-AF6F-768B-D188F39F1F4A}"/>
          </ac:picMkLst>
        </pc:picChg>
        <pc:picChg chg="add mod">
          <ac:chgData name="Riccardo Rossi" userId="cfd7839ca6e772a1" providerId="LiveId" clId="{0E3C05C9-8BC9-4930-92EB-EEBFDADE429C}" dt="2026-10-18T17:21:37.940" v="23181" actId="1076"/>
          <ac:picMkLst>
            <pc:docMk/>
            <pc:sldMk cId="3906762835" sldId="310"/>
            <ac:picMk id="19" creationId="{7C3F4EEF-EB09-DC1E-46B3-2E84F86D9DA2}"/>
          </ac:picMkLst>
        </pc:picChg>
        <pc:picChg chg="add mod ord">
          <ac:chgData name="Riccardo Rossi" userId="cfd7839ca6e772a1" providerId="LiveId" clId="{0E3C05C9-8BC9-4930-92EB-EEBFDADE429C}" dt="2026-10-18T17:21:27.226" v="23176" actId="1076"/>
          <ac:picMkLst>
            <pc:docMk/>
            <pc:sldMk cId="3906762835" sldId="310"/>
            <ac:picMk id="20" creationId="{91DDF857-22C9-A351-A3A1-CEC78548C777}"/>
          </ac:picMkLst>
        </pc:picChg>
        <pc:cxnChg chg="add mod">
          <ac:chgData name="Riccardo Rossi" userId="cfd7839ca6e772a1" providerId="LiveId" clId="{0E3C05C9-8BC9-4930-92EB-EEBFDADE429C}" dt="2026-10-18T17:25:17.021" v="23390" actId="14100"/>
          <ac:cxnSpMkLst>
            <pc:docMk/>
            <pc:sldMk cId="3906762835" sldId="310"/>
            <ac:cxnSpMk id="13" creationId="{3D3E8630-D2FE-A980-92CA-6E222648A106}"/>
          </ac:cxnSpMkLst>
        </pc:cxnChg>
      </pc:sldChg>
      <pc:sldChg chg="add mod modClrScheme chgLayout">
        <pc:chgData name="Riccardo Rossi" userId="cfd7839ca6e772a1" providerId="LiveId" clId="{0E3C05C9-8BC9-4930-92EB-EEBFDADE429C}" dt="2026-10-17T14:18:39.324" v="16263" actId="700"/>
        <pc:sldMkLst>
          <pc:docMk/>
          <pc:sldMk cId="3459245759" sldId="311"/>
        </pc:sldMkLst>
      </pc:sldChg>
      <pc:sldChg chg="add del ord">
        <pc:chgData name="Riccardo Rossi" userId="cfd7839ca6e772a1" providerId="LiveId" clId="{0E3C05C9-8BC9-4930-92EB-EEBFDADE429C}" dt="2026-10-18T18:11:57.867" v="23711" actId="47"/>
        <pc:sldMkLst>
          <pc:docMk/>
          <pc:sldMk cId="1656441857" sldId="312"/>
        </pc:sldMkLst>
      </pc:sldChg>
      <pc:sldChg chg="addSp delSp modSp add mod ord">
        <pc:chgData name="Riccardo Rossi" userId="cfd7839ca6e772a1" providerId="LiveId" clId="{0E3C05C9-8BC9-4930-92EB-EEBFDADE429C}" dt="2026-10-18T09:39:57.729" v="17755" actId="1037"/>
        <pc:sldMkLst>
          <pc:docMk/>
          <pc:sldMk cId="2447427919" sldId="313"/>
        </pc:sldMkLst>
        <pc:spChg chg="mod">
          <ac:chgData name="Riccardo Rossi" userId="cfd7839ca6e772a1" providerId="LiveId" clId="{0E3C05C9-8BC9-4930-92EB-EEBFDADE429C}" dt="2026-10-18T09:36:48.790" v="17684" actId="20577"/>
          <ac:spMkLst>
            <pc:docMk/>
            <pc:sldMk cId="2447427919" sldId="313"/>
            <ac:spMk id="9" creationId="{F548BB21-8A59-CADB-CCA7-B0596ABA635C}"/>
          </ac:spMkLst>
        </pc:spChg>
        <pc:spChg chg="add mod">
          <ac:chgData name="Riccardo Rossi" userId="cfd7839ca6e772a1" providerId="LiveId" clId="{0E3C05C9-8BC9-4930-92EB-EEBFDADE429C}" dt="2026-10-18T09:39:45.005" v="17720" actId="1038"/>
          <ac:spMkLst>
            <pc:docMk/>
            <pc:sldMk cId="2447427919" sldId="313"/>
            <ac:spMk id="13" creationId="{E1C0F613-938D-188E-A450-87366422CD13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15" creationId="{8CA11F51-2383-776F-EF88-8B68CBBEBC64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18" creationId="{850F8DDE-EE72-7F73-21A9-861F70A95C53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20" creationId="{851AE387-2644-3798-753B-734A5F4C9DAC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21" creationId="{72891532-B56E-DCB8-8185-D2D0EB740549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23" creationId="{48679ACB-B67E-C769-C99B-ECF1DA6295D7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26" creationId="{40F5544A-CDD1-C208-F772-47E235861FC9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28" creationId="{C10C56C6-3564-4C72-A3AA-878B40A2B461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30" creationId="{AE94194A-DBB7-3D48-69F5-8B9B3D469E33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31" creationId="{08383732-EC10-F611-7C9B-0B702736CF9C}"/>
          </ac:spMkLst>
        </pc:spChg>
        <pc:spChg chg="mod">
          <ac:chgData name="Riccardo Rossi" userId="cfd7839ca6e772a1" providerId="LiveId" clId="{0E3C05C9-8BC9-4930-92EB-EEBFDADE429C}" dt="2026-10-18T09:37:15.087" v="17686"/>
          <ac:spMkLst>
            <pc:docMk/>
            <pc:sldMk cId="2447427919" sldId="313"/>
            <ac:spMk id="33" creationId="{BF5BD140-C0B8-4B15-8DD6-EA8ADFD5F22E}"/>
          </ac:spMkLst>
        </pc:spChg>
        <pc:grpChg chg="mod">
          <ac:chgData name="Riccardo Rossi" userId="cfd7839ca6e772a1" providerId="LiveId" clId="{0E3C05C9-8BC9-4930-92EB-EEBFDADE429C}" dt="2026-10-18T09:39:57.729" v="17755" actId="1037"/>
          <ac:grpSpMkLst>
            <pc:docMk/>
            <pc:sldMk cId="2447427919" sldId="313"/>
            <ac:grpSpMk id="14" creationId="{093C4AF3-96DF-64A7-E2E3-E207CF9991D2}"/>
          </ac:grpSpMkLst>
        </pc:grpChg>
        <pc:grpChg chg="del">
          <ac:chgData name="Riccardo Rossi" userId="cfd7839ca6e772a1" providerId="LiveId" clId="{0E3C05C9-8BC9-4930-92EB-EEBFDADE429C}" dt="2026-10-18T09:30:16.575" v="16935" actId="21"/>
          <ac:grpSpMkLst>
            <pc:docMk/>
            <pc:sldMk cId="2447427919" sldId="313"/>
            <ac:grpSpMk id="82" creationId="{5861B115-1815-153F-CFD7-FC46F1D6EF18}"/>
          </ac:grpSpMkLst>
        </pc:grpChg>
        <pc:picChg chg="add del mod">
          <ac:chgData name="Riccardo Rossi" userId="cfd7839ca6e772a1" providerId="LiveId" clId="{0E3C05C9-8BC9-4930-92EB-EEBFDADE429C}" dt="2026-10-18T09:37:14.723" v="17685" actId="478"/>
          <ac:picMkLst>
            <pc:docMk/>
            <pc:sldMk cId="2447427919" sldId="313"/>
            <ac:picMk id="8" creationId="{3B7B9B5A-87A0-BF0F-B310-72E6EC2DF1AF}"/>
          </ac:picMkLst>
        </pc:picChg>
        <pc:picChg chg="add mod">
          <ac:chgData name="Riccardo Rossi" userId="cfd7839ca6e772a1" providerId="LiveId" clId="{0E3C05C9-8BC9-4930-92EB-EEBFDADE429C}" dt="2026-10-18T09:39:50.660" v="17745" actId="1037"/>
          <ac:picMkLst>
            <pc:docMk/>
            <pc:sldMk cId="2447427919" sldId="313"/>
            <ac:picMk id="11" creationId="{CE541D32-F957-7C76-296F-F6AAF1AA8267}"/>
          </ac:picMkLst>
        </pc:picChg>
      </pc:sldChg>
      <pc:sldChg chg="add del ord">
        <pc:chgData name="Riccardo Rossi" userId="cfd7839ca6e772a1" providerId="LiveId" clId="{0E3C05C9-8BC9-4930-92EB-EEBFDADE429C}" dt="2026-10-18T18:11:57.867" v="23711" actId="47"/>
        <pc:sldMkLst>
          <pc:docMk/>
          <pc:sldMk cId="1528248887" sldId="314"/>
        </pc:sldMkLst>
      </pc:sldChg>
      <pc:sldChg chg="add del">
        <pc:chgData name="Riccardo Rossi" userId="cfd7839ca6e772a1" providerId="LiveId" clId="{0E3C05C9-8BC9-4930-92EB-EEBFDADE429C}" dt="2026-10-18T10:14:23.230" v="18552" actId="47"/>
        <pc:sldMkLst>
          <pc:docMk/>
          <pc:sldMk cId="3418605559" sldId="315"/>
        </pc:sldMkLst>
      </pc:sldChg>
      <pc:sldChg chg="addSp delSp modSp add mod">
        <pc:chgData name="Riccardo Rossi" userId="cfd7839ca6e772a1" providerId="LiveId" clId="{0E3C05C9-8BC9-4930-92EB-EEBFDADE429C}" dt="2026-10-18T17:57:41.235" v="23500" actId="1076"/>
        <pc:sldMkLst>
          <pc:docMk/>
          <pc:sldMk cId="2041966035" sldId="316"/>
        </pc:sldMkLst>
        <pc:spChg chg="add del mod">
          <ac:chgData name="Riccardo Rossi" userId="cfd7839ca6e772a1" providerId="LiveId" clId="{0E3C05C9-8BC9-4930-92EB-EEBFDADE429C}" dt="2026-10-18T09:54:44.174" v="18118" actId="14100"/>
          <ac:spMkLst>
            <pc:docMk/>
            <pc:sldMk cId="2041966035" sldId="316"/>
            <ac:spMk id="7" creationId="{3DA70264-8DEB-0DF6-F8A6-88E742BACFBD}"/>
          </ac:spMkLst>
        </pc:spChg>
        <pc:spChg chg="add del mod">
          <ac:chgData name="Riccardo Rossi" userId="cfd7839ca6e772a1" providerId="LiveId" clId="{0E3C05C9-8BC9-4930-92EB-EEBFDADE429C}" dt="2026-10-18T09:54:44.174" v="18118" actId="14100"/>
          <ac:spMkLst>
            <pc:docMk/>
            <pc:sldMk cId="2041966035" sldId="316"/>
            <ac:spMk id="9" creationId="{060319CC-4296-FDBE-5A5D-C195F0A84F41}"/>
          </ac:spMkLst>
        </pc:spChg>
        <pc:spChg chg="mod">
          <ac:chgData name="Riccardo Rossi" userId="cfd7839ca6e772a1" providerId="LiveId" clId="{0E3C05C9-8BC9-4930-92EB-EEBFDADE429C}" dt="2026-10-18T09:53:18.145" v="18093" actId="207"/>
          <ac:spMkLst>
            <pc:docMk/>
            <pc:sldMk cId="2041966035" sldId="316"/>
            <ac:spMk id="11" creationId="{DF753B69-B595-1B5D-1481-E68D04AA0684}"/>
          </ac:spMkLst>
        </pc:spChg>
        <pc:spChg chg="add del mod">
          <ac:chgData name="Riccardo Rossi" userId="cfd7839ca6e772a1" providerId="LiveId" clId="{0E3C05C9-8BC9-4930-92EB-EEBFDADE429C}" dt="2026-10-18T17:33:20.247" v="23391" actId="478"/>
          <ac:spMkLst>
            <pc:docMk/>
            <pc:sldMk cId="2041966035" sldId="316"/>
            <ac:spMk id="18" creationId="{FA1E05D8-451C-99DF-8044-7D99ECD5DA34}"/>
          </ac:spMkLst>
        </pc:spChg>
        <pc:spChg chg="mod">
          <ac:chgData name="Riccardo Rossi" userId="cfd7839ca6e772a1" providerId="LiveId" clId="{0E3C05C9-8BC9-4930-92EB-EEBFDADE429C}" dt="2026-10-18T09:54:44.174" v="18118" actId="14100"/>
          <ac:spMkLst>
            <pc:docMk/>
            <pc:sldMk cId="2041966035" sldId="316"/>
            <ac:spMk id="19" creationId="{9371AAD6-40EE-80AB-EE23-CBB35486BB9C}"/>
          </ac:spMkLst>
        </pc:spChg>
        <pc:spChg chg="mod">
          <ac:chgData name="Riccardo Rossi" userId="cfd7839ca6e772a1" providerId="LiveId" clId="{0E3C05C9-8BC9-4930-92EB-EEBFDADE429C}" dt="2026-10-18T09:54:44.174" v="18118" actId="14100"/>
          <ac:spMkLst>
            <pc:docMk/>
            <pc:sldMk cId="2041966035" sldId="316"/>
            <ac:spMk id="21" creationId="{2D7CFBAA-9FA3-6B72-F732-1AFC82135D93}"/>
          </ac:spMkLst>
        </pc:spChg>
        <pc:spChg chg="mod">
          <ac:chgData name="Riccardo Rossi" userId="cfd7839ca6e772a1" providerId="LiveId" clId="{0E3C05C9-8BC9-4930-92EB-EEBFDADE429C}" dt="2026-10-18T09:54:44.174" v="18118" actId="14100"/>
          <ac:spMkLst>
            <pc:docMk/>
            <pc:sldMk cId="2041966035" sldId="316"/>
            <ac:spMk id="24" creationId="{82150E26-B33A-C921-A954-A4BFB10026D0}"/>
          </ac:spMkLst>
        </pc:spChg>
        <pc:spChg chg="mod">
          <ac:chgData name="Riccardo Rossi" userId="cfd7839ca6e772a1" providerId="LiveId" clId="{0E3C05C9-8BC9-4930-92EB-EEBFDADE429C}" dt="2026-10-18T10:07:50.313" v="18506" actId="14100"/>
          <ac:spMkLst>
            <pc:docMk/>
            <pc:sldMk cId="2041966035" sldId="316"/>
            <ac:spMk id="26" creationId="{ADE43205-D8B1-2866-CCB5-36BEDF9E6871}"/>
          </ac:spMkLst>
        </pc:spChg>
        <pc:grpChg chg="del mod">
          <ac:chgData name="Riccardo Rossi" userId="cfd7839ca6e772a1" providerId="LiveId" clId="{0E3C05C9-8BC9-4930-92EB-EEBFDADE429C}" dt="2026-10-18T09:56:38.992" v="18126" actId="478"/>
          <ac:grpSpMkLst>
            <pc:docMk/>
            <pc:sldMk cId="2041966035" sldId="316"/>
            <ac:grpSpMk id="60" creationId="{8063A0D4-C50B-0596-B17B-9E6A1948C39F}"/>
          </ac:grpSpMkLst>
        </pc:grpChg>
        <pc:picChg chg="add mod">
          <ac:chgData name="Riccardo Rossi" userId="cfd7839ca6e772a1" providerId="LiveId" clId="{0E3C05C9-8BC9-4930-92EB-EEBFDADE429C}" dt="2026-10-18T09:55:22.511" v="18124" actId="1076"/>
          <ac:picMkLst>
            <pc:docMk/>
            <pc:sldMk cId="2041966035" sldId="316"/>
            <ac:picMk id="8" creationId="{F2E719A9-BC06-B904-B2DA-3F8A449A5833}"/>
          </ac:picMkLst>
        </pc:picChg>
        <pc:picChg chg="add del mod">
          <ac:chgData name="Riccardo Rossi" userId="cfd7839ca6e772a1" providerId="LiveId" clId="{0E3C05C9-8BC9-4930-92EB-EEBFDADE429C}" dt="2026-10-18T17:34:49.350" v="23427" actId="478"/>
          <ac:picMkLst>
            <pc:docMk/>
            <pc:sldMk cId="2041966035" sldId="316"/>
            <ac:picMk id="10" creationId="{BEBA77D5-F0D4-660F-4726-3E1D5BB02624}"/>
          </ac:picMkLst>
        </pc:picChg>
        <pc:picChg chg="add mod">
          <ac:chgData name="Riccardo Rossi" userId="cfd7839ca6e772a1" providerId="LiveId" clId="{0E3C05C9-8BC9-4930-92EB-EEBFDADE429C}" dt="2026-10-18T09:55:22.511" v="18124" actId="1076"/>
          <ac:picMkLst>
            <pc:docMk/>
            <pc:sldMk cId="2041966035" sldId="316"/>
            <ac:picMk id="12" creationId="{ECA7E942-DD5E-46A4-0F6B-B80DCC0430C8}"/>
          </ac:picMkLst>
        </pc:picChg>
        <pc:picChg chg="add mod">
          <ac:chgData name="Riccardo Rossi" userId="cfd7839ca6e772a1" providerId="LiveId" clId="{0E3C05C9-8BC9-4930-92EB-EEBFDADE429C}" dt="2026-10-18T09:55:22.511" v="18124" actId="1076"/>
          <ac:picMkLst>
            <pc:docMk/>
            <pc:sldMk cId="2041966035" sldId="316"/>
            <ac:picMk id="16" creationId="{8A8C3BBC-8824-5C1F-AAAF-E1C413394C0F}"/>
          </ac:picMkLst>
        </pc:picChg>
        <pc:picChg chg="add del mod">
          <ac:chgData name="Riccardo Rossi" userId="cfd7839ca6e772a1" providerId="LiveId" clId="{0E3C05C9-8BC9-4930-92EB-EEBFDADE429C}" dt="2026-10-18T17:33:36.755" v="23396" actId="21"/>
          <ac:picMkLst>
            <pc:docMk/>
            <pc:sldMk cId="2041966035" sldId="316"/>
            <ac:picMk id="20" creationId="{5F788603-FEC3-281D-60AB-86ED10149CD0}"/>
          </ac:picMkLst>
        </pc:picChg>
        <pc:picChg chg="add mod">
          <ac:chgData name="Riccardo Rossi" userId="cfd7839ca6e772a1" providerId="LiveId" clId="{0E3C05C9-8BC9-4930-92EB-EEBFDADE429C}" dt="2026-10-18T17:57:41.235" v="23500" actId="1076"/>
          <ac:picMkLst>
            <pc:docMk/>
            <pc:sldMk cId="2041966035" sldId="316"/>
            <ac:picMk id="23" creationId="{CEE6409E-ECC8-4BA0-01A8-DF0E052438DD}"/>
          </ac:picMkLst>
        </pc:picChg>
      </pc:sldChg>
      <pc:sldChg chg="addSp delSp modSp add mod">
        <pc:chgData name="Riccardo Rossi" userId="cfd7839ca6e772a1" providerId="LiveId" clId="{0E3C05C9-8BC9-4930-92EB-EEBFDADE429C}" dt="2026-10-18T18:08:28.767" v="23627" actId="20577"/>
        <pc:sldMkLst>
          <pc:docMk/>
          <pc:sldMk cId="278452607" sldId="317"/>
        </pc:sldMkLst>
        <pc:spChg chg="mod">
          <ac:chgData name="Riccardo Rossi" userId="cfd7839ca6e772a1" providerId="LiveId" clId="{0E3C05C9-8BC9-4930-92EB-EEBFDADE429C}" dt="2026-10-18T09:57:54.348" v="18142" actId="207"/>
          <ac:spMkLst>
            <pc:docMk/>
            <pc:sldMk cId="278452607" sldId="317"/>
            <ac:spMk id="11" creationId="{27C2D1FA-2568-8230-8FA5-F168641D2E6F}"/>
          </ac:spMkLst>
        </pc:spChg>
        <pc:spChg chg="mod">
          <ac:chgData name="Riccardo Rossi" userId="cfd7839ca6e772a1" providerId="LiveId" clId="{0E3C05C9-8BC9-4930-92EB-EEBFDADE429C}" dt="2026-10-18T09:58:00.306" v="18144" actId="207"/>
          <ac:spMkLst>
            <pc:docMk/>
            <pc:sldMk cId="278452607" sldId="317"/>
            <ac:spMk id="13" creationId="{5B15A67E-429B-47F5-D5BB-593C6CD90DD8}"/>
          </ac:spMkLst>
        </pc:spChg>
        <pc:spChg chg="del">
          <ac:chgData name="Riccardo Rossi" userId="cfd7839ca6e772a1" providerId="LiveId" clId="{0E3C05C9-8BC9-4930-92EB-EEBFDADE429C}" dt="2026-10-18T09:58:04.569" v="18147" actId="478"/>
          <ac:spMkLst>
            <pc:docMk/>
            <pc:sldMk cId="278452607" sldId="317"/>
            <ac:spMk id="18" creationId="{28E623EF-C505-29D2-9624-A311B11C3093}"/>
          </ac:spMkLst>
        </pc:spChg>
        <pc:spChg chg="mod">
          <ac:chgData name="Riccardo Rossi" userId="cfd7839ca6e772a1" providerId="LiveId" clId="{0E3C05C9-8BC9-4930-92EB-EEBFDADE429C}" dt="2026-10-18T10:07:46.604" v="18505" actId="14100"/>
          <ac:spMkLst>
            <pc:docMk/>
            <pc:sldMk cId="278452607" sldId="317"/>
            <ac:spMk id="26" creationId="{6B7D69EE-3B4A-0CE9-0E93-8A90DFB116C6}"/>
          </ac:spMkLst>
        </pc:spChg>
        <pc:spChg chg="add mod">
          <ac:chgData name="Riccardo Rossi" userId="cfd7839ca6e772a1" providerId="LiveId" clId="{0E3C05C9-8BC9-4930-92EB-EEBFDADE429C}" dt="2026-10-18T18:08:28.767" v="23627" actId="20577"/>
          <ac:spMkLst>
            <pc:docMk/>
            <pc:sldMk cId="278452607" sldId="317"/>
            <ac:spMk id="31" creationId="{F6A1C29E-55D3-E53E-746E-97074E82ABAF}"/>
          </ac:spMkLst>
        </pc:spChg>
        <pc:picChg chg="del">
          <ac:chgData name="Riccardo Rossi" userId="cfd7839ca6e772a1" providerId="LiveId" clId="{0E3C05C9-8BC9-4930-92EB-EEBFDADE429C}" dt="2026-10-18T09:58:03.675" v="18146" actId="478"/>
          <ac:picMkLst>
            <pc:docMk/>
            <pc:sldMk cId="278452607" sldId="317"/>
            <ac:picMk id="8" creationId="{73652710-5D44-9C9F-A103-6CED47D0E985}"/>
          </ac:picMkLst>
        </pc:picChg>
        <pc:picChg chg="add mod">
          <ac:chgData name="Riccardo Rossi" userId="cfd7839ca6e772a1" providerId="LiveId" clId="{0E3C05C9-8BC9-4930-92EB-EEBFDADE429C}" dt="2026-10-18T17:34:43.903" v="23426" actId="1036"/>
          <ac:picMkLst>
            <pc:docMk/>
            <pc:sldMk cId="278452607" sldId="317"/>
            <ac:picMk id="10" creationId="{47D91E29-6F57-A77B-9C39-B8AC207CFAE3}"/>
          </ac:picMkLst>
        </pc:picChg>
        <pc:picChg chg="del">
          <ac:chgData name="Riccardo Rossi" userId="cfd7839ca6e772a1" providerId="LiveId" clId="{0E3C05C9-8BC9-4930-92EB-EEBFDADE429C}" dt="2026-10-18T09:58:03.205" v="18145" actId="478"/>
          <ac:picMkLst>
            <pc:docMk/>
            <pc:sldMk cId="278452607" sldId="317"/>
            <ac:picMk id="12" creationId="{B87650B0-9419-71D0-12D1-34692B371936}"/>
          </ac:picMkLst>
        </pc:picChg>
        <pc:picChg chg="del">
          <ac:chgData name="Riccardo Rossi" userId="cfd7839ca6e772a1" providerId="LiveId" clId="{0E3C05C9-8BC9-4930-92EB-EEBFDADE429C}" dt="2026-10-18T09:58:03.205" v="18145" actId="478"/>
          <ac:picMkLst>
            <pc:docMk/>
            <pc:sldMk cId="278452607" sldId="317"/>
            <ac:picMk id="16" creationId="{A00FA813-B3F8-BF84-3976-504EA622DAB7}"/>
          </ac:picMkLst>
        </pc:picChg>
        <pc:picChg chg="add mod">
          <ac:chgData name="Riccardo Rossi" userId="cfd7839ca6e772a1" providerId="LiveId" clId="{0E3C05C9-8BC9-4930-92EB-EEBFDADE429C}" dt="2026-10-18T17:34:43.903" v="23426" actId="1036"/>
          <ac:picMkLst>
            <pc:docMk/>
            <pc:sldMk cId="278452607" sldId="317"/>
            <ac:picMk id="20" creationId="{D2C418C4-A87C-AFCC-4FEB-58DC3D752FED}"/>
          </ac:picMkLst>
        </pc:picChg>
        <pc:picChg chg="add mod">
          <ac:chgData name="Riccardo Rossi" userId="cfd7839ca6e772a1" providerId="LiveId" clId="{0E3C05C9-8BC9-4930-92EB-EEBFDADE429C}" dt="2026-10-18T17:34:43.903" v="23426" actId="1036"/>
          <ac:picMkLst>
            <pc:docMk/>
            <pc:sldMk cId="278452607" sldId="317"/>
            <ac:picMk id="23" creationId="{6BD0EA99-271E-16AC-80CB-368507C50845}"/>
          </ac:picMkLst>
        </pc:picChg>
        <pc:picChg chg="add del mod">
          <ac:chgData name="Riccardo Rossi" userId="cfd7839ca6e772a1" providerId="LiveId" clId="{0E3C05C9-8BC9-4930-92EB-EEBFDADE429C}" dt="2026-10-18T10:03:50.503" v="18244" actId="478"/>
          <ac:picMkLst>
            <pc:docMk/>
            <pc:sldMk cId="278452607" sldId="317"/>
            <ac:picMk id="27" creationId="{2F7AC378-2C7B-4F5E-AFBF-FAEC55346399}"/>
          </ac:picMkLst>
        </pc:picChg>
      </pc:sldChg>
      <pc:sldChg chg="addSp delSp modSp add mod">
        <pc:chgData name="Riccardo Rossi" userId="cfd7839ca6e772a1" providerId="LiveId" clId="{0E3C05C9-8BC9-4930-92EB-EEBFDADE429C}" dt="2026-10-18T17:34:30.104" v="23412" actId="164"/>
        <pc:sldMkLst>
          <pc:docMk/>
          <pc:sldMk cId="1823157237" sldId="318"/>
        </pc:sldMkLst>
        <pc:spChg chg="del mod topLvl">
          <ac:chgData name="Riccardo Rossi" userId="cfd7839ca6e772a1" providerId="LiveId" clId="{0E3C05C9-8BC9-4930-92EB-EEBFDADE429C}" dt="2026-10-18T10:13:43.782" v="18539" actId="478"/>
          <ac:spMkLst>
            <pc:docMk/>
            <pc:sldMk cId="1823157237" sldId="318"/>
            <ac:spMk id="12" creationId="{0D0000B7-C736-E3D2-88D0-AE4AB95A1F19}"/>
          </ac:spMkLst>
        </pc:spChg>
        <pc:spChg chg="mod">
          <ac:chgData name="Riccardo Rossi" userId="cfd7839ca6e772a1" providerId="LiveId" clId="{0E3C05C9-8BC9-4930-92EB-EEBFDADE429C}" dt="2026-10-18T10:08:20.901" v="18512" actId="207"/>
          <ac:spMkLst>
            <pc:docMk/>
            <pc:sldMk cId="1823157237" sldId="318"/>
            <ac:spMk id="13" creationId="{AED616ED-9FA0-FA3E-E2CB-21FCD2918D7D}"/>
          </ac:spMkLst>
        </pc:spChg>
        <pc:spChg chg="del mod topLvl">
          <ac:chgData name="Riccardo Rossi" userId="cfd7839ca6e772a1" providerId="LiveId" clId="{0E3C05C9-8BC9-4930-92EB-EEBFDADE429C}" dt="2026-10-18T10:13:43.782" v="18539" actId="478"/>
          <ac:spMkLst>
            <pc:docMk/>
            <pc:sldMk cId="1823157237" sldId="318"/>
            <ac:spMk id="14" creationId="{332C371A-004E-7B55-4FD2-71192D03F793}"/>
          </ac:spMkLst>
        </pc:spChg>
        <pc:spChg chg="add mod">
          <ac:chgData name="Riccardo Rossi" userId="cfd7839ca6e772a1" providerId="LiveId" clId="{0E3C05C9-8BC9-4930-92EB-EEBFDADE429C}" dt="2026-10-18T17:34:30.104" v="23412" actId="164"/>
          <ac:spMkLst>
            <pc:docMk/>
            <pc:sldMk cId="1823157237" sldId="318"/>
            <ac:spMk id="14" creationId="{F4744333-BF50-99F6-4083-5344B4ABE83C}"/>
          </ac:spMkLst>
        </pc:spChg>
        <pc:spChg chg="mod">
          <ac:chgData name="Riccardo Rossi" userId="cfd7839ca6e772a1" providerId="LiveId" clId="{0E3C05C9-8BC9-4930-92EB-EEBFDADE429C}" dt="2026-10-18T10:08:41.636" v="18514" actId="207"/>
          <ac:spMkLst>
            <pc:docMk/>
            <pc:sldMk cId="1823157237" sldId="318"/>
            <ac:spMk id="15" creationId="{55BE3E8F-998B-5FA8-6F14-3C35B448B3DD}"/>
          </ac:spMkLst>
        </pc:spChg>
        <pc:spChg chg="del mod topLvl">
          <ac:chgData name="Riccardo Rossi" userId="cfd7839ca6e772a1" providerId="LiveId" clId="{0E3C05C9-8BC9-4930-92EB-EEBFDADE429C}" dt="2026-10-18T10:13:43.782" v="18539" actId="478"/>
          <ac:spMkLst>
            <pc:docMk/>
            <pc:sldMk cId="1823157237" sldId="318"/>
            <ac:spMk id="16" creationId="{8A905633-33F3-09D4-92D2-35E5D0761565}"/>
          </ac:spMkLst>
        </pc:spChg>
        <pc:spChg chg="del mod topLvl">
          <ac:chgData name="Riccardo Rossi" userId="cfd7839ca6e772a1" providerId="LiveId" clId="{0E3C05C9-8BC9-4930-92EB-EEBFDADE429C}" dt="2026-10-18T10:13:44.805" v="18540" actId="478"/>
          <ac:spMkLst>
            <pc:docMk/>
            <pc:sldMk cId="1823157237" sldId="318"/>
            <ac:spMk id="18" creationId="{19AF5732-9A9F-5C75-07D9-281935DE1ED1}"/>
          </ac:spMkLst>
        </pc:spChg>
        <pc:spChg chg="del mod topLvl">
          <ac:chgData name="Riccardo Rossi" userId="cfd7839ca6e772a1" providerId="LiveId" clId="{0E3C05C9-8BC9-4930-92EB-EEBFDADE429C}" dt="2026-10-18T10:13:45.686" v="18541" actId="478"/>
          <ac:spMkLst>
            <pc:docMk/>
            <pc:sldMk cId="1823157237" sldId="318"/>
            <ac:spMk id="22" creationId="{8047437A-F7FA-FFD5-C3C3-29E0B54B4D2B}"/>
          </ac:spMkLst>
        </pc:spChg>
        <pc:grpChg chg="add del mod">
          <ac:chgData name="Riccardo Rossi" userId="cfd7839ca6e772a1" providerId="LiveId" clId="{0E3C05C9-8BC9-4930-92EB-EEBFDADE429C}" dt="2026-10-18T10:08:56.159" v="18518" actId="165"/>
          <ac:grpSpMkLst>
            <pc:docMk/>
            <pc:sldMk cId="1823157237" sldId="318"/>
            <ac:grpSpMk id="5" creationId="{9C6A1467-C5CA-365B-A832-C0D3202A951F}"/>
          </ac:grpSpMkLst>
        </pc:grpChg>
        <pc:grpChg chg="add mod">
          <ac:chgData name="Riccardo Rossi" userId="cfd7839ca6e772a1" providerId="LiveId" clId="{0E3C05C9-8BC9-4930-92EB-EEBFDADE429C}" dt="2026-10-18T17:34:30.104" v="23412" actId="164"/>
          <ac:grpSpMkLst>
            <pc:docMk/>
            <pc:sldMk cId="1823157237" sldId="318"/>
            <ac:grpSpMk id="16" creationId="{0D9FD588-30B8-EB41-B971-BACB629D5188}"/>
          </ac:grpSpMkLst>
        </pc:grpChg>
        <pc:picChg chg="mod topLvl modCrop">
          <ac:chgData name="Riccardo Rossi" userId="cfd7839ca6e772a1" providerId="LiveId" clId="{0E3C05C9-8BC9-4930-92EB-EEBFDADE429C}" dt="2026-10-18T17:34:30.104" v="23412" actId="164"/>
          <ac:picMkLst>
            <pc:docMk/>
            <pc:sldMk cId="1823157237" sldId="318"/>
            <ac:picMk id="8" creationId="{6FEF5E30-E745-FE9C-3C6E-8EA7B89C9647}"/>
          </ac:picMkLst>
        </pc:picChg>
        <pc:picChg chg="add mod modCrop">
          <ac:chgData name="Riccardo Rossi" userId="cfd7839ca6e772a1" providerId="LiveId" clId="{0E3C05C9-8BC9-4930-92EB-EEBFDADE429C}" dt="2026-10-18T17:34:30.104" v="23412" actId="164"/>
          <ac:picMkLst>
            <pc:docMk/>
            <pc:sldMk cId="1823157237" sldId="318"/>
            <ac:picMk id="10" creationId="{4A545916-A82C-804C-A01F-2BA22A50A13E}"/>
          </ac:picMkLst>
        </pc:picChg>
        <pc:picChg chg="del">
          <ac:chgData name="Riccardo Rossi" userId="cfd7839ca6e772a1" providerId="LiveId" clId="{0E3C05C9-8BC9-4930-92EB-EEBFDADE429C}" dt="2026-10-18T10:08:13.466" v="18509" actId="478"/>
          <ac:picMkLst>
            <pc:docMk/>
            <pc:sldMk cId="1823157237" sldId="318"/>
            <ac:picMk id="10" creationId="{6183E3E6-72EF-EB4F-0DC4-9B16FF1BF370}"/>
          </ac:picMkLst>
        </pc:picChg>
        <pc:picChg chg="add mod ord modCrop">
          <ac:chgData name="Riccardo Rossi" userId="cfd7839ca6e772a1" providerId="LiveId" clId="{0E3C05C9-8BC9-4930-92EB-EEBFDADE429C}" dt="2026-10-18T17:34:30.104" v="23412" actId="164"/>
          <ac:picMkLst>
            <pc:docMk/>
            <pc:sldMk cId="1823157237" sldId="318"/>
            <ac:picMk id="12" creationId="{A408A094-1503-4BD6-7CFF-E647B2693EEE}"/>
          </ac:picMkLst>
        </pc:picChg>
        <pc:picChg chg="del">
          <ac:chgData name="Riccardo Rossi" userId="cfd7839ca6e772a1" providerId="LiveId" clId="{0E3C05C9-8BC9-4930-92EB-EEBFDADE429C}" dt="2026-10-18T10:08:12.167" v="18508" actId="478"/>
          <ac:picMkLst>
            <pc:docMk/>
            <pc:sldMk cId="1823157237" sldId="318"/>
            <ac:picMk id="20" creationId="{63BC1E5A-84B9-AA0B-B37D-31F6EA489D79}"/>
          </ac:picMkLst>
        </pc:picChg>
        <pc:picChg chg="del">
          <ac:chgData name="Riccardo Rossi" userId="cfd7839ca6e772a1" providerId="LiveId" clId="{0E3C05C9-8BC9-4930-92EB-EEBFDADE429C}" dt="2026-10-18T10:08:14.039" v="18510" actId="478"/>
          <ac:picMkLst>
            <pc:docMk/>
            <pc:sldMk cId="1823157237" sldId="318"/>
            <ac:picMk id="23" creationId="{78579309-10DD-B3E7-1945-13039616F534}"/>
          </ac:picMkLst>
        </pc:picChg>
        <pc:picChg chg="del">
          <ac:chgData name="Riccardo Rossi" userId="cfd7839ca6e772a1" providerId="LiveId" clId="{0E3C05C9-8BC9-4930-92EB-EEBFDADE429C}" dt="2026-10-18T10:08:10.613" v="18507" actId="478"/>
          <ac:picMkLst>
            <pc:docMk/>
            <pc:sldMk cId="1823157237" sldId="318"/>
            <ac:picMk id="27" creationId="{5016F870-B13B-B62C-679A-C3D22770B7B9}"/>
          </ac:picMkLst>
        </pc:picChg>
      </pc:sldChg>
      <pc:sldChg chg="addSp delSp modSp add mod">
        <pc:chgData name="Riccardo Rossi" userId="cfd7839ca6e772a1" providerId="LiveId" clId="{0E3C05C9-8BC9-4930-92EB-EEBFDADE429C}" dt="2026-10-18T17:57:12.517" v="23494" actId="1035"/>
        <pc:sldMkLst>
          <pc:docMk/>
          <pc:sldMk cId="3342234313" sldId="319"/>
        </pc:sldMkLst>
        <pc:spChg chg="mod">
          <ac:chgData name="Riccardo Rossi" userId="cfd7839ca6e772a1" providerId="LiveId" clId="{0E3C05C9-8BC9-4930-92EB-EEBFDADE429C}" dt="2026-10-18T10:07:28.039" v="18501" actId="207"/>
          <ac:spMkLst>
            <pc:docMk/>
            <pc:sldMk cId="3342234313" sldId="319"/>
            <ac:spMk id="13" creationId="{4686D14B-66BA-6807-26FC-D369C550537D}"/>
          </ac:spMkLst>
        </pc:spChg>
        <pc:spChg chg="mod">
          <ac:chgData name="Riccardo Rossi" userId="cfd7839ca6e772a1" providerId="LiveId" clId="{0E3C05C9-8BC9-4930-92EB-EEBFDADE429C}" dt="2026-10-18T10:07:34.575" v="18503" actId="207"/>
          <ac:spMkLst>
            <pc:docMk/>
            <pc:sldMk cId="3342234313" sldId="319"/>
            <ac:spMk id="17" creationId="{AA142805-04F2-3ABF-C42B-D012F13D96F6}"/>
          </ac:spMkLst>
        </pc:spChg>
        <pc:spChg chg="mod">
          <ac:chgData name="Riccardo Rossi" userId="cfd7839ca6e772a1" providerId="LiveId" clId="{0E3C05C9-8BC9-4930-92EB-EEBFDADE429C}" dt="2026-10-18T10:07:38.323" v="18504" actId="14100"/>
          <ac:spMkLst>
            <pc:docMk/>
            <pc:sldMk cId="3342234313" sldId="319"/>
            <ac:spMk id="26" creationId="{7040AE1B-A497-5CFC-5F37-D969E306D2FC}"/>
          </ac:spMkLst>
        </pc:spChg>
        <pc:grpChg chg="add mod">
          <ac:chgData name="Riccardo Rossi" userId="cfd7839ca6e772a1" providerId="LiveId" clId="{0E3C05C9-8BC9-4930-92EB-EEBFDADE429C}" dt="2026-10-18T17:57:12.517" v="23494" actId="1035"/>
          <ac:grpSpMkLst>
            <pc:docMk/>
            <pc:sldMk cId="3342234313" sldId="319"/>
            <ac:grpSpMk id="14" creationId="{78B891E2-FFFE-FB85-B57D-55929ADCC4E5}"/>
          </ac:grpSpMkLst>
        </pc:grpChg>
        <pc:picChg chg="add mod modCrop">
          <ac:chgData name="Riccardo Rossi" userId="cfd7839ca6e772a1" providerId="LiveId" clId="{0E3C05C9-8BC9-4930-92EB-EEBFDADE429C}" dt="2026-10-18T17:55:56.771" v="23461" actId="1076"/>
          <ac:picMkLst>
            <pc:docMk/>
            <pc:sldMk cId="3342234313" sldId="319"/>
            <ac:picMk id="8" creationId="{DB9909BC-8A07-2828-25AD-276ED9AB73F8}"/>
          </ac:picMkLst>
        </pc:picChg>
        <pc:picChg chg="del">
          <ac:chgData name="Riccardo Rossi" userId="cfd7839ca6e772a1" providerId="LiveId" clId="{0E3C05C9-8BC9-4930-92EB-EEBFDADE429C}" dt="2026-10-18T10:07:17.915" v="18497" actId="478"/>
          <ac:picMkLst>
            <pc:docMk/>
            <pc:sldMk cId="3342234313" sldId="319"/>
            <ac:picMk id="10" creationId="{D29B5B6A-57E0-6A3C-106A-6A615ECF7832}"/>
          </ac:picMkLst>
        </pc:picChg>
        <pc:picChg chg="add mod ord modCrop">
          <ac:chgData name="Riccardo Rossi" userId="cfd7839ca6e772a1" providerId="LiveId" clId="{0E3C05C9-8BC9-4930-92EB-EEBFDADE429C}" dt="2026-10-18T17:57:07.687" v="23483" actId="164"/>
          <ac:picMkLst>
            <pc:docMk/>
            <pc:sldMk cId="3342234313" sldId="319"/>
            <ac:picMk id="12" creationId="{5916B4D3-D3A1-0094-0099-4AA69F96414E}"/>
          </ac:picMkLst>
        </pc:picChg>
        <pc:picChg chg="del">
          <ac:chgData name="Riccardo Rossi" userId="cfd7839ca6e772a1" providerId="LiveId" clId="{0E3C05C9-8BC9-4930-92EB-EEBFDADE429C}" dt="2026-10-18T10:07:18.180" v="18498" actId="478"/>
          <ac:picMkLst>
            <pc:docMk/>
            <pc:sldMk cId="3342234313" sldId="319"/>
            <ac:picMk id="20" creationId="{E248926D-790E-A629-9040-4B63DACDFE53}"/>
          </ac:picMkLst>
        </pc:picChg>
        <pc:picChg chg="del">
          <ac:chgData name="Riccardo Rossi" userId="cfd7839ca6e772a1" providerId="LiveId" clId="{0E3C05C9-8BC9-4930-92EB-EEBFDADE429C}" dt="2026-10-18T10:07:17.448" v="18496" actId="478"/>
          <ac:picMkLst>
            <pc:docMk/>
            <pc:sldMk cId="3342234313" sldId="319"/>
            <ac:picMk id="23" creationId="{1747A900-A248-A384-9A4E-173E7EE6D3AA}"/>
          </ac:picMkLst>
        </pc:picChg>
        <pc:picChg chg="mod">
          <ac:chgData name="Riccardo Rossi" userId="cfd7839ca6e772a1" providerId="LiveId" clId="{0E3C05C9-8BC9-4930-92EB-EEBFDADE429C}" dt="2026-10-18T17:57:07.687" v="23483" actId="164"/>
          <ac:picMkLst>
            <pc:docMk/>
            <pc:sldMk cId="3342234313" sldId="319"/>
            <ac:picMk id="27" creationId="{1E3CE691-4A71-45FB-0045-7B8B36FBECCF}"/>
          </ac:picMkLst>
        </pc:picChg>
      </pc:sldChg>
      <pc:sldChg chg="modSp add mod">
        <pc:chgData name="Riccardo Rossi" userId="cfd7839ca6e772a1" providerId="LiveId" clId="{0E3C05C9-8BC9-4930-92EB-EEBFDADE429C}" dt="2026-10-18T18:10:03.294" v="23652" actId="20577"/>
        <pc:sldMkLst>
          <pc:docMk/>
          <pc:sldMk cId="291488294" sldId="320"/>
        </pc:sldMkLst>
        <pc:spChg chg="mod">
          <ac:chgData name="Riccardo Rossi" userId="cfd7839ca6e772a1" providerId="LiveId" clId="{0E3C05C9-8BC9-4930-92EB-EEBFDADE429C}" dt="2026-10-18T18:10:03.294" v="23652" actId="20577"/>
          <ac:spMkLst>
            <pc:docMk/>
            <pc:sldMk cId="291488294" sldId="320"/>
            <ac:spMk id="8" creationId="{FA79C380-23E4-4CF8-004D-1332B2F70FCD}"/>
          </ac:spMkLst>
        </pc:spChg>
        <pc:spChg chg="mod">
          <ac:chgData name="Riccardo Rossi" userId="cfd7839ca6e772a1" providerId="LiveId" clId="{0E3C05C9-8BC9-4930-92EB-EEBFDADE429C}" dt="2026-10-18T18:09:35.858" v="23646" actId="20577"/>
          <ac:spMkLst>
            <pc:docMk/>
            <pc:sldMk cId="291488294" sldId="320"/>
            <ac:spMk id="34" creationId="{F222A7B6-B5C3-BAF8-BEB3-D3178AE55DE2}"/>
          </ac:spMkLst>
        </pc:spChg>
      </pc:sldChg>
      <pc:sldChg chg="addSp delSp modSp add mod ord">
        <pc:chgData name="Riccardo Rossi" userId="cfd7839ca6e772a1" providerId="LiveId" clId="{0E3C05C9-8BC9-4930-92EB-EEBFDADE429C}" dt="2026-10-19T12:09:32.045" v="23898" actId="1035"/>
        <pc:sldMkLst>
          <pc:docMk/>
          <pc:sldMk cId="3293168921" sldId="321"/>
        </pc:sldMkLst>
        <pc:spChg chg="mod">
          <ac:chgData name="Riccardo Rossi" userId="cfd7839ca6e772a1" providerId="LiveId" clId="{0E3C05C9-8BC9-4930-92EB-EEBFDADE429C}" dt="2026-10-18T15:34:22.153" v="18638" actId="20577"/>
          <ac:spMkLst>
            <pc:docMk/>
            <pc:sldMk cId="3293168921" sldId="321"/>
            <ac:spMk id="6" creationId="{A0293846-3DF5-051D-C89C-BF08AD2DBB38}"/>
          </ac:spMkLst>
        </pc:spChg>
        <pc:spChg chg="add del mod">
          <ac:chgData name="Riccardo Rossi" userId="cfd7839ca6e772a1" providerId="LiveId" clId="{0E3C05C9-8BC9-4930-92EB-EEBFDADE429C}" dt="2026-10-19T12:09:10.452" v="23871"/>
          <ac:spMkLst>
            <pc:docMk/>
            <pc:sldMk cId="3293168921" sldId="321"/>
            <ac:spMk id="7" creationId="{A0C65A07-335A-57D6-CA12-E0A411C9CD4A}"/>
          </ac:spMkLst>
        </pc:spChg>
        <pc:spChg chg="add mod">
          <ac:chgData name="Riccardo Rossi" userId="cfd7839ca6e772a1" providerId="LiveId" clId="{0E3C05C9-8BC9-4930-92EB-EEBFDADE429C}" dt="2026-10-19T12:09:19.860" v="23889" actId="1036"/>
          <ac:spMkLst>
            <pc:docMk/>
            <pc:sldMk cId="3293168921" sldId="321"/>
            <ac:spMk id="10" creationId="{6A3F4F29-FA54-4B63-B603-E013477CFBDD}"/>
          </ac:spMkLst>
        </pc:spChg>
        <pc:spChg chg="add mod">
          <ac:chgData name="Riccardo Rossi" userId="cfd7839ca6e772a1" providerId="LiveId" clId="{0E3C05C9-8BC9-4930-92EB-EEBFDADE429C}" dt="2026-10-19T12:09:32.045" v="23898" actId="1035"/>
          <ac:spMkLst>
            <pc:docMk/>
            <pc:sldMk cId="3293168921" sldId="321"/>
            <ac:spMk id="14" creationId="{746C586C-DB06-BC83-33E1-BE39E71E39A3}"/>
          </ac:spMkLst>
        </pc:spChg>
        <pc:spChg chg="add mod">
          <ac:chgData name="Riccardo Rossi" userId="cfd7839ca6e772a1" providerId="LiveId" clId="{0E3C05C9-8BC9-4930-92EB-EEBFDADE429C}" dt="2026-10-19T12:08:42.161" v="23856" actId="1076"/>
          <ac:spMkLst>
            <pc:docMk/>
            <pc:sldMk cId="3293168921" sldId="321"/>
            <ac:spMk id="16" creationId="{7ED29B66-31E9-1679-889B-5F4D3DC63667}"/>
          </ac:spMkLst>
        </pc:spChg>
        <pc:picChg chg="add del mod">
          <ac:chgData name="Riccardo Rossi" userId="cfd7839ca6e772a1" providerId="LiveId" clId="{0E3C05C9-8BC9-4930-92EB-EEBFDADE429C}" dt="2026-10-18T15:37:19.689" v="18642" actId="478"/>
          <ac:picMkLst>
            <pc:docMk/>
            <pc:sldMk cId="3293168921" sldId="321"/>
            <ac:picMk id="7" creationId="{C0120B08-C4B9-EF81-7527-947ABB2253A8}"/>
          </ac:picMkLst>
        </pc:picChg>
        <pc:picChg chg="add mod">
          <ac:chgData name="Riccardo Rossi" userId="cfd7839ca6e772a1" providerId="LiveId" clId="{0E3C05C9-8BC9-4930-92EB-EEBFDADE429C}" dt="2026-10-18T18:10:47.103" v="23696" actId="1036"/>
          <ac:picMkLst>
            <pc:docMk/>
            <pc:sldMk cId="3293168921" sldId="321"/>
            <ac:picMk id="8" creationId="{363406DA-AEFF-2047-2967-8CE1D91C2074}"/>
          </ac:picMkLst>
        </pc:picChg>
        <pc:picChg chg="add mod modCrop">
          <ac:chgData name="Riccardo Rossi" userId="cfd7839ca6e772a1" providerId="LiveId" clId="{0E3C05C9-8BC9-4930-92EB-EEBFDADE429C}" dt="2026-10-18T15:41:42.051" v="18943" actId="12789"/>
          <ac:picMkLst>
            <pc:docMk/>
            <pc:sldMk cId="3293168921" sldId="321"/>
            <ac:picMk id="9" creationId="{5E92F3F8-DE66-6002-365A-2F3B1887420F}"/>
          </ac:picMkLst>
        </pc:picChg>
        <pc:picChg chg="del">
          <ac:chgData name="Riccardo Rossi" userId="cfd7839ca6e772a1" providerId="LiveId" clId="{0E3C05C9-8BC9-4930-92EB-EEBFDADE429C}" dt="2026-10-18T15:34:23.517" v="18639" actId="478"/>
          <ac:picMkLst>
            <pc:docMk/>
            <pc:sldMk cId="3293168921" sldId="321"/>
            <ac:picMk id="10" creationId="{77480760-63AF-853F-128F-CCBCB8C9F775}"/>
          </ac:picMkLst>
        </pc:picChg>
        <pc:picChg chg="add mod modCrop">
          <ac:chgData name="Riccardo Rossi" userId="cfd7839ca6e772a1" providerId="LiveId" clId="{0E3C05C9-8BC9-4930-92EB-EEBFDADE429C}" dt="2026-10-18T15:41:42.051" v="18943" actId="12789"/>
          <ac:picMkLst>
            <pc:docMk/>
            <pc:sldMk cId="3293168921" sldId="321"/>
            <ac:picMk id="12" creationId="{824AFB47-44B5-EA8C-70EB-2EAF44A8CEB7}"/>
          </ac:picMkLst>
        </pc:picChg>
        <pc:cxnChg chg="add mod">
          <ac:chgData name="Riccardo Rossi" userId="cfd7839ca6e772a1" providerId="LiveId" clId="{0E3C05C9-8BC9-4930-92EB-EEBFDADE429C}" dt="2026-10-19T12:09:24.301" v="23892" actId="14100"/>
          <ac:cxnSpMkLst>
            <pc:docMk/>
            <pc:sldMk cId="3293168921" sldId="321"/>
            <ac:cxnSpMk id="13" creationId="{F136228D-9880-E33F-709C-3E9D83D24173}"/>
          </ac:cxnSpMkLst>
        </pc:cxnChg>
        <pc:cxnChg chg="add mod">
          <ac:chgData name="Riccardo Rossi" userId="cfd7839ca6e772a1" providerId="LiveId" clId="{0E3C05C9-8BC9-4930-92EB-EEBFDADE429C}" dt="2026-10-19T12:09:19.860" v="23889" actId="1036"/>
          <ac:cxnSpMkLst>
            <pc:docMk/>
            <pc:sldMk cId="3293168921" sldId="321"/>
            <ac:cxnSpMk id="15" creationId="{B0E4C764-152A-ACB7-E30A-2C70959ED900}"/>
          </ac:cxnSpMkLst>
        </pc:cxnChg>
      </pc:sldChg>
      <pc:sldChg chg="addSp delSp modSp add mod">
        <pc:chgData name="Riccardo Rossi" userId="cfd7839ca6e772a1" providerId="LiveId" clId="{0E3C05C9-8BC9-4930-92EB-EEBFDADE429C}" dt="2026-10-18T18:09:24.966" v="23644" actId="20577"/>
        <pc:sldMkLst>
          <pc:docMk/>
          <pc:sldMk cId="878350075" sldId="322"/>
        </pc:sldMkLst>
        <pc:spChg chg="mod">
          <ac:chgData name="Riccardo Rossi" userId="cfd7839ca6e772a1" providerId="LiveId" clId="{0E3C05C9-8BC9-4930-92EB-EEBFDADE429C}" dt="2026-10-18T18:08:58.297" v="23631" actId="20577"/>
          <ac:spMkLst>
            <pc:docMk/>
            <pc:sldMk cId="878350075" sldId="322"/>
            <ac:spMk id="16" creationId="{2703BC7A-8DB2-5A0B-5255-14039D4F0B61}"/>
          </ac:spMkLst>
        </pc:spChg>
        <pc:spChg chg="mod">
          <ac:chgData name="Riccardo Rossi" userId="cfd7839ca6e772a1" providerId="LiveId" clId="{0E3C05C9-8BC9-4930-92EB-EEBFDADE429C}" dt="2026-10-18T18:09:24.966" v="23644" actId="20577"/>
          <ac:spMkLst>
            <pc:docMk/>
            <pc:sldMk cId="878350075" sldId="322"/>
            <ac:spMk id="18" creationId="{C66A6EB8-8212-5E0C-980D-AAA3ACE12857}"/>
          </ac:spMkLst>
        </pc:spChg>
        <pc:picChg chg="add del mod modCrop">
          <ac:chgData name="Riccardo Rossi" userId="cfd7839ca6e772a1" providerId="LiveId" clId="{0E3C05C9-8BC9-4930-92EB-EEBFDADE429C}" dt="2026-10-18T16:33:42.865" v="19926" actId="478"/>
          <ac:picMkLst>
            <pc:docMk/>
            <pc:sldMk cId="878350075" sldId="322"/>
            <ac:picMk id="7" creationId="{0C071FD4-FCD8-108C-60CC-B3020A883C3A}"/>
          </ac:picMkLst>
        </pc:picChg>
        <pc:picChg chg="add mod modCrop">
          <ac:chgData name="Riccardo Rossi" userId="cfd7839ca6e772a1" providerId="LiveId" clId="{0E3C05C9-8BC9-4930-92EB-EEBFDADE429C}" dt="2026-10-18T16:33:59.594" v="19934" actId="1076"/>
          <ac:picMkLst>
            <pc:docMk/>
            <pc:sldMk cId="878350075" sldId="322"/>
            <ac:picMk id="9" creationId="{BC30F733-4C5D-408F-0197-A3AC4986135E}"/>
          </ac:picMkLst>
        </pc:picChg>
        <pc:picChg chg="del">
          <ac:chgData name="Riccardo Rossi" userId="cfd7839ca6e772a1" providerId="LiveId" clId="{0E3C05C9-8BC9-4930-92EB-EEBFDADE429C}" dt="2026-10-18T16:30:20.692" v="19918" actId="478"/>
          <ac:picMkLst>
            <pc:docMk/>
            <pc:sldMk cId="878350075" sldId="322"/>
            <ac:picMk id="12" creationId="{188AEB9C-AEB0-7277-AAA3-C4BF10E80E18}"/>
          </ac:picMkLst>
        </pc:picChg>
      </pc:sldChg>
      <pc:sldChg chg="addSp modSp add mod">
        <pc:chgData name="Riccardo Rossi" userId="cfd7839ca6e772a1" providerId="LiveId" clId="{0E3C05C9-8BC9-4930-92EB-EEBFDADE429C}" dt="2026-10-18T17:14:57.700" v="22727" actId="14100"/>
        <pc:sldMkLst>
          <pc:docMk/>
          <pc:sldMk cId="382441930" sldId="323"/>
        </pc:sldMkLst>
        <pc:spChg chg="mod">
          <ac:chgData name="Riccardo Rossi" userId="cfd7839ca6e772a1" providerId="LiveId" clId="{0E3C05C9-8BC9-4930-92EB-EEBFDADE429C}" dt="2026-10-18T16:03:18.712" v="19915" actId="207"/>
          <ac:spMkLst>
            <pc:docMk/>
            <pc:sldMk cId="382441930" sldId="323"/>
            <ac:spMk id="30" creationId="{6C8CD40C-7482-78F7-F5FA-C7FAF2FC7111}"/>
          </ac:spMkLst>
        </pc:spChg>
        <pc:picChg chg="add mod modCrop">
          <ac:chgData name="Riccardo Rossi" userId="cfd7839ca6e772a1" providerId="LiveId" clId="{0E3C05C9-8BC9-4930-92EB-EEBFDADE429C}" dt="2026-10-18T17:14:57.700" v="22727" actId="14100"/>
          <ac:picMkLst>
            <pc:docMk/>
            <pc:sldMk cId="382441930" sldId="323"/>
            <ac:picMk id="8" creationId="{2A0F98FE-5EB6-AF6B-1D56-E7CA2859281D}"/>
          </ac:picMkLst>
        </pc:picChg>
      </pc:sldChg>
      <pc:sldChg chg="add del ord">
        <pc:chgData name="Riccardo Rossi" userId="cfd7839ca6e772a1" providerId="LiveId" clId="{0E3C05C9-8BC9-4930-92EB-EEBFDADE429C}" dt="2026-10-18T18:11:57.867" v="23711" actId="47"/>
        <pc:sldMkLst>
          <pc:docMk/>
          <pc:sldMk cId="3909753217" sldId="32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9E47F-0F60-42A1-B270-B3538C130D47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AC600-145A-4669-8DCB-DFB11C03F9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788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284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data 3">
            <a:extLst>
              <a:ext uri="{FF2B5EF4-FFF2-40B4-BE49-F238E27FC236}">
                <a16:creationId xmlns:a16="http://schemas.microsoft.com/office/drawing/2014/main" id="{BDBBA28F-85FF-5FE4-53BD-E23B7EEA3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1286466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GB"/>
              <a:t>20/10/2026</a:t>
            </a:r>
            <a:endParaRPr lang="en-GB" sz="1400"/>
          </a:p>
        </p:txBody>
      </p:sp>
      <p:sp>
        <p:nvSpPr>
          <p:cNvPr id="14" name="Segnaposto piè di pagina 4">
            <a:extLst>
              <a:ext uri="{FF2B5EF4-FFF2-40B4-BE49-F238E27FC236}">
                <a16:creationId xmlns:a16="http://schemas.microsoft.com/office/drawing/2014/main" id="{6254626B-8949-F08E-B461-6CE37067AF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8911" y="6492875"/>
            <a:ext cx="9885506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2060"/>
                </a:solidFill>
              </a:defRPr>
            </a:lvl1pPr>
          </a:lstStyle>
          <a:p>
            <a:pPr algn="ctr"/>
            <a:r>
              <a:rPr lang="en-US"/>
              <a:t>Riccardo Rossi - 8th International Conference on Frontier in Diagnostic Technologies</a:t>
            </a:r>
            <a:endParaRPr lang="en-GB" dirty="0"/>
          </a:p>
        </p:txBody>
      </p: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id="{7FC5FFEF-8590-9364-49F2-4BDE3DE36C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021" y="6444942"/>
            <a:ext cx="615385" cy="41305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2445B01B-3D32-4D3C-8648-5593AD029DF7}" type="slidenum">
              <a:rPr lang="en-GB" smtClean="0"/>
              <a:pPr/>
              <a:t>‹#›</a:t>
            </a:fld>
            <a:endParaRPr lang="en-GB" sz="1400" dirty="0"/>
          </a:p>
        </p:txBody>
      </p:sp>
      <p:sp>
        <p:nvSpPr>
          <p:cNvPr id="21" name="Titolo 20">
            <a:extLst>
              <a:ext uri="{FF2B5EF4-FFF2-40B4-BE49-F238E27FC236}">
                <a16:creationId xmlns:a16="http://schemas.microsoft.com/office/drawing/2014/main" id="{0259A30C-5366-9E28-7ECE-FE285EAD3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981" y="177121"/>
            <a:ext cx="10515600" cy="686434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Oswald" panose="00000500000000000000" pitchFamily="2" charset="0"/>
              </a:defRPr>
            </a:lvl1pPr>
          </a:lstStyle>
          <a:p>
            <a:r>
              <a:rPr lang="en-GB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23063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data 3">
            <a:extLst>
              <a:ext uri="{FF2B5EF4-FFF2-40B4-BE49-F238E27FC236}">
                <a16:creationId xmlns:a16="http://schemas.microsoft.com/office/drawing/2014/main" id="{ED653245-FBE5-74C5-6634-EB1EA007E0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1286466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GB"/>
              <a:t>20/10/2026</a:t>
            </a:r>
            <a:endParaRPr lang="en-GB" sz="1400"/>
          </a:p>
        </p:txBody>
      </p:sp>
      <p:sp>
        <p:nvSpPr>
          <p:cNvPr id="16" name="Segnaposto piè di pagina 4">
            <a:extLst>
              <a:ext uri="{FF2B5EF4-FFF2-40B4-BE49-F238E27FC236}">
                <a16:creationId xmlns:a16="http://schemas.microsoft.com/office/drawing/2014/main" id="{0F1F5640-3701-2F31-D1F7-4B27AD685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8911" y="6492875"/>
            <a:ext cx="9885506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2060"/>
                </a:solidFill>
              </a:defRPr>
            </a:lvl1pPr>
          </a:lstStyle>
          <a:p>
            <a:pPr algn="ctr"/>
            <a:r>
              <a:rPr lang="en-US"/>
              <a:t>Riccardo Rossi - 8th International Conference on Frontier in Diagnostic Technologies</a:t>
            </a:r>
            <a:endParaRPr lang="en-GB" dirty="0"/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F18C0FD5-4C34-1426-14E2-B74484C73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021" y="6444942"/>
            <a:ext cx="615385" cy="41305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2445B01B-3D32-4D3C-8648-5593AD029DF7}" type="slidenum">
              <a:rPr lang="en-GB" smtClean="0"/>
              <a:pPr/>
              <a:t>‹#›</a:t>
            </a:fld>
            <a:endParaRPr lang="en-GB" sz="1400" dirty="0"/>
          </a:p>
        </p:txBody>
      </p:sp>
      <p:sp>
        <p:nvSpPr>
          <p:cNvPr id="20" name="Titolo 20">
            <a:extLst>
              <a:ext uri="{FF2B5EF4-FFF2-40B4-BE49-F238E27FC236}">
                <a16:creationId xmlns:a16="http://schemas.microsoft.com/office/drawing/2014/main" id="{62D4298C-440C-C661-E778-615B6455FB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981" y="177121"/>
            <a:ext cx="10515600" cy="686434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latin typeface="Oswald" panose="00000500000000000000" pitchFamily="2" charset="0"/>
              </a:defRPr>
            </a:lvl1pPr>
          </a:lstStyle>
          <a:p>
            <a:r>
              <a:rPr lang="en-GB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264335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4739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Carattere, logo, schermata&#10;&#10;Il contenuto generato dall'IA potrebbe non essere corretto.">
            <a:extLst>
              <a:ext uri="{FF2B5EF4-FFF2-40B4-BE49-F238E27FC236}">
                <a16:creationId xmlns:a16="http://schemas.microsoft.com/office/drawing/2014/main" id="{B5F61425-C6A7-C6F6-5701-2BF4965DB8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167743" cy="110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3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EB599AE2-5641-3126-5C36-09A9F2F25D3C}"/>
              </a:ext>
            </a:extLst>
          </p:cNvPr>
          <p:cNvSpPr/>
          <p:nvPr userDrawn="1"/>
        </p:nvSpPr>
        <p:spPr>
          <a:xfrm>
            <a:off x="353148" y="0"/>
            <a:ext cx="233329" cy="85764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752487F0-DFAB-ABFB-68F8-978582BFB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1286466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GB"/>
              <a:t>20/10/2026</a:t>
            </a:r>
            <a:endParaRPr lang="en-GB" sz="1400"/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2CB98F0C-A466-C11E-3256-4151E5877D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8911" y="6492875"/>
            <a:ext cx="9885506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2060"/>
                </a:solidFill>
              </a:defRPr>
            </a:lvl1pPr>
          </a:lstStyle>
          <a:p>
            <a:r>
              <a:rPr lang="en-US"/>
              <a:t>Riccardo Rossi - 8th International Conference on Frontier in Diagnostic Technologies</a:t>
            </a:r>
            <a:endParaRPr lang="en-GB" sz="1400" dirty="0"/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72556342-4A99-C20A-7BEF-E6755D7A7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021" y="6444942"/>
            <a:ext cx="615385" cy="41305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2445B01B-3D32-4D3C-8648-5593AD029DF7}" type="slidenum">
              <a:rPr lang="en-GB" smtClean="0"/>
              <a:pPr/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3383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i.org/10.1007/s10894-026-00568-w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1456F2-777B-A25B-69FA-D60923E68F9E}"/>
              </a:ext>
            </a:extLst>
          </p:cNvPr>
          <p:cNvSpPr txBox="1"/>
          <p:nvPr/>
        </p:nvSpPr>
        <p:spPr>
          <a:xfrm>
            <a:off x="342566" y="1190490"/>
            <a:ext cx="1165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TokaLab: </a:t>
            </a:r>
            <a:r>
              <a:rPr lang="en-GB" sz="4000" b="1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an open-access and open-source FAIR framework for tokamak synthetic diagnostics and inverse problems benchmarking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F6020DC-CBFB-CE7E-754A-56CFFE0CB441}"/>
              </a:ext>
            </a:extLst>
          </p:cNvPr>
          <p:cNvSpPr txBox="1"/>
          <p:nvPr/>
        </p:nvSpPr>
        <p:spPr>
          <a:xfrm>
            <a:off x="1505569" y="3321688"/>
            <a:ext cx="9200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Riccardo Rossi</a:t>
            </a:r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, Vasiliki Anagnostopoulou, </a:t>
            </a:r>
            <a:r>
              <a:rPr lang="it-IT" sz="2400" dirty="0">
                <a:solidFill>
                  <a:schemeClr val="bg1"/>
                </a:solidFill>
                <a:latin typeface="Oswald" panose="00000500000000000000" pitchFamily="2" charset="0"/>
              </a:rPr>
              <a:t>Valentina D’Agostino, Pasqualino Gaudio, Michela </a:t>
            </a:r>
            <a:r>
              <a:rPr lang="it-IT" sz="2400" dirty="0" err="1">
                <a:solidFill>
                  <a:schemeClr val="bg1"/>
                </a:solidFill>
                <a:latin typeface="Oswald" panose="00000500000000000000" pitchFamily="2" charset="0"/>
              </a:rPr>
              <a:t>Gelfusa</a:t>
            </a:r>
            <a:r>
              <a:rPr lang="it-IT" sz="2400" dirty="0">
                <a:solidFill>
                  <a:schemeClr val="bg1"/>
                </a:solidFill>
                <a:latin typeface="Oswald" panose="00000500000000000000" pitchFamily="2" charset="0"/>
              </a:rPr>
              <a:t>, Simone Kaldas, Andrea Murari, Alessandro Puleio, Novella Rutigliano, Tayyaba Sajid, and Ivan Wyss</a:t>
            </a:r>
            <a:endParaRPr lang="en-GB" sz="2400" dirty="0">
              <a:solidFill>
                <a:schemeClr val="bg1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0C7CB50-825F-4338-E6D8-E10289E131A8}"/>
              </a:ext>
            </a:extLst>
          </p:cNvPr>
          <p:cNvSpPr txBox="1"/>
          <p:nvPr/>
        </p:nvSpPr>
        <p:spPr>
          <a:xfrm>
            <a:off x="1505567" y="4898890"/>
            <a:ext cx="9591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8th International Conference on Frontier in Diagnostic Technologies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Frascati, </a:t>
            </a:r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19-21 October 2026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D9279FC-6146-F8B2-CDB9-02C659325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287" y="123196"/>
            <a:ext cx="3228197" cy="77017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C79C15C-1505-E886-D0CC-614ADFD689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41945" y="55705"/>
            <a:ext cx="900000" cy="900000"/>
          </a:xfrm>
          <a:prstGeom prst="rect">
            <a:avLst/>
          </a:prstGeom>
        </p:spPr>
      </p:pic>
      <p:pic>
        <p:nvPicPr>
          <p:cNvPr id="4" name="Immagine 12">
            <a:extLst>
              <a:ext uri="{FF2B5EF4-FFF2-40B4-BE49-F238E27FC236}">
                <a16:creationId xmlns:a16="http://schemas.microsoft.com/office/drawing/2014/main" id="{48B13C2F-3D7D-DB2C-37C9-B27C835CE6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892" t="24399" r="8020" b="21298"/>
          <a:stretch>
            <a:fillRect/>
          </a:stretch>
        </p:blipFill>
        <p:spPr>
          <a:xfrm>
            <a:off x="10687470" y="125344"/>
            <a:ext cx="1360078" cy="760722"/>
          </a:xfrm>
          <a:prstGeom prst="rect">
            <a:avLst/>
          </a:prstGeom>
        </p:spPr>
      </p:pic>
      <p:pic>
        <p:nvPicPr>
          <p:cNvPr id="3" name="Picture 2" descr="Divertor Tokamak Test Facility to be built in Italy – Fusion Group">
            <a:extLst>
              <a:ext uri="{FF2B5EF4-FFF2-40B4-BE49-F238E27FC236}">
                <a16:creationId xmlns:a16="http://schemas.microsoft.com/office/drawing/2014/main" id="{A195246C-65B9-81EB-4D18-14D3EA633B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247" t="6935" r="14347" b="56456"/>
          <a:stretch>
            <a:fillRect/>
          </a:stretch>
        </p:blipFill>
        <p:spPr>
          <a:xfrm>
            <a:off x="9704177" y="132645"/>
            <a:ext cx="821062" cy="7607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CCC648-B319-AD03-3725-8624B6E296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7715" y="255558"/>
            <a:ext cx="1761998" cy="52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8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6D52CE-268F-17EE-D62F-C1D4D7A3C08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20/10/2026</a:t>
            </a:r>
            <a:endParaRPr lang="en-GB" sz="14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5BEE0C-710F-E26D-2AC7-1325D5704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Riccardo Rossi - 8th International Conference on Frontier in Diagnostic Technologies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FC895-A14D-3A12-CE46-C502A7CCE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pPr/>
              <a:t>2</a:t>
            </a:fld>
            <a:endParaRPr lang="en-GB" sz="140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35EC3CAE-FA33-EB4B-E114-F50561706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5024059" cy="686434"/>
          </a:xfrm>
        </p:spPr>
        <p:txBody>
          <a:bodyPr/>
          <a:lstStyle/>
          <a:p>
            <a:r>
              <a:rPr lang="en-GB" dirty="0"/>
              <a:t>The Problems</a:t>
            </a:r>
          </a:p>
        </p:txBody>
      </p:sp>
      <p:sp>
        <p:nvSpPr>
          <p:cNvPr id="10" name="CasellaDiTesto 7">
            <a:extLst>
              <a:ext uri="{FF2B5EF4-FFF2-40B4-BE49-F238E27FC236}">
                <a16:creationId xmlns:a16="http://schemas.microsoft.com/office/drawing/2014/main" id="{944CA7C9-C88E-D04F-CDF5-A00DB63C8AAB}"/>
              </a:ext>
            </a:extLst>
          </p:cNvPr>
          <p:cNvSpPr txBox="1"/>
          <p:nvPr/>
        </p:nvSpPr>
        <p:spPr>
          <a:xfrm>
            <a:off x="429701" y="1061135"/>
            <a:ext cx="552715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Steep entry barrier. </a:t>
            </a:r>
          </a:p>
          <a:p>
            <a:pPr algn="just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Nuclear fusion is a complex, multidisciplinary field, from plasma physics to engineering, diagnostics and data analysis. This discourages students from starting a career in it.</a:t>
            </a:r>
          </a:p>
          <a:p>
            <a:pPr algn="just"/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Closed source.</a:t>
            </a:r>
          </a:p>
          <a:p>
            <a:pPr algn="just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algorithms are closed-source and tailored to a specific machine. As a result, several groups work on the same problem in parallel, with little collaboration.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Missing Benchmarking.</a:t>
            </a:r>
          </a:p>
          <a:p>
            <a:pPr algn="just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 hoc algorithms are validated on machine-specific data, with no common datasets or metrics to benchmark their results.</a:t>
            </a:r>
          </a:p>
        </p:txBody>
      </p:sp>
      <p:grpSp>
        <p:nvGrpSpPr>
          <p:cNvPr id="5" name="Word wall - fusion disciplines">
            <a:extLst>
              <a:ext uri="{FF2B5EF4-FFF2-40B4-BE49-F238E27FC236}">
                <a16:creationId xmlns:a16="http://schemas.microsoft.com/office/drawing/2014/main" id="{0792D5B2-B632-576E-6F16-B57FBE9D9DAE}"/>
              </a:ext>
            </a:extLst>
          </p:cNvPr>
          <p:cNvGrpSpPr/>
          <p:nvPr/>
        </p:nvGrpSpPr>
        <p:grpSpPr>
          <a:xfrm>
            <a:off x="6235150" y="1061135"/>
            <a:ext cx="5738523" cy="2112263"/>
            <a:chOff x="6812280" y="1051560"/>
            <a:chExt cx="4983479" cy="2112263"/>
          </a:xfrm>
        </p:grpSpPr>
        <p:sp>
          <p:nvSpPr>
            <p:cNvPr id="7" name="chip: Plasma physics">
              <a:extLst>
                <a:ext uri="{FF2B5EF4-FFF2-40B4-BE49-F238E27FC236}">
                  <a16:creationId xmlns:a16="http://schemas.microsoft.com/office/drawing/2014/main" id="{A899ED8B-D807-0089-4B3C-496398637EF5}"/>
                </a:ext>
              </a:extLst>
            </p:cNvPr>
            <p:cNvSpPr/>
            <p:nvPr/>
          </p:nvSpPr>
          <p:spPr>
            <a:xfrm>
              <a:off x="6812280" y="1051560"/>
              <a:ext cx="1238905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dirty="0">
                  <a:solidFill>
                    <a:schemeClr val="tx1"/>
                  </a:solidFill>
                  <a:latin typeface="Calibri"/>
                </a:rPr>
                <a:t>Plasma physics</a:t>
              </a:r>
            </a:p>
          </p:txBody>
        </p:sp>
        <p:sp>
          <p:nvSpPr>
            <p:cNvPr id="8" name="chip: MHD">
              <a:extLst>
                <a:ext uri="{FF2B5EF4-FFF2-40B4-BE49-F238E27FC236}">
                  <a16:creationId xmlns:a16="http://schemas.microsoft.com/office/drawing/2014/main" id="{28DBED7C-9D0A-9AF3-5EF6-C0F63B7E710B}"/>
                </a:ext>
              </a:extLst>
            </p:cNvPr>
            <p:cNvSpPr/>
            <p:nvPr/>
          </p:nvSpPr>
          <p:spPr>
            <a:xfrm>
              <a:off x="8106049" y="1051560"/>
              <a:ext cx="692875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MHD</a:t>
              </a:r>
            </a:p>
          </p:txBody>
        </p:sp>
        <p:sp>
          <p:nvSpPr>
            <p:cNvPr id="9" name="chip: Turbulence &amp; transport">
              <a:extLst>
                <a:ext uri="{FF2B5EF4-FFF2-40B4-BE49-F238E27FC236}">
                  <a16:creationId xmlns:a16="http://schemas.microsoft.com/office/drawing/2014/main" id="{A9726FA3-13A9-BC1E-52B4-3D0F299BEC9B}"/>
                </a:ext>
              </a:extLst>
            </p:cNvPr>
            <p:cNvSpPr/>
            <p:nvPr/>
          </p:nvSpPr>
          <p:spPr>
            <a:xfrm>
              <a:off x="8853789" y="1051560"/>
              <a:ext cx="1674178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Turbulence &amp; transport</a:t>
              </a:r>
            </a:p>
          </p:txBody>
        </p:sp>
        <p:sp>
          <p:nvSpPr>
            <p:cNvPr id="11" name="chip: Atomic physics">
              <a:extLst>
                <a:ext uri="{FF2B5EF4-FFF2-40B4-BE49-F238E27FC236}">
                  <a16:creationId xmlns:a16="http://schemas.microsoft.com/office/drawing/2014/main" id="{52C7D9F1-6712-989C-DB6E-F5D9DEA321BB}"/>
                </a:ext>
              </a:extLst>
            </p:cNvPr>
            <p:cNvSpPr/>
            <p:nvPr/>
          </p:nvSpPr>
          <p:spPr>
            <a:xfrm>
              <a:off x="10582831" y="1051560"/>
              <a:ext cx="1212928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Atomic physics</a:t>
              </a:r>
            </a:p>
          </p:txBody>
        </p:sp>
        <p:sp>
          <p:nvSpPr>
            <p:cNvPr id="12" name="chip: Nuclear physics">
              <a:extLst>
                <a:ext uri="{FF2B5EF4-FFF2-40B4-BE49-F238E27FC236}">
                  <a16:creationId xmlns:a16="http://schemas.microsoft.com/office/drawing/2014/main" id="{5127399A-DE67-D300-CC83-855234E14469}"/>
                </a:ext>
              </a:extLst>
            </p:cNvPr>
            <p:cNvSpPr/>
            <p:nvPr/>
          </p:nvSpPr>
          <p:spPr>
            <a:xfrm>
              <a:off x="6812280" y="1362456"/>
              <a:ext cx="1283638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Nuclear physics</a:t>
              </a:r>
            </a:p>
          </p:txBody>
        </p:sp>
        <p:sp>
          <p:nvSpPr>
            <p:cNvPr id="13" name="chip: Neutronics">
              <a:extLst>
                <a:ext uri="{FF2B5EF4-FFF2-40B4-BE49-F238E27FC236}">
                  <a16:creationId xmlns:a16="http://schemas.microsoft.com/office/drawing/2014/main" id="{8D2E2D18-5A82-1346-60CD-926FD479F578}"/>
                </a:ext>
              </a:extLst>
            </p:cNvPr>
            <p:cNvSpPr/>
            <p:nvPr/>
          </p:nvSpPr>
          <p:spPr>
            <a:xfrm>
              <a:off x="8150782" y="1362456"/>
              <a:ext cx="1036601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Neutronics</a:t>
              </a:r>
            </a:p>
          </p:txBody>
        </p:sp>
        <p:sp>
          <p:nvSpPr>
            <p:cNvPr id="14" name="chip: Electromagnetism">
              <a:extLst>
                <a:ext uri="{FF2B5EF4-FFF2-40B4-BE49-F238E27FC236}">
                  <a16:creationId xmlns:a16="http://schemas.microsoft.com/office/drawing/2014/main" id="{863C22BC-830E-9FE7-2F14-496378F4E400}"/>
                </a:ext>
              </a:extLst>
            </p:cNvPr>
            <p:cNvSpPr/>
            <p:nvPr/>
          </p:nvSpPr>
          <p:spPr>
            <a:xfrm>
              <a:off x="9242248" y="1362456"/>
              <a:ext cx="1425192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Electromagnetism</a:t>
              </a:r>
            </a:p>
          </p:txBody>
        </p:sp>
        <p:sp>
          <p:nvSpPr>
            <p:cNvPr id="15" name="chip: Diagnostics">
              <a:extLst>
                <a:ext uri="{FF2B5EF4-FFF2-40B4-BE49-F238E27FC236}">
                  <a16:creationId xmlns:a16="http://schemas.microsoft.com/office/drawing/2014/main" id="{5C5E1047-505F-C16E-6D45-66287E45AF76}"/>
                </a:ext>
              </a:extLst>
            </p:cNvPr>
            <p:cNvSpPr/>
            <p:nvPr/>
          </p:nvSpPr>
          <p:spPr>
            <a:xfrm>
              <a:off x="10722304" y="1362456"/>
              <a:ext cx="1073455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>
                  <a:solidFill>
                    <a:schemeClr val="tx1"/>
                  </a:solidFill>
                  <a:latin typeface="Calibri"/>
                </a:rPr>
                <a:t>Diagnostics</a:t>
              </a:r>
            </a:p>
          </p:txBody>
        </p:sp>
        <p:sp>
          <p:nvSpPr>
            <p:cNvPr id="16" name="chip: Materials science">
              <a:extLst>
                <a:ext uri="{FF2B5EF4-FFF2-40B4-BE49-F238E27FC236}">
                  <a16:creationId xmlns:a16="http://schemas.microsoft.com/office/drawing/2014/main" id="{69077269-6218-3CC8-119C-FD2AE8E506FF}"/>
                </a:ext>
              </a:extLst>
            </p:cNvPr>
            <p:cNvSpPr/>
            <p:nvPr/>
          </p:nvSpPr>
          <p:spPr>
            <a:xfrm>
              <a:off x="6812280" y="1673352"/>
              <a:ext cx="1144088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Materials science</a:t>
              </a:r>
            </a:p>
          </p:txBody>
        </p:sp>
        <p:sp>
          <p:nvSpPr>
            <p:cNvPr id="17" name="chip: Superconducting magnets">
              <a:extLst>
                <a:ext uri="{FF2B5EF4-FFF2-40B4-BE49-F238E27FC236}">
                  <a16:creationId xmlns:a16="http://schemas.microsoft.com/office/drawing/2014/main" id="{A926F5F0-7FD4-EBE5-9589-A8BF3954EC56}"/>
                </a:ext>
              </a:extLst>
            </p:cNvPr>
            <p:cNvSpPr/>
            <p:nvPr/>
          </p:nvSpPr>
          <p:spPr>
            <a:xfrm>
              <a:off x="8011232" y="1673352"/>
              <a:ext cx="1613088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Superconducting magnets</a:t>
              </a:r>
            </a:p>
          </p:txBody>
        </p:sp>
        <p:sp>
          <p:nvSpPr>
            <p:cNvPr id="18" name="chip: Cryogenics">
              <a:extLst>
                <a:ext uri="{FF2B5EF4-FFF2-40B4-BE49-F238E27FC236}">
                  <a16:creationId xmlns:a16="http://schemas.microsoft.com/office/drawing/2014/main" id="{1550676F-BEAE-6CAA-39B6-57E58B611855}"/>
                </a:ext>
              </a:extLst>
            </p:cNvPr>
            <p:cNvSpPr/>
            <p:nvPr/>
          </p:nvSpPr>
          <p:spPr>
            <a:xfrm>
              <a:off x="9679184" y="1673352"/>
              <a:ext cx="790266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Cryogenics</a:t>
              </a:r>
            </a:p>
          </p:txBody>
        </p:sp>
        <p:sp>
          <p:nvSpPr>
            <p:cNvPr id="19" name="chip: Vacuum technology">
              <a:extLst>
                <a:ext uri="{FF2B5EF4-FFF2-40B4-BE49-F238E27FC236}">
                  <a16:creationId xmlns:a16="http://schemas.microsoft.com/office/drawing/2014/main" id="{3CABB1CD-4391-1E2E-9E9B-C538931AB539}"/>
                </a:ext>
              </a:extLst>
            </p:cNvPr>
            <p:cNvSpPr/>
            <p:nvPr/>
          </p:nvSpPr>
          <p:spPr>
            <a:xfrm>
              <a:off x="10524315" y="1673352"/>
              <a:ext cx="1271444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Vacuum technology</a:t>
              </a:r>
            </a:p>
          </p:txBody>
        </p:sp>
        <p:sp>
          <p:nvSpPr>
            <p:cNvPr id="20" name="chip: RF heating">
              <a:extLst>
                <a:ext uri="{FF2B5EF4-FFF2-40B4-BE49-F238E27FC236}">
                  <a16:creationId xmlns:a16="http://schemas.microsoft.com/office/drawing/2014/main" id="{DCB2EF7B-3BB9-1DFF-F5C9-3795ECAC5E50}"/>
                </a:ext>
              </a:extLst>
            </p:cNvPr>
            <p:cNvSpPr/>
            <p:nvPr/>
          </p:nvSpPr>
          <p:spPr>
            <a:xfrm>
              <a:off x="6812280" y="1984248"/>
              <a:ext cx="843102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RF heating</a:t>
              </a:r>
            </a:p>
          </p:txBody>
        </p:sp>
        <p:sp>
          <p:nvSpPr>
            <p:cNvPr id="21" name="chip: Inverse problems">
              <a:extLst>
                <a:ext uri="{FF2B5EF4-FFF2-40B4-BE49-F238E27FC236}">
                  <a16:creationId xmlns:a16="http://schemas.microsoft.com/office/drawing/2014/main" id="{5A0F8F65-97E2-61CB-E941-B6019A03D02A}"/>
                </a:ext>
              </a:extLst>
            </p:cNvPr>
            <p:cNvSpPr/>
            <p:nvPr/>
          </p:nvSpPr>
          <p:spPr>
            <a:xfrm>
              <a:off x="7710246" y="1984248"/>
              <a:ext cx="1225709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dirty="0">
                  <a:solidFill>
                    <a:schemeClr val="tx1"/>
                  </a:solidFill>
                  <a:latin typeface="Calibri"/>
                </a:rPr>
                <a:t>Inverse problems</a:t>
              </a:r>
            </a:p>
          </p:txBody>
        </p:sp>
        <p:sp>
          <p:nvSpPr>
            <p:cNvPr id="22" name="chip: Neutral beam injection">
              <a:extLst>
                <a:ext uri="{FF2B5EF4-FFF2-40B4-BE49-F238E27FC236}">
                  <a16:creationId xmlns:a16="http://schemas.microsoft.com/office/drawing/2014/main" id="{50B92CCC-7EE3-C680-DF54-DC099F534418}"/>
                </a:ext>
              </a:extLst>
            </p:cNvPr>
            <p:cNvSpPr/>
            <p:nvPr/>
          </p:nvSpPr>
          <p:spPr>
            <a:xfrm>
              <a:off x="8990820" y="1984248"/>
              <a:ext cx="1515579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Neutral beam injection</a:t>
              </a:r>
            </a:p>
          </p:txBody>
        </p:sp>
        <p:sp>
          <p:nvSpPr>
            <p:cNvPr id="23" name="chip: Power electronics">
              <a:extLst>
                <a:ext uri="{FF2B5EF4-FFF2-40B4-BE49-F238E27FC236}">
                  <a16:creationId xmlns:a16="http://schemas.microsoft.com/office/drawing/2014/main" id="{97CC04E0-257C-0219-CF0A-A65FB16210D0}"/>
                </a:ext>
              </a:extLst>
            </p:cNvPr>
            <p:cNvSpPr/>
            <p:nvPr/>
          </p:nvSpPr>
          <p:spPr>
            <a:xfrm>
              <a:off x="10561263" y="1984248"/>
              <a:ext cx="1234496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Power electronics</a:t>
              </a:r>
            </a:p>
          </p:txBody>
        </p:sp>
        <p:sp>
          <p:nvSpPr>
            <p:cNvPr id="24" name="chip: Control engineering">
              <a:extLst>
                <a:ext uri="{FF2B5EF4-FFF2-40B4-BE49-F238E27FC236}">
                  <a16:creationId xmlns:a16="http://schemas.microsoft.com/office/drawing/2014/main" id="{77239452-5891-E2A0-C407-12B2E2CDDCD4}"/>
                </a:ext>
              </a:extLst>
            </p:cNvPr>
            <p:cNvSpPr/>
            <p:nvPr/>
          </p:nvSpPr>
          <p:spPr>
            <a:xfrm>
              <a:off x="6812280" y="2295144"/>
              <a:ext cx="1288244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Control engineering</a:t>
              </a:r>
            </a:p>
          </p:txBody>
        </p:sp>
        <p:sp>
          <p:nvSpPr>
            <p:cNvPr id="25" name="chip: Thermal hydraulics">
              <a:extLst>
                <a:ext uri="{FF2B5EF4-FFF2-40B4-BE49-F238E27FC236}">
                  <a16:creationId xmlns:a16="http://schemas.microsoft.com/office/drawing/2014/main" id="{D07332F8-CC78-4EAB-5F68-11A6A4F98AEB}"/>
                </a:ext>
              </a:extLst>
            </p:cNvPr>
            <p:cNvSpPr/>
            <p:nvPr/>
          </p:nvSpPr>
          <p:spPr>
            <a:xfrm>
              <a:off x="8155388" y="2295144"/>
              <a:ext cx="1238369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Thermal hydraulics</a:t>
              </a:r>
            </a:p>
          </p:txBody>
        </p:sp>
        <p:sp>
          <p:nvSpPr>
            <p:cNvPr id="26" name="chip: Data analysis">
              <a:extLst>
                <a:ext uri="{FF2B5EF4-FFF2-40B4-BE49-F238E27FC236}">
                  <a16:creationId xmlns:a16="http://schemas.microsoft.com/office/drawing/2014/main" id="{A7B5CC5F-6422-0408-9550-A2B54F2BD4CA}"/>
                </a:ext>
              </a:extLst>
            </p:cNvPr>
            <p:cNvSpPr/>
            <p:nvPr/>
          </p:nvSpPr>
          <p:spPr>
            <a:xfrm>
              <a:off x="9448621" y="2295144"/>
              <a:ext cx="942433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>
                  <a:solidFill>
                    <a:schemeClr val="tx1"/>
                  </a:solidFill>
                  <a:latin typeface="Calibri"/>
                </a:rPr>
                <a:t>Data analysis</a:t>
              </a:r>
            </a:p>
          </p:txBody>
        </p:sp>
        <p:sp>
          <p:nvSpPr>
            <p:cNvPr id="27" name="chip: Structural mechanics">
              <a:extLst>
                <a:ext uri="{FF2B5EF4-FFF2-40B4-BE49-F238E27FC236}">
                  <a16:creationId xmlns:a16="http://schemas.microsoft.com/office/drawing/2014/main" id="{C57643C0-BB9A-867B-86B1-31706B37A7E0}"/>
                </a:ext>
              </a:extLst>
            </p:cNvPr>
            <p:cNvSpPr/>
            <p:nvPr/>
          </p:nvSpPr>
          <p:spPr>
            <a:xfrm>
              <a:off x="10445918" y="2295144"/>
              <a:ext cx="1349841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Structural mechanics</a:t>
              </a:r>
            </a:p>
          </p:txBody>
        </p:sp>
        <p:sp>
          <p:nvSpPr>
            <p:cNvPr id="28" name="chip: Tritium &amp; fuel cycle">
              <a:extLst>
                <a:ext uri="{FF2B5EF4-FFF2-40B4-BE49-F238E27FC236}">
                  <a16:creationId xmlns:a16="http://schemas.microsoft.com/office/drawing/2014/main" id="{FA384FC2-F043-D14A-4431-A4F62087A8E6}"/>
                </a:ext>
              </a:extLst>
            </p:cNvPr>
            <p:cNvSpPr/>
            <p:nvPr/>
          </p:nvSpPr>
          <p:spPr>
            <a:xfrm>
              <a:off x="6812280" y="2606039"/>
              <a:ext cx="1237766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 dirty="0">
                  <a:solidFill>
                    <a:srgbClr val="3A4A6B"/>
                  </a:solidFill>
                  <a:latin typeface="Calibri"/>
                </a:rPr>
                <a:t>Tritium &amp; fuel cycle</a:t>
              </a:r>
            </a:p>
          </p:txBody>
        </p:sp>
        <p:sp>
          <p:nvSpPr>
            <p:cNvPr id="29" name="chip: Remote handling">
              <a:extLst>
                <a:ext uri="{FF2B5EF4-FFF2-40B4-BE49-F238E27FC236}">
                  <a16:creationId xmlns:a16="http://schemas.microsoft.com/office/drawing/2014/main" id="{08D74A6B-49BC-7DBC-73EE-E1FF09C345BF}"/>
                </a:ext>
              </a:extLst>
            </p:cNvPr>
            <p:cNvSpPr/>
            <p:nvPr/>
          </p:nvSpPr>
          <p:spPr>
            <a:xfrm>
              <a:off x="8104910" y="2606039"/>
              <a:ext cx="1116655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Remote handling</a:t>
              </a:r>
            </a:p>
          </p:txBody>
        </p:sp>
        <p:sp>
          <p:nvSpPr>
            <p:cNvPr id="30" name="chip: Machine learning">
              <a:extLst>
                <a:ext uri="{FF2B5EF4-FFF2-40B4-BE49-F238E27FC236}">
                  <a16:creationId xmlns:a16="http://schemas.microsoft.com/office/drawing/2014/main" id="{6E684DB7-3695-BC5C-3490-8115B063C3FC}"/>
                </a:ext>
              </a:extLst>
            </p:cNvPr>
            <p:cNvSpPr/>
            <p:nvPr/>
          </p:nvSpPr>
          <p:spPr>
            <a:xfrm>
              <a:off x="9276430" y="2606039"/>
              <a:ext cx="1159111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>
                  <a:solidFill>
                    <a:schemeClr val="tx1"/>
                  </a:solidFill>
                  <a:latin typeface="Calibri"/>
                </a:rPr>
                <a:t>Machine learning</a:t>
              </a:r>
            </a:p>
          </p:txBody>
        </p:sp>
        <p:sp>
          <p:nvSpPr>
            <p:cNvPr id="31" name="chip: Radiation protection">
              <a:extLst>
                <a:ext uri="{FF2B5EF4-FFF2-40B4-BE49-F238E27FC236}">
                  <a16:creationId xmlns:a16="http://schemas.microsoft.com/office/drawing/2014/main" id="{625D9077-8B5E-71E0-E34D-12F17E59C557}"/>
                </a:ext>
              </a:extLst>
            </p:cNvPr>
            <p:cNvSpPr/>
            <p:nvPr/>
          </p:nvSpPr>
          <p:spPr>
            <a:xfrm>
              <a:off x="10490405" y="2606039"/>
              <a:ext cx="1305354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Radiation protection</a:t>
              </a:r>
            </a:p>
          </p:txBody>
        </p:sp>
        <p:sp>
          <p:nvSpPr>
            <p:cNvPr id="32" name="chip: Optics &amp; lasers">
              <a:extLst>
                <a:ext uri="{FF2B5EF4-FFF2-40B4-BE49-F238E27FC236}">
                  <a16:creationId xmlns:a16="http://schemas.microsoft.com/office/drawing/2014/main" id="{4D33B23A-7BD0-0000-9412-BBE74C6AD66D}"/>
                </a:ext>
              </a:extLst>
            </p:cNvPr>
            <p:cNvSpPr/>
            <p:nvPr/>
          </p:nvSpPr>
          <p:spPr>
            <a:xfrm>
              <a:off x="7529328" y="2916935"/>
              <a:ext cx="965801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Optics &amp; lasers</a:t>
              </a:r>
            </a:p>
          </p:txBody>
        </p:sp>
        <p:sp>
          <p:nvSpPr>
            <p:cNvPr id="33" name="chip: Spectroscopy">
              <a:extLst>
                <a:ext uri="{FF2B5EF4-FFF2-40B4-BE49-F238E27FC236}">
                  <a16:creationId xmlns:a16="http://schemas.microsoft.com/office/drawing/2014/main" id="{004595A0-6B96-81F7-DB7D-E9A4A7B67F91}"/>
                </a:ext>
              </a:extLst>
            </p:cNvPr>
            <p:cNvSpPr/>
            <p:nvPr/>
          </p:nvSpPr>
          <p:spPr>
            <a:xfrm>
              <a:off x="8549994" y="2916935"/>
              <a:ext cx="885517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 dirty="0">
                  <a:solidFill>
                    <a:srgbClr val="3A4A6B"/>
                  </a:solidFill>
                  <a:latin typeface="Calibri"/>
                </a:rPr>
                <a:t>Spectroscopy</a:t>
              </a:r>
            </a:p>
          </p:txBody>
        </p:sp>
        <p:sp>
          <p:nvSpPr>
            <p:cNvPr id="34" name="chip: HPC &amp; numerical methods">
              <a:extLst>
                <a:ext uri="{FF2B5EF4-FFF2-40B4-BE49-F238E27FC236}">
                  <a16:creationId xmlns:a16="http://schemas.microsoft.com/office/drawing/2014/main" id="{38ABA477-B1AE-8425-B112-55F6C886D68A}"/>
                </a:ext>
              </a:extLst>
            </p:cNvPr>
            <p:cNvSpPr/>
            <p:nvPr/>
          </p:nvSpPr>
          <p:spPr>
            <a:xfrm>
              <a:off x="9490375" y="2916935"/>
              <a:ext cx="1588335" cy="246888"/>
            </a:xfrm>
            <a:prstGeom prst="roundRect">
              <a:avLst>
                <a:gd name="adj" fmla="val 50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27432" tIns="0" rIns="27432" bIns="0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>
                  <a:solidFill>
                    <a:srgbClr val="3A4A6B"/>
                  </a:solidFill>
                  <a:latin typeface="Calibri"/>
                </a:rPr>
                <a:t>HPC &amp; numerical methods</a:t>
              </a:r>
            </a:p>
          </p:txBody>
        </p:sp>
      </p:grpSp>
      <p:grpSp>
        <p:nvGrpSpPr>
          <p:cNvPr id="35" name="Diagram - same problem, different codes">
            <a:extLst>
              <a:ext uri="{FF2B5EF4-FFF2-40B4-BE49-F238E27FC236}">
                <a16:creationId xmlns:a16="http://schemas.microsoft.com/office/drawing/2014/main" id="{BBCD822D-37F7-42A9-4999-A6F7B28B96AB}"/>
              </a:ext>
            </a:extLst>
          </p:cNvPr>
          <p:cNvGrpSpPr/>
          <p:nvPr/>
        </p:nvGrpSpPr>
        <p:grpSpPr>
          <a:xfrm>
            <a:off x="6232474" y="3668237"/>
            <a:ext cx="5738523" cy="2409656"/>
            <a:chOff x="6812280" y="3749039"/>
            <a:chExt cx="4983480" cy="2059808"/>
          </a:xfrm>
        </p:grpSpPr>
        <p:sp>
          <p:nvSpPr>
            <p:cNvPr id="36" name="common problem">
              <a:extLst>
                <a:ext uri="{FF2B5EF4-FFF2-40B4-BE49-F238E27FC236}">
                  <a16:creationId xmlns:a16="http://schemas.microsoft.com/office/drawing/2014/main" id="{160390DC-B4E7-A786-6509-92C09A5A0676}"/>
                </a:ext>
              </a:extLst>
            </p:cNvPr>
            <p:cNvSpPr/>
            <p:nvPr/>
          </p:nvSpPr>
          <p:spPr>
            <a:xfrm>
              <a:off x="7612380" y="3749039"/>
              <a:ext cx="3383280" cy="365760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002060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600" b="1" i="0">
                  <a:solidFill>
                    <a:srgbClr val="002060"/>
                  </a:solidFill>
                  <a:latin typeface="Calibri"/>
                </a:rPr>
                <a:t>Same problem: equilibrium reconstruction</a:t>
              </a:r>
            </a:p>
          </p:txBody>
        </p:sp>
        <p:cxnSp>
          <p:nvCxnSpPr>
            <p:cNvPr id="37" name="link JET">
              <a:extLst>
                <a:ext uri="{FF2B5EF4-FFF2-40B4-BE49-F238E27FC236}">
                  <a16:creationId xmlns:a16="http://schemas.microsoft.com/office/drawing/2014/main" id="{F13FDC42-3FDA-0BBA-130A-17566E5C7BD7}"/>
                </a:ext>
              </a:extLst>
            </p:cNvPr>
            <p:cNvCxnSpPr/>
            <p:nvPr/>
          </p:nvCxnSpPr>
          <p:spPr>
            <a:xfrm flipH="1">
              <a:off x="7566660" y="4114800"/>
              <a:ext cx="1737360" cy="438912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machine JET">
              <a:extLst>
                <a:ext uri="{FF2B5EF4-FFF2-40B4-BE49-F238E27FC236}">
                  <a16:creationId xmlns:a16="http://schemas.microsoft.com/office/drawing/2014/main" id="{536128CD-75A9-DEFF-2AE9-05E0CC004C0E}"/>
                </a:ext>
              </a:extLst>
            </p:cNvPr>
            <p:cNvSpPr/>
            <p:nvPr/>
          </p:nvSpPr>
          <p:spPr>
            <a:xfrm>
              <a:off x="6812280" y="4553712"/>
              <a:ext cx="1508760" cy="658368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 i="0">
                  <a:solidFill>
                    <a:srgbClr val="3A4A6B"/>
                  </a:solidFill>
                  <a:latin typeface="Calibri"/>
                </a:rPr>
                <a:t>JET</a:t>
              </a:r>
            </a:p>
            <a:p>
              <a:pPr algn="ctr"/>
              <a:r>
                <a:rPr b="1" i="0">
                  <a:solidFill>
                    <a:srgbClr val="002060"/>
                  </a:solidFill>
                  <a:latin typeface="Calibri"/>
                </a:rPr>
                <a:t>EFIT</a:t>
              </a:r>
            </a:p>
          </p:txBody>
        </p:sp>
        <p:pic>
          <p:nvPicPr>
            <p:cNvPr id="39" name="lock JET">
              <a:extLst>
                <a:ext uri="{FF2B5EF4-FFF2-40B4-BE49-F238E27FC236}">
                  <a16:creationId xmlns:a16="http://schemas.microsoft.com/office/drawing/2014/main" id="{1ABE0113-E8B6-C181-CA6A-2FCC92D31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92440" y="4617720"/>
              <a:ext cx="137160" cy="137160"/>
            </a:xfrm>
            <a:prstGeom prst="rect">
              <a:avLst/>
            </a:prstGeom>
          </p:spPr>
        </p:pic>
        <p:cxnSp>
          <p:nvCxnSpPr>
            <p:cNvPr id="40" name="link ASDEX Upgrade">
              <a:extLst>
                <a:ext uri="{FF2B5EF4-FFF2-40B4-BE49-F238E27FC236}">
                  <a16:creationId xmlns:a16="http://schemas.microsoft.com/office/drawing/2014/main" id="{6F71941E-AF4D-5BE0-7696-2A58D31D0313}"/>
                </a:ext>
              </a:extLst>
            </p:cNvPr>
            <p:cNvCxnSpPr/>
            <p:nvPr/>
          </p:nvCxnSpPr>
          <p:spPr>
            <a:xfrm flipH="1">
              <a:off x="9304019" y="4114800"/>
              <a:ext cx="1" cy="438912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machine ASDEX Upgrade">
              <a:extLst>
                <a:ext uri="{FF2B5EF4-FFF2-40B4-BE49-F238E27FC236}">
                  <a16:creationId xmlns:a16="http://schemas.microsoft.com/office/drawing/2014/main" id="{64A65B74-7FEE-65D1-2575-5186E3DA66F4}"/>
                </a:ext>
              </a:extLst>
            </p:cNvPr>
            <p:cNvSpPr/>
            <p:nvPr/>
          </p:nvSpPr>
          <p:spPr>
            <a:xfrm>
              <a:off x="8549640" y="4553712"/>
              <a:ext cx="1508760" cy="658368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 i="0">
                  <a:solidFill>
                    <a:srgbClr val="3A4A6B"/>
                  </a:solidFill>
                  <a:latin typeface="Calibri"/>
                </a:rPr>
                <a:t>ASDEX Upgrade</a:t>
              </a:r>
            </a:p>
            <a:p>
              <a:pPr algn="ctr"/>
              <a:r>
                <a:rPr b="1" i="0">
                  <a:solidFill>
                    <a:srgbClr val="002060"/>
                  </a:solidFill>
                  <a:latin typeface="Calibri"/>
                </a:rPr>
                <a:t>CLISTE</a:t>
              </a:r>
            </a:p>
          </p:txBody>
        </p:sp>
        <p:pic>
          <p:nvPicPr>
            <p:cNvPr id="42" name="lock ASDEX Upgrade">
              <a:extLst>
                <a:ext uri="{FF2B5EF4-FFF2-40B4-BE49-F238E27FC236}">
                  <a16:creationId xmlns:a16="http://schemas.microsoft.com/office/drawing/2014/main" id="{5BD6AD56-ACDA-8E1A-7452-0D7A68F83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29800" y="4617720"/>
              <a:ext cx="137160" cy="137160"/>
            </a:xfrm>
            <a:prstGeom prst="rect">
              <a:avLst/>
            </a:prstGeom>
          </p:spPr>
        </p:pic>
        <p:cxnSp>
          <p:nvCxnSpPr>
            <p:cNvPr id="43" name="link TCV">
              <a:extLst>
                <a:ext uri="{FF2B5EF4-FFF2-40B4-BE49-F238E27FC236}">
                  <a16:creationId xmlns:a16="http://schemas.microsoft.com/office/drawing/2014/main" id="{EC39B2E3-F9ED-63A0-A921-BD2207F89DE4}"/>
                </a:ext>
              </a:extLst>
            </p:cNvPr>
            <p:cNvCxnSpPr/>
            <p:nvPr/>
          </p:nvCxnSpPr>
          <p:spPr>
            <a:xfrm>
              <a:off x="9304020" y="4114800"/>
              <a:ext cx="1737360" cy="438912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machine TCV">
              <a:extLst>
                <a:ext uri="{FF2B5EF4-FFF2-40B4-BE49-F238E27FC236}">
                  <a16:creationId xmlns:a16="http://schemas.microsoft.com/office/drawing/2014/main" id="{516061FE-2C7B-ECA4-3526-29A5C338BC0B}"/>
                </a:ext>
              </a:extLst>
            </p:cNvPr>
            <p:cNvSpPr/>
            <p:nvPr/>
          </p:nvSpPr>
          <p:spPr>
            <a:xfrm>
              <a:off x="10287000" y="4553712"/>
              <a:ext cx="1508760" cy="658368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 i="0">
                  <a:solidFill>
                    <a:srgbClr val="3A4A6B"/>
                  </a:solidFill>
                  <a:latin typeface="Calibri"/>
                </a:rPr>
                <a:t>TCV</a:t>
              </a:r>
            </a:p>
            <a:p>
              <a:pPr algn="ctr"/>
              <a:r>
                <a:rPr b="1" i="0">
                  <a:solidFill>
                    <a:srgbClr val="002060"/>
                  </a:solidFill>
                  <a:latin typeface="Calibri"/>
                </a:rPr>
                <a:t>LIUQE</a:t>
              </a:r>
            </a:p>
          </p:txBody>
        </p:sp>
        <p:pic>
          <p:nvPicPr>
            <p:cNvPr id="45" name="lock TCV">
              <a:extLst>
                <a:ext uri="{FF2B5EF4-FFF2-40B4-BE49-F238E27FC236}">
                  <a16:creationId xmlns:a16="http://schemas.microsoft.com/office/drawing/2014/main" id="{20188563-E07F-5CAA-2995-D9A36E899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67160" y="4617720"/>
              <a:ext cx="137160" cy="137160"/>
            </a:xfrm>
            <a:prstGeom prst="rect">
              <a:avLst/>
            </a:prstGeom>
          </p:spPr>
        </p:pic>
        <p:sp>
          <p:nvSpPr>
            <p:cNvPr id="46" name="no common benchmark">
              <a:extLst>
                <a:ext uri="{FF2B5EF4-FFF2-40B4-BE49-F238E27FC236}">
                  <a16:creationId xmlns:a16="http://schemas.microsoft.com/office/drawing/2014/main" id="{629205C3-DD43-DA6A-E3D7-FD73B18BD22E}"/>
                </a:ext>
              </a:extLst>
            </p:cNvPr>
            <p:cNvSpPr txBox="1"/>
            <p:nvPr/>
          </p:nvSpPr>
          <p:spPr>
            <a:xfrm>
              <a:off x="7460695" y="5354146"/>
              <a:ext cx="3686651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600" b="1" i="0">
                  <a:solidFill>
                    <a:srgbClr val="C00000"/>
                  </a:solidFill>
                  <a:latin typeface="Calibri"/>
                </a:rPr>
                <a:t>✗  Different codes, no common benchmark</a:t>
              </a:r>
            </a:p>
          </p:txBody>
        </p:sp>
        <p:sp>
          <p:nvSpPr>
            <p:cNvPr id="47" name="source">
              <a:extLst>
                <a:ext uri="{FF2B5EF4-FFF2-40B4-BE49-F238E27FC236}">
                  <a16:creationId xmlns:a16="http://schemas.microsoft.com/office/drawing/2014/main" id="{6265906F-29B0-25D5-DE8E-17E4FA2A7AFC}"/>
                </a:ext>
              </a:extLst>
            </p:cNvPr>
            <p:cNvSpPr txBox="1"/>
            <p:nvPr/>
          </p:nvSpPr>
          <p:spPr>
            <a:xfrm>
              <a:off x="7020995" y="5650992"/>
              <a:ext cx="4566051" cy="15785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1200" b="0" i="1" dirty="0">
                  <a:solidFill>
                    <a:srgbClr val="3A4A6B"/>
                  </a:solidFill>
                  <a:latin typeface="Calibri"/>
                </a:rPr>
                <a:t>Reference equilibrium codes per machine, as compared in Coelho et al., EPS 2016–17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4318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6D9F-6C4B-D05B-3C11-0BF02A96D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0A115E-0C21-ED3C-408F-042C6697CDA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20/10/2026</a:t>
            </a:r>
            <a:endParaRPr lang="en-GB" sz="14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E8FDE-4EDC-9C03-081D-A9D492767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Riccardo Rossi - 8th International Conference on Frontier in Diagnostic Technologies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AD061-BB04-F6DE-3CE2-46A419806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pPr/>
              <a:t>3</a:t>
            </a:fld>
            <a:endParaRPr lang="en-GB" sz="140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2EBD63B0-743A-70C2-A793-2D8B7E59D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5024059" cy="686434"/>
          </a:xfrm>
        </p:spPr>
        <p:txBody>
          <a:bodyPr/>
          <a:lstStyle/>
          <a:p>
            <a:r>
              <a:rPr lang="en-GB" dirty="0"/>
              <a:t>Our Solution</a:t>
            </a:r>
          </a:p>
        </p:txBody>
      </p:sp>
      <p:sp>
        <p:nvSpPr>
          <p:cNvPr id="9" name="CasellaDiTesto 7">
            <a:extLst>
              <a:ext uri="{FF2B5EF4-FFF2-40B4-BE49-F238E27FC236}">
                <a16:creationId xmlns:a16="http://schemas.microsoft.com/office/drawing/2014/main" id="{F548BB21-8A59-CADB-CCA7-B0596ABA635C}"/>
              </a:ext>
            </a:extLst>
          </p:cNvPr>
          <p:cNvSpPr txBox="1"/>
          <p:nvPr/>
        </p:nvSpPr>
        <p:spPr>
          <a:xfrm>
            <a:off x="334529" y="1053574"/>
            <a:ext cx="546992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TokaLab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 Virtual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oratory built on four pillars: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 Source:</a:t>
            </a:r>
            <a:b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Everyone can download, use and contribute to it.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Beginner-Friendly:</a:t>
            </a:r>
            <a:b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Easy to use for non-experts (e.g. bachelor and master students).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Modular:</a:t>
            </a:r>
            <a:b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Modules with different levels of physics fidelity are interchangeable without major modifications.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Multi-Machine:</a:t>
            </a:r>
            <a:b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Users can design their own tokamak or apply the methods to existing ones. </a:t>
            </a:r>
          </a:p>
        </p:txBody>
      </p:sp>
      <p:pic>
        <p:nvPicPr>
          <p:cNvPr id="11" name="Immagine 9" descr="Immagine che contiene testo, schermata, Carattere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CE541D32-F957-7C76-296F-F6AAF1AA8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72" y="177121"/>
            <a:ext cx="1676599" cy="1676599"/>
          </a:xfrm>
          <a:prstGeom prst="rect">
            <a:avLst/>
          </a:prstGeom>
        </p:spPr>
      </p:pic>
      <p:sp>
        <p:nvSpPr>
          <p:cNvPr id="13" name="GitHub + FAIR">
            <a:extLst>
              <a:ext uri="{FF2B5EF4-FFF2-40B4-BE49-F238E27FC236}">
                <a16:creationId xmlns:a16="http://schemas.microsoft.com/office/drawing/2014/main" id="{E1C0F613-938D-188E-A450-87366422CD13}"/>
              </a:ext>
            </a:extLst>
          </p:cNvPr>
          <p:cNvSpPr txBox="1"/>
          <p:nvPr/>
        </p:nvSpPr>
        <p:spPr>
          <a:xfrm>
            <a:off x="7998293" y="669563"/>
            <a:ext cx="4153949" cy="63094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 dirty="0">
                <a:solidFill>
                  <a:srgbClr val="002060"/>
                </a:solidFill>
                <a:latin typeface="Calibri"/>
              </a:rPr>
              <a:t>Scan to get started on GitHub</a:t>
            </a:r>
          </a:p>
          <a:p>
            <a:pPr algn="l">
              <a:spcBef>
                <a:spcPts val="600"/>
              </a:spcBef>
            </a:pPr>
            <a:r>
              <a:rPr sz="1600" b="1" i="0" dirty="0">
                <a:solidFill>
                  <a:srgbClr val="002060"/>
                </a:solidFill>
                <a:latin typeface="Calibri"/>
              </a:rPr>
              <a:t>F</a:t>
            </a:r>
            <a:r>
              <a:rPr sz="1600" b="0" i="0" dirty="0">
                <a:solidFill>
                  <a:srgbClr val="3A4A6B"/>
                </a:solidFill>
                <a:latin typeface="Calibri"/>
              </a:rPr>
              <a:t>indable</a:t>
            </a:r>
            <a:r>
              <a:rPr sz="1400" b="0" i="0" dirty="0">
                <a:solidFill>
                  <a:srgbClr val="3A4A6B"/>
                </a:solidFill>
                <a:latin typeface="Calibri"/>
              </a:rPr>
              <a:t>  ·  </a:t>
            </a:r>
            <a:r>
              <a:rPr sz="1600" b="1" i="0" dirty="0">
                <a:solidFill>
                  <a:srgbClr val="002060"/>
                </a:solidFill>
                <a:latin typeface="Calibri"/>
              </a:rPr>
              <a:t>A</a:t>
            </a:r>
            <a:r>
              <a:rPr sz="1600" b="0" i="0" dirty="0">
                <a:solidFill>
                  <a:srgbClr val="3A4A6B"/>
                </a:solidFill>
                <a:latin typeface="Calibri"/>
              </a:rPr>
              <a:t>ccessible</a:t>
            </a:r>
            <a:r>
              <a:rPr sz="1400" b="0" i="0" dirty="0">
                <a:solidFill>
                  <a:srgbClr val="3A4A6B"/>
                </a:solidFill>
                <a:latin typeface="Calibri"/>
              </a:rPr>
              <a:t>  ·  </a:t>
            </a:r>
            <a:r>
              <a:rPr sz="1600" b="1" i="0" dirty="0">
                <a:solidFill>
                  <a:srgbClr val="002060"/>
                </a:solidFill>
                <a:latin typeface="Calibri"/>
              </a:rPr>
              <a:t>I</a:t>
            </a:r>
            <a:r>
              <a:rPr sz="1600" b="0" i="0" dirty="0">
                <a:solidFill>
                  <a:srgbClr val="3A4A6B"/>
                </a:solidFill>
                <a:latin typeface="Calibri"/>
              </a:rPr>
              <a:t>nteroperable</a:t>
            </a:r>
            <a:r>
              <a:rPr sz="1400" b="0" i="0" dirty="0">
                <a:solidFill>
                  <a:srgbClr val="3A4A6B"/>
                </a:solidFill>
                <a:latin typeface="Calibri"/>
              </a:rPr>
              <a:t>  ·  </a:t>
            </a:r>
            <a:r>
              <a:rPr sz="1600" b="1" i="0" dirty="0">
                <a:solidFill>
                  <a:srgbClr val="002060"/>
                </a:solidFill>
                <a:latin typeface="Calibri"/>
              </a:rPr>
              <a:t>R</a:t>
            </a:r>
            <a:r>
              <a:rPr sz="1600" b="0" i="0" dirty="0">
                <a:solidFill>
                  <a:srgbClr val="3A4A6B"/>
                </a:solidFill>
                <a:latin typeface="Calibri"/>
              </a:rPr>
              <a:t>eusable</a:t>
            </a:r>
          </a:p>
        </p:txBody>
      </p:sp>
      <p:grpSp>
        <p:nvGrpSpPr>
          <p:cNvPr id="14" name="Diagram - open virtual tokamak">
            <a:extLst>
              <a:ext uri="{FF2B5EF4-FFF2-40B4-BE49-F238E27FC236}">
                <a16:creationId xmlns:a16="http://schemas.microsoft.com/office/drawing/2014/main" id="{093C4AF3-96DF-64A7-E2E3-E207CF9991D2}"/>
              </a:ext>
            </a:extLst>
          </p:cNvPr>
          <p:cNvGrpSpPr/>
          <p:nvPr/>
        </p:nvGrpSpPr>
        <p:grpSpPr>
          <a:xfrm>
            <a:off x="6314658" y="1955397"/>
            <a:ext cx="5143334" cy="4365927"/>
            <a:chOff x="6812280" y="1234440"/>
            <a:chExt cx="5143334" cy="4365927"/>
          </a:xfrm>
        </p:grpSpPr>
        <p:sp>
          <p:nvSpPr>
            <p:cNvPr id="15" name="hub: virtual tokamak">
              <a:extLst>
                <a:ext uri="{FF2B5EF4-FFF2-40B4-BE49-F238E27FC236}">
                  <a16:creationId xmlns:a16="http://schemas.microsoft.com/office/drawing/2014/main" id="{8CA11F51-2383-776F-EF88-8B68CBBEBC64}"/>
                </a:ext>
              </a:extLst>
            </p:cNvPr>
            <p:cNvSpPr/>
            <p:nvPr/>
          </p:nvSpPr>
          <p:spPr>
            <a:xfrm>
              <a:off x="6812280" y="1234440"/>
              <a:ext cx="1874519" cy="393192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28575">
              <a:solidFill>
                <a:srgbClr val="002060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/>
            </a:p>
          </p:txBody>
        </p:sp>
        <p:pic>
          <p:nvPicPr>
            <p:cNvPr id="16" name="tokamak equilibrium" descr="tok.png">
              <a:extLst>
                <a:ext uri="{FF2B5EF4-FFF2-40B4-BE49-F238E27FC236}">
                  <a16:creationId xmlns:a16="http://schemas.microsoft.com/office/drawing/2014/main" id="{83A7A9C8-B849-3D99-7966-C613075A9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6931" y="1691640"/>
              <a:ext cx="1445216" cy="2514600"/>
            </a:xfrm>
            <a:prstGeom prst="rect">
              <a:avLst/>
            </a:prstGeom>
          </p:spPr>
        </p:pic>
        <p:pic>
          <p:nvPicPr>
            <p:cNvPr id="17" name="open lock" descr="i_open.png">
              <a:extLst>
                <a:ext uri="{FF2B5EF4-FFF2-40B4-BE49-F238E27FC236}">
                  <a16:creationId xmlns:a16="http://schemas.microsoft.com/office/drawing/2014/main" id="{8DF4C87C-B9ED-1D57-9F86-38979EE6B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30667" y="1353312"/>
              <a:ext cx="237744" cy="237744"/>
            </a:xfrm>
            <a:prstGeom prst="rect">
              <a:avLst/>
            </a:prstGeom>
          </p:spPr>
        </p:pic>
        <p:sp>
          <p:nvSpPr>
            <p:cNvPr id="18" name="hub label">
              <a:extLst>
                <a:ext uri="{FF2B5EF4-FFF2-40B4-BE49-F238E27FC236}">
                  <a16:creationId xmlns:a16="http://schemas.microsoft.com/office/drawing/2014/main" id="{850F8DDE-EE72-7F73-21A9-861F70A95C53}"/>
                </a:ext>
              </a:extLst>
            </p:cNvPr>
            <p:cNvSpPr txBox="1"/>
            <p:nvPr/>
          </p:nvSpPr>
          <p:spPr>
            <a:xfrm>
              <a:off x="6812280" y="4315968"/>
              <a:ext cx="1874519" cy="5232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sz="2000" b="1" i="0">
                  <a:solidFill>
                    <a:srgbClr val="002060"/>
                  </a:solidFill>
                  <a:latin typeface="Calibri"/>
                </a:rPr>
                <a:t>TokaLab</a:t>
              </a:r>
            </a:p>
            <a:p>
              <a:pPr algn="ctr"/>
              <a:r>
                <a:rPr sz="1400" b="0" i="1">
                  <a:solidFill>
                    <a:srgbClr val="3A4A6B"/>
                  </a:solidFill>
                  <a:latin typeface="Calibri"/>
                </a:rPr>
                <a:t>open virtual tokamak</a:t>
              </a:r>
            </a:p>
          </p:txBody>
        </p:sp>
        <p:cxnSp>
          <p:nvCxnSpPr>
            <p:cNvPr id="19" name="link Students">
              <a:extLst>
                <a:ext uri="{FF2B5EF4-FFF2-40B4-BE49-F238E27FC236}">
                  <a16:creationId xmlns:a16="http://schemas.microsoft.com/office/drawing/2014/main" id="{25558C0E-DDFE-D550-D760-9809995E9AD0}"/>
                </a:ext>
              </a:extLst>
            </p:cNvPr>
            <p:cNvCxnSpPr/>
            <p:nvPr/>
          </p:nvCxnSpPr>
          <p:spPr>
            <a:xfrm>
              <a:off x="8723376" y="1773936"/>
              <a:ext cx="475488" cy="0"/>
            </a:xfrm>
            <a:prstGeom prst="line">
              <a:avLst/>
            </a:prstGeom>
            <a:ln w="22225">
              <a:solidFill>
                <a:srgbClr val="002060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ard Students">
              <a:extLst>
                <a:ext uri="{FF2B5EF4-FFF2-40B4-BE49-F238E27FC236}">
                  <a16:creationId xmlns:a16="http://schemas.microsoft.com/office/drawing/2014/main" id="{851AE387-2644-3798-753B-734A5F4C9DAC}"/>
                </a:ext>
              </a:extLst>
            </p:cNvPr>
            <p:cNvSpPr/>
            <p:nvPr/>
          </p:nvSpPr>
          <p:spPr>
            <a:xfrm>
              <a:off x="9235440" y="1234440"/>
              <a:ext cx="2720174" cy="1078992"/>
            </a:xfrm>
            <a:prstGeom prst="roundRect">
              <a:avLst>
                <a:gd name="adj" fmla="val 15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/>
            </a:p>
          </p:txBody>
        </p:sp>
        <p:sp>
          <p:nvSpPr>
            <p:cNvPr id="21" name="icon bg Students">
              <a:extLst>
                <a:ext uri="{FF2B5EF4-FFF2-40B4-BE49-F238E27FC236}">
                  <a16:creationId xmlns:a16="http://schemas.microsoft.com/office/drawing/2014/main" id="{72891532-B56E-DCB8-8185-D2D0EB740549}"/>
                </a:ext>
              </a:extLst>
            </p:cNvPr>
            <p:cNvSpPr/>
            <p:nvPr/>
          </p:nvSpPr>
          <p:spPr>
            <a:xfrm>
              <a:off x="9363456" y="1517904"/>
              <a:ext cx="512064" cy="51206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/>
            </a:p>
          </p:txBody>
        </p:sp>
        <p:pic>
          <p:nvPicPr>
            <p:cNvPr id="22" name="icon Students" descr="i_students.png">
              <a:extLst>
                <a:ext uri="{FF2B5EF4-FFF2-40B4-BE49-F238E27FC236}">
                  <a16:creationId xmlns:a16="http://schemas.microsoft.com/office/drawing/2014/main" id="{CCB188C3-F3FA-1F88-4522-39776242E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82328" y="1636776"/>
              <a:ext cx="274320" cy="274320"/>
            </a:xfrm>
            <a:prstGeom prst="rect">
              <a:avLst/>
            </a:prstGeom>
          </p:spPr>
        </p:pic>
        <p:sp>
          <p:nvSpPr>
            <p:cNvPr id="23" name="text Students">
              <a:extLst>
                <a:ext uri="{FF2B5EF4-FFF2-40B4-BE49-F238E27FC236}">
                  <a16:creationId xmlns:a16="http://schemas.microsoft.com/office/drawing/2014/main" id="{48679ACB-B67E-C769-C99B-ECF1DA6295D7}"/>
                </a:ext>
              </a:extLst>
            </p:cNvPr>
            <p:cNvSpPr txBox="1"/>
            <p:nvPr/>
          </p:nvSpPr>
          <p:spPr>
            <a:xfrm>
              <a:off x="9985248" y="1266105"/>
              <a:ext cx="1889604" cy="101566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/>
              <a:r>
                <a:rPr b="1" i="0" dirty="0">
                  <a:solidFill>
                    <a:srgbClr val="002060"/>
                  </a:solidFill>
                  <a:latin typeface="Calibri"/>
                </a:rPr>
                <a:t>Students</a:t>
              </a:r>
            </a:p>
            <a:p>
              <a:pPr algn="l"/>
              <a:r>
                <a:rPr sz="1600" b="0" i="0" dirty="0">
                  <a:solidFill>
                    <a:srgbClr val="3A4A6B"/>
                  </a:solidFill>
                  <a:latin typeface="Calibri"/>
                </a:rPr>
                <a:t>Learn by doing, at multiple levels of complexity</a:t>
              </a:r>
            </a:p>
          </p:txBody>
        </p:sp>
        <p:cxnSp>
          <p:nvCxnSpPr>
            <p:cNvPr id="24" name="link Contributors">
              <a:extLst>
                <a:ext uri="{FF2B5EF4-FFF2-40B4-BE49-F238E27FC236}">
                  <a16:creationId xmlns:a16="http://schemas.microsoft.com/office/drawing/2014/main" id="{10A4EABC-2779-7435-82D9-474FE5C06A34}"/>
                </a:ext>
              </a:extLst>
            </p:cNvPr>
            <p:cNvCxnSpPr/>
            <p:nvPr/>
          </p:nvCxnSpPr>
          <p:spPr>
            <a:xfrm>
              <a:off x="8723376" y="3200400"/>
              <a:ext cx="475488" cy="0"/>
            </a:xfrm>
            <a:prstGeom prst="line">
              <a:avLst/>
            </a:prstGeom>
            <a:ln w="22225">
              <a:solidFill>
                <a:srgbClr val="002060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ard Contributors">
              <a:extLst>
                <a:ext uri="{FF2B5EF4-FFF2-40B4-BE49-F238E27FC236}">
                  <a16:creationId xmlns:a16="http://schemas.microsoft.com/office/drawing/2014/main" id="{E1D03325-BA87-89F0-079B-7D7AD7523162}"/>
                </a:ext>
              </a:extLst>
            </p:cNvPr>
            <p:cNvSpPr/>
            <p:nvPr/>
          </p:nvSpPr>
          <p:spPr>
            <a:xfrm>
              <a:off x="9235440" y="2660904"/>
              <a:ext cx="2720174" cy="1078992"/>
            </a:xfrm>
            <a:prstGeom prst="roundRect">
              <a:avLst>
                <a:gd name="adj" fmla="val 15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/>
            </a:p>
          </p:txBody>
        </p:sp>
        <p:sp>
          <p:nvSpPr>
            <p:cNvPr id="26" name="icon bg Contributors">
              <a:extLst>
                <a:ext uri="{FF2B5EF4-FFF2-40B4-BE49-F238E27FC236}">
                  <a16:creationId xmlns:a16="http://schemas.microsoft.com/office/drawing/2014/main" id="{40F5544A-CDD1-C208-F772-47E235861FC9}"/>
                </a:ext>
              </a:extLst>
            </p:cNvPr>
            <p:cNvSpPr/>
            <p:nvPr/>
          </p:nvSpPr>
          <p:spPr>
            <a:xfrm>
              <a:off x="9363456" y="2944368"/>
              <a:ext cx="512064" cy="51206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/>
            </a:p>
          </p:txBody>
        </p:sp>
        <p:pic>
          <p:nvPicPr>
            <p:cNvPr id="27" name="icon Contributors" descr="i_contrib.png">
              <a:extLst>
                <a:ext uri="{FF2B5EF4-FFF2-40B4-BE49-F238E27FC236}">
                  <a16:creationId xmlns:a16="http://schemas.microsoft.com/office/drawing/2014/main" id="{2A07777C-8A50-D2F6-F96F-E27F72534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82328" y="3063240"/>
              <a:ext cx="274320" cy="274320"/>
            </a:xfrm>
            <a:prstGeom prst="rect">
              <a:avLst/>
            </a:prstGeom>
          </p:spPr>
        </p:pic>
        <p:sp>
          <p:nvSpPr>
            <p:cNvPr id="28" name="text Contributors">
              <a:extLst>
                <a:ext uri="{FF2B5EF4-FFF2-40B4-BE49-F238E27FC236}">
                  <a16:creationId xmlns:a16="http://schemas.microsoft.com/office/drawing/2014/main" id="{C10C56C6-3564-4C72-A3AA-878B40A2B461}"/>
                </a:ext>
              </a:extLst>
            </p:cNvPr>
            <p:cNvSpPr txBox="1"/>
            <p:nvPr/>
          </p:nvSpPr>
          <p:spPr>
            <a:xfrm>
              <a:off x="9985248" y="2692569"/>
              <a:ext cx="1889604" cy="101566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/>
              <a:r>
                <a:rPr b="1" i="0" dirty="0">
                  <a:solidFill>
                    <a:srgbClr val="002060"/>
                  </a:solidFill>
                  <a:latin typeface="Calibri"/>
                </a:rPr>
                <a:t>Contributors</a:t>
              </a:r>
            </a:p>
            <a:p>
              <a:pPr algn="l"/>
              <a:r>
                <a:rPr sz="1600" b="0" i="0" dirty="0">
                  <a:solidFill>
                    <a:srgbClr val="3A4A6B"/>
                  </a:solidFill>
                  <a:latin typeface="Calibri"/>
                </a:rPr>
                <a:t>Share and extend modules openly on GitHub</a:t>
              </a:r>
            </a:p>
          </p:txBody>
        </p:sp>
        <p:cxnSp>
          <p:nvCxnSpPr>
            <p:cNvPr id="29" name="link Researchers">
              <a:extLst>
                <a:ext uri="{FF2B5EF4-FFF2-40B4-BE49-F238E27FC236}">
                  <a16:creationId xmlns:a16="http://schemas.microsoft.com/office/drawing/2014/main" id="{3C64B1D5-1726-A89F-FAEF-942BBC943541}"/>
                </a:ext>
              </a:extLst>
            </p:cNvPr>
            <p:cNvCxnSpPr/>
            <p:nvPr/>
          </p:nvCxnSpPr>
          <p:spPr>
            <a:xfrm>
              <a:off x="8723376" y="4626864"/>
              <a:ext cx="475488" cy="0"/>
            </a:xfrm>
            <a:prstGeom prst="line">
              <a:avLst/>
            </a:prstGeom>
            <a:ln w="22225">
              <a:solidFill>
                <a:srgbClr val="002060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ard Researchers">
              <a:extLst>
                <a:ext uri="{FF2B5EF4-FFF2-40B4-BE49-F238E27FC236}">
                  <a16:creationId xmlns:a16="http://schemas.microsoft.com/office/drawing/2014/main" id="{AE94194A-DBB7-3D48-69F5-8B9B3D469E33}"/>
                </a:ext>
              </a:extLst>
            </p:cNvPr>
            <p:cNvSpPr/>
            <p:nvPr/>
          </p:nvSpPr>
          <p:spPr>
            <a:xfrm>
              <a:off x="9235439" y="4087368"/>
              <a:ext cx="2720175" cy="1078992"/>
            </a:xfrm>
            <a:prstGeom prst="roundRect">
              <a:avLst>
                <a:gd name="adj" fmla="val 15000"/>
              </a:avLst>
            </a:prstGeom>
            <a:solidFill>
              <a:srgbClr val="E4E9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/>
            </a:p>
          </p:txBody>
        </p:sp>
        <p:sp>
          <p:nvSpPr>
            <p:cNvPr id="31" name="icon bg Researchers">
              <a:extLst>
                <a:ext uri="{FF2B5EF4-FFF2-40B4-BE49-F238E27FC236}">
                  <a16:creationId xmlns:a16="http://schemas.microsoft.com/office/drawing/2014/main" id="{08383732-EC10-F611-7C9B-0B702736CF9C}"/>
                </a:ext>
              </a:extLst>
            </p:cNvPr>
            <p:cNvSpPr/>
            <p:nvPr/>
          </p:nvSpPr>
          <p:spPr>
            <a:xfrm>
              <a:off x="9363456" y="4370832"/>
              <a:ext cx="512064" cy="51206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/>
            </a:p>
          </p:txBody>
        </p:sp>
        <p:pic>
          <p:nvPicPr>
            <p:cNvPr id="32" name="icon Researchers" descr="i_research.png">
              <a:extLst>
                <a:ext uri="{FF2B5EF4-FFF2-40B4-BE49-F238E27FC236}">
                  <a16:creationId xmlns:a16="http://schemas.microsoft.com/office/drawing/2014/main" id="{E1E1B572-788C-49AC-551C-F675D8E61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82328" y="4489704"/>
              <a:ext cx="274320" cy="274320"/>
            </a:xfrm>
            <a:prstGeom prst="rect">
              <a:avLst/>
            </a:prstGeom>
          </p:spPr>
        </p:pic>
        <p:sp>
          <p:nvSpPr>
            <p:cNvPr id="33" name="text Researchers">
              <a:extLst>
                <a:ext uri="{FF2B5EF4-FFF2-40B4-BE49-F238E27FC236}">
                  <a16:creationId xmlns:a16="http://schemas.microsoft.com/office/drawing/2014/main" id="{BF5BD140-C0B8-4B15-8DD6-EA8ADFD5F22E}"/>
                </a:ext>
              </a:extLst>
            </p:cNvPr>
            <p:cNvSpPr txBox="1"/>
            <p:nvPr/>
          </p:nvSpPr>
          <p:spPr>
            <a:xfrm>
              <a:off x="9985248" y="4119032"/>
              <a:ext cx="1889604" cy="101566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/>
              <a:r>
                <a:rPr b="1" i="0">
                  <a:solidFill>
                    <a:srgbClr val="002060"/>
                  </a:solidFill>
                  <a:latin typeface="Calibri"/>
                </a:rPr>
                <a:t>Researchers</a:t>
              </a:r>
            </a:p>
            <a:p>
              <a:pPr algn="l"/>
              <a:r>
                <a:rPr sz="1600" b="0" i="0">
                  <a:solidFill>
                    <a:srgbClr val="3A4A6B"/>
                  </a:solidFill>
                  <a:latin typeface="Calibri"/>
                </a:rPr>
                <a:t>Benchmark algorithms on shared data and metrics</a:t>
              </a:r>
            </a:p>
          </p:txBody>
        </p:sp>
        <p:sp>
          <p:nvSpPr>
            <p:cNvPr id="34" name="tagline">
              <a:extLst>
                <a:ext uri="{FF2B5EF4-FFF2-40B4-BE49-F238E27FC236}">
                  <a16:creationId xmlns:a16="http://schemas.microsoft.com/office/drawing/2014/main" id="{10D00AEF-5BB0-F218-5ADB-56FC00E541EC}"/>
                </a:ext>
              </a:extLst>
            </p:cNvPr>
            <p:cNvSpPr txBox="1"/>
            <p:nvPr/>
          </p:nvSpPr>
          <p:spPr>
            <a:xfrm>
              <a:off x="6812280" y="5354146"/>
              <a:ext cx="4983479" cy="24622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sz="1600" b="1" i="1" dirty="0">
                  <a:solidFill>
                    <a:srgbClr val="002060"/>
                  </a:solidFill>
                  <a:latin typeface="Calibri"/>
                </a:rPr>
                <a:t>Same tools, same data, same benchmarks — for everyone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7427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4575-8F35-21CC-0448-AAE4427FF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A2BC47-A01C-1680-9855-73B20C7CF83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D8D499-D10A-D891-FC64-ECB44D0FE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3B61D-5D14-2E69-910B-0AA2AA584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4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4533AEB0-352D-D35F-213D-57326846F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TokaLab architecture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2327F46-6EE2-1924-7C66-10D87D1C8F94}"/>
              </a:ext>
            </a:extLst>
          </p:cNvPr>
          <p:cNvSpPr/>
          <p:nvPr/>
        </p:nvSpPr>
        <p:spPr>
          <a:xfrm>
            <a:off x="533013" y="1226441"/>
            <a:ext cx="1751795" cy="516220"/>
          </a:xfrm>
          <a:prstGeom prst="roundRect">
            <a:avLst/>
          </a:prstGeom>
          <a:solidFill>
            <a:srgbClr val="002060"/>
          </a:solidFill>
          <a:ln w="2857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Tokamak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CE16DB2-4943-7CEB-12E9-9B237E9D5E5D}"/>
              </a:ext>
            </a:extLst>
          </p:cNvPr>
          <p:cNvSpPr/>
          <p:nvPr/>
        </p:nvSpPr>
        <p:spPr>
          <a:xfrm>
            <a:off x="533013" y="2089261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Geometry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55CA5BA-1CB7-0D12-5639-A54E91DD23D3}"/>
              </a:ext>
            </a:extLst>
          </p:cNvPr>
          <p:cNvGrpSpPr/>
          <p:nvPr/>
        </p:nvGrpSpPr>
        <p:grpSpPr>
          <a:xfrm>
            <a:off x="6763437" y="5949694"/>
            <a:ext cx="5428563" cy="369332"/>
            <a:chOff x="6661494" y="3244334"/>
            <a:chExt cx="5428563" cy="369332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BF47703-6830-8D95-4D9C-1E53CC14BD62}"/>
                </a:ext>
              </a:extLst>
            </p:cNvPr>
            <p:cNvCxnSpPr>
              <a:cxnSpLocks/>
            </p:cNvCxnSpPr>
            <p:nvPr/>
          </p:nvCxnSpPr>
          <p:spPr>
            <a:xfrm>
              <a:off x="6661494" y="3429000"/>
              <a:ext cx="707454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134710E-1836-9FC8-9D50-F1A13E3585FA}"/>
                </a:ext>
              </a:extLst>
            </p:cNvPr>
            <p:cNvCxnSpPr>
              <a:cxnSpLocks/>
            </p:cNvCxnSpPr>
            <p:nvPr/>
          </p:nvCxnSpPr>
          <p:spPr>
            <a:xfrm>
              <a:off x="9345060" y="3429000"/>
              <a:ext cx="707454" cy="0"/>
            </a:xfrm>
            <a:prstGeom prst="line">
              <a:avLst/>
            </a:prstGeom>
            <a:ln w="28575">
              <a:solidFill>
                <a:srgbClr val="00206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853C9A4-DB96-631B-EB1E-1E530C20EA24}"/>
                </a:ext>
              </a:extLst>
            </p:cNvPr>
            <p:cNvSpPr txBox="1"/>
            <p:nvPr/>
          </p:nvSpPr>
          <p:spPr>
            <a:xfrm>
              <a:off x="7466294" y="3244334"/>
              <a:ext cx="19401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Machine Specific</a:t>
              </a:r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32E57B9-33CA-0FE1-40F1-3B5AA02BD5EA}"/>
                </a:ext>
              </a:extLst>
            </p:cNvPr>
            <p:cNvSpPr txBox="1"/>
            <p:nvPr/>
          </p:nvSpPr>
          <p:spPr>
            <a:xfrm>
              <a:off x="10149860" y="3244334"/>
              <a:ext cx="19401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Machine Agnostic</a:t>
              </a:r>
              <a:endParaRPr lang="en-GB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05D38CC-0207-8412-17B5-FFE08BA39437}"/>
              </a:ext>
            </a:extLst>
          </p:cNvPr>
          <p:cNvSpPr txBox="1"/>
          <p:nvPr/>
        </p:nvSpPr>
        <p:spPr>
          <a:xfrm>
            <a:off x="2449057" y="1177997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all machine-independent information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94A251-D29A-1311-4CD9-9A0DF5CF13B8}"/>
              </a:ext>
            </a:extLst>
          </p:cNvPr>
          <p:cNvSpPr txBox="1"/>
          <p:nvPr/>
        </p:nvSpPr>
        <p:spPr>
          <a:xfrm>
            <a:off x="2449057" y="2119132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computational domain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F0825A-2165-E4ED-D1C1-2F26FA55C8AE}"/>
              </a:ext>
            </a:extLst>
          </p:cNvPr>
          <p:cNvSpPr/>
          <p:nvPr/>
        </p:nvSpPr>
        <p:spPr>
          <a:xfrm>
            <a:off x="533013" y="3011866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SimPla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87E7345-BA67-1E54-7FA8-DB5FC79B3DEC}"/>
              </a:ext>
            </a:extLst>
          </p:cNvPr>
          <p:cNvSpPr/>
          <p:nvPr/>
        </p:nvSpPr>
        <p:spPr>
          <a:xfrm>
            <a:off x="533013" y="3934169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SimRad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7785D18-AC75-95F7-0D0F-4BF1C1C7D2EA}"/>
              </a:ext>
            </a:extLst>
          </p:cNvPr>
          <p:cNvSpPr/>
          <p:nvPr/>
        </p:nvSpPr>
        <p:spPr>
          <a:xfrm>
            <a:off x="533013" y="4922888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SynDiag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2BFF158-F239-D8CE-25FE-64065EEF7219}"/>
              </a:ext>
            </a:extLst>
          </p:cNvPr>
          <p:cNvSpPr/>
          <p:nvPr/>
        </p:nvSpPr>
        <p:spPr>
          <a:xfrm>
            <a:off x="533013" y="5825464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TokaPlot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BD9D05-BB72-4A49-4F88-8A98021063C8}"/>
              </a:ext>
            </a:extLst>
          </p:cNvPr>
          <p:cNvSpPr txBox="1"/>
          <p:nvPr/>
        </p:nvSpPr>
        <p:spPr>
          <a:xfrm>
            <a:off x="2449057" y="2946811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Equilibrium and profile simulations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73B056-DFC5-75A5-11F6-C8B03ECBA361}"/>
              </a:ext>
            </a:extLst>
          </p:cNvPr>
          <p:cNvSpPr txBox="1"/>
          <p:nvPr/>
        </p:nvSpPr>
        <p:spPr>
          <a:xfrm>
            <a:off x="2449058" y="3887946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 radiation profile and/or phantoms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7771E4-AFAF-5AF7-6327-9C5F617078A0}"/>
              </a:ext>
            </a:extLst>
          </p:cNvPr>
          <p:cNvSpPr txBox="1"/>
          <p:nvPr/>
        </p:nvSpPr>
        <p:spPr>
          <a:xfrm>
            <a:off x="2449057" y="4891488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 diagnostics – evaluate measurements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9754D7-EFC3-53B4-0B16-7E199C24FF0E}"/>
              </a:ext>
            </a:extLst>
          </p:cNvPr>
          <p:cNvSpPr txBox="1"/>
          <p:nvPr/>
        </p:nvSpPr>
        <p:spPr>
          <a:xfrm>
            <a:off x="2449056" y="5871711"/>
            <a:ext cx="256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Advanced Plotting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EDD76DE2-FE47-55AD-85C9-C13E19BB8854}"/>
              </a:ext>
            </a:extLst>
          </p:cNvPr>
          <p:cNvCxnSpPr>
            <a:cxnSpLocks/>
            <a:stCxn id="11" idx="1"/>
            <a:endCxn id="15" idx="1"/>
          </p:cNvCxnSpPr>
          <p:nvPr/>
        </p:nvCxnSpPr>
        <p:spPr>
          <a:xfrm rot="10800000" flipV="1">
            <a:off x="533013" y="3269976"/>
            <a:ext cx="12700" cy="1911022"/>
          </a:xfrm>
          <a:prstGeom prst="bentConnector3">
            <a:avLst>
              <a:gd name="adj1" fmla="val 1800000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05593B1-4D4F-9E7B-312E-0CD059FF3F90}"/>
              </a:ext>
            </a:extLst>
          </p:cNvPr>
          <p:cNvCxnSpPr>
            <a:stCxn id="28" idx="2"/>
            <a:endCxn id="30" idx="0"/>
          </p:cNvCxnSpPr>
          <p:nvPr/>
        </p:nvCxnSpPr>
        <p:spPr>
          <a:xfrm>
            <a:off x="1408911" y="1742661"/>
            <a:ext cx="0" cy="3466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EFAD85C-4160-0436-DA2D-66823EA390F2}"/>
              </a:ext>
            </a:extLst>
          </p:cNvPr>
          <p:cNvCxnSpPr>
            <a:cxnSpLocks/>
            <a:stCxn id="30" idx="2"/>
            <a:endCxn id="11" idx="0"/>
          </p:cNvCxnSpPr>
          <p:nvPr/>
        </p:nvCxnSpPr>
        <p:spPr>
          <a:xfrm>
            <a:off x="1408911" y="2605481"/>
            <a:ext cx="0" cy="40638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11B9736-66F9-352C-0AF7-B0BBFBD6DE69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>
            <a:off x="1408911" y="3528086"/>
            <a:ext cx="0" cy="40608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E473493-4234-6360-355F-ACD114EE9C13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408911" y="4450389"/>
            <a:ext cx="0" cy="47249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4D02EEC-190E-D4AD-B00D-D6B740B1601D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>
            <a:off x="1408911" y="5439108"/>
            <a:ext cx="0" cy="3863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8DC9BF63-B16E-FA3A-5482-289F62D8AA73}"/>
              </a:ext>
            </a:extLst>
          </p:cNvPr>
          <p:cNvSpPr/>
          <p:nvPr/>
        </p:nvSpPr>
        <p:spPr>
          <a:xfrm>
            <a:off x="6705599" y="1352881"/>
            <a:ext cx="4150376" cy="36575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dirty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% machine definition</a:t>
            </a:r>
            <a:endParaRPr lang="en-GB" noProof="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GB" noProof="0" dirty="0">
                <a:solidFill>
                  <a:schemeClr val="bg1"/>
                </a:solidFill>
                <a:latin typeface="Consolas" panose="020B0609020204030204" pitchFamily="49" charset="0"/>
              </a:rPr>
              <a:t>Machine: “TokaLab”</a:t>
            </a:r>
          </a:p>
          <a:p>
            <a:endParaRPr lang="en-GB" dirty="0">
              <a:solidFill>
                <a:schemeClr val="accent3">
                  <a:lumMod val="60000"/>
                  <a:lumOff val="40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GB" dirty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% geometry</a:t>
            </a:r>
          </a:p>
          <a:p>
            <a:r>
              <a:rPr lang="en-GB" dirty="0" err="1">
                <a:solidFill>
                  <a:schemeClr val="bg1"/>
                </a:solidFill>
                <a:latin typeface="Consolas" panose="020B0609020204030204" pitchFamily="49" charset="0"/>
              </a:rPr>
              <a:t>Major_radius</a:t>
            </a:r>
            <a:r>
              <a:rPr lang="en-GB" dirty="0">
                <a:solidFill>
                  <a:schemeClr val="bg1"/>
                </a:solidFill>
                <a:latin typeface="Consolas" panose="020B0609020204030204" pitchFamily="49" charset="0"/>
              </a:rPr>
              <a:t>: 6; %[m]</a:t>
            </a:r>
          </a:p>
          <a:p>
            <a:r>
              <a:rPr lang="en-GB" dirty="0" err="1">
                <a:solidFill>
                  <a:schemeClr val="bg1"/>
                </a:solidFill>
                <a:latin typeface="Consolas" panose="020B0609020204030204" pitchFamily="49" charset="0"/>
              </a:rPr>
              <a:t>Minor_radius</a:t>
            </a:r>
            <a:r>
              <a:rPr lang="en-GB" dirty="0">
                <a:solidFill>
                  <a:schemeClr val="bg1"/>
                </a:solidFill>
                <a:latin typeface="Consolas" panose="020B0609020204030204" pitchFamily="49" charset="0"/>
              </a:rPr>
              <a:t>: 2; %[m]</a:t>
            </a:r>
          </a:p>
          <a:p>
            <a:endParaRPr lang="en-GB" noProof="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GB" dirty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% wall information</a:t>
            </a:r>
            <a:endParaRPr lang="en-GB" noProof="0" dirty="0">
              <a:solidFill>
                <a:schemeClr val="accent3">
                  <a:lumMod val="60000"/>
                  <a:lumOff val="40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GB" dirty="0">
                <a:solidFill>
                  <a:schemeClr val="bg1"/>
                </a:solidFill>
                <a:latin typeface="Consolas" panose="020B0609020204030204" pitchFamily="49" charset="0"/>
              </a:rPr>
              <a:t>Wall = load(“</a:t>
            </a:r>
            <a:r>
              <a:rPr lang="en-GB" dirty="0" err="1">
                <a:solidFill>
                  <a:schemeClr val="bg1"/>
                </a:solidFill>
                <a:latin typeface="Consolas" panose="020B0609020204030204" pitchFamily="49" charset="0"/>
              </a:rPr>
              <a:t>TokaLabWall.mat</a:t>
            </a:r>
            <a:r>
              <a:rPr lang="en-GB" dirty="0">
                <a:solidFill>
                  <a:schemeClr val="bg1"/>
                </a:solidFill>
                <a:latin typeface="Consolas" panose="020B0609020204030204" pitchFamily="49" charset="0"/>
              </a:rPr>
              <a:t>”);</a:t>
            </a:r>
          </a:p>
          <a:p>
            <a:endParaRPr lang="en-GB" noProof="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GB" noProof="0" dirty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% o</a:t>
            </a:r>
            <a:r>
              <a:rPr lang="en-GB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ther</a:t>
            </a:r>
            <a:r>
              <a:rPr lang="en-GB" dirty="0">
                <a:solidFill>
                  <a:schemeClr val="accent3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information</a:t>
            </a:r>
          </a:p>
          <a:p>
            <a:r>
              <a:rPr lang="en-GB" noProof="0" dirty="0">
                <a:solidFill>
                  <a:schemeClr val="bg1"/>
                </a:solidFill>
                <a:latin typeface="Consolas" panose="020B0609020204030204" pitchFamily="49" charset="0"/>
              </a:rPr>
              <a:t>Other info…</a:t>
            </a:r>
          </a:p>
        </p:txBody>
      </p:sp>
    </p:spTree>
    <p:extLst>
      <p:ext uri="{BB962C8B-B14F-4D97-AF65-F5344CB8AC3E}">
        <p14:creationId xmlns:p14="http://schemas.microsoft.com/office/powerpoint/2010/main" val="2729158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EA4D0-79D7-6E45-B394-DD4F07FE0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961E1D-2644-1746-4C9D-DD0ADE5A3E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2426AC-D40D-9FBB-6CFC-FEE168446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8EA67-32FF-4DC0-55BC-96F3CDAB53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5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1667E286-A06D-5877-51CA-E9D847D5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TokaLab architecture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5B35521-DCBD-D445-A4E2-82663E64A542}"/>
              </a:ext>
            </a:extLst>
          </p:cNvPr>
          <p:cNvSpPr/>
          <p:nvPr/>
        </p:nvSpPr>
        <p:spPr>
          <a:xfrm>
            <a:off x="533013" y="1226441"/>
            <a:ext cx="1751795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Tokamak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C8CD40C-7482-78F7-F5FA-C7FAF2FC7111}"/>
              </a:ext>
            </a:extLst>
          </p:cNvPr>
          <p:cNvSpPr/>
          <p:nvPr/>
        </p:nvSpPr>
        <p:spPr>
          <a:xfrm>
            <a:off x="533013" y="2089261"/>
            <a:ext cx="1751796" cy="516220"/>
          </a:xfrm>
          <a:prstGeom prst="roundRect">
            <a:avLst/>
          </a:prstGeom>
          <a:solidFill>
            <a:srgbClr val="002060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Geometry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3CF5E0B-4E82-AB7F-0BD8-362B0ED817D4}"/>
              </a:ext>
            </a:extLst>
          </p:cNvPr>
          <p:cNvGrpSpPr/>
          <p:nvPr/>
        </p:nvGrpSpPr>
        <p:grpSpPr>
          <a:xfrm>
            <a:off x="6763437" y="5949694"/>
            <a:ext cx="5428563" cy="369332"/>
            <a:chOff x="6661494" y="3244334"/>
            <a:chExt cx="5428563" cy="369332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366ECE0-7050-1F42-2393-E583BAE7837F}"/>
                </a:ext>
              </a:extLst>
            </p:cNvPr>
            <p:cNvCxnSpPr>
              <a:cxnSpLocks/>
            </p:cNvCxnSpPr>
            <p:nvPr/>
          </p:nvCxnSpPr>
          <p:spPr>
            <a:xfrm>
              <a:off x="6661494" y="3429000"/>
              <a:ext cx="707454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C237962-258B-40EB-FAE5-A64699F2C1FF}"/>
                </a:ext>
              </a:extLst>
            </p:cNvPr>
            <p:cNvCxnSpPr>
              <a:cxnSpLocks/>
            </p:cNvCxnSpPr>
            <p:nvPr/>
          </p:nvCxnSpPr>
          <p:spPr>
            <a:xfrm>
              <a:off x="9345060" y="3429000"/>
              <a:ext cx="707454" cy="0"/>
            </a:xfrm>
            <a:prstGeom prst="line">
              <a:avLst/>
            </a:prstGeom>
            <a:ln w="28575">
              <a:solidFill>
                <a:srgbClr val="00206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590B7CE-0F4B-FF25-1183-05993D245E9E}"/>
                </a:ext>
              </a:extLst>
            </p:cNvPr>
            <p:cNvSpPr txBox="1"/>
            <p:nvPr/>
          </p:nvSpPr>
          <p:spPr>
            <a:xfrm>
              <a:off x="7466294" y="3244334"/>
              <a:ext cx="19401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Machine Specific</a:t>
              </a:r>
              <a:endParaRPr lang="en-GB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F3F3E53-262B-B6BB-FABD-796E42E2A8EE}"/>
                </a:ext>
              </a:extLst>
            </p:cNvPr>
            <p:cNvSpPr txBox="1"/>
            <p:nvPr/>
          </p:nvSpPr>
          <p:spPr>
            <a:xfrm>
              <a:off x="10149860" y="3244334"/>
              <a:ext cx="19401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Machine Agnostic</a:t>
              </a:r>
              <a:endParaRPr lang="en-GB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973E435-286F-D923-8B8A-8A53143050F8}"/>
              </a:ext>
            </a:extLst>
          </p:cNvPr>
          <p:cNvSpPr txBox="1"/>
          <p:nvPr/>
        </p:nvSpPr>
        <p:spPr>
          <a:xfrm>
            <a:off x="2449057" y="1177997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all machine-independent information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EADFAB-4394-639F-0D6E-41DBB4C0FCD9}"/>
              </a:ext>
            </a:extLst>
          </p:cNvPr>
          <p:cNvSpPr txBox="1"/>
          <p:nvPr/>
        </p:nvSpPr>
        <p:spPr>
          <a:xfrm>
            <a:off x="2449057" y="2119132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computational domain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5FCAC34-D2AB-827F-F84D-0CD728891DA0}"/>
              </a:ext>
            </a:extLst>
          </p:cNvPr>
          <p:cNvSpPr/>
          <p:nvPr/>
        </p:nvSpPr>
        <p:spPr>
          <a:xfrm>
            <a:off x="533013" y="3011866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SimPla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B6E4684-834C-05B1-D019-871D69040BA6}"/>
              </a:ext>
            </a:extLst>
          </p:cNvPr>
          <p:cNvSpPr/>
          <p:nvPr/>
        </p:nvSpPr>
        <p:spPr>
          <a:xfrm>
            <a:off x="533013" y="3934169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SimRad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2328454-DC3B-2EE1-6543-348A6095DBC8}"/>
              </a:ext>
            </a:extLst>
          </p:cNvPr>
          <p:cNvSpPr/>
          <p:nvPr/>
        </p:nvSpPr>
        <p:spPr>
          <a:xfrm>
            <a:off x="533013" y="4922888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SynDiag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D218146-DFDB-BA34-5D98-5B53D322DD79}"/>
              </a:ext>
            </a:extLst>
          </p:cNvPr>
          <p:cNvSpPr/>
          <p:nvPr/>
        </p:nvSpPr>
        <p:spPr>
          <a:xfrm>
            <a:off x="533013" y="5825464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TokaPlot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1F8D65-1EA2-ED69-5F39-8B0C236C7EE4}"/>
              </a:ext>
            </a:extLst>
          </p:cNvPr>
          <p:cNvSpPr txBox="1"/>
          <p:nvPr/>
        </p:nvSpPr>
        <p:spPr>
          <a:xfrm>
            <a:off x="2449057" y="2946811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Equilibrium and profile simulations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B45FF3-BF34-C01A-EC4F-451C71D6C0A2}"/>
              </a:ext>
            </a:extLst>
          </p:cNvPr>
          <p:cNvSpPr txBox="1"/>
          <p:nvPr/>
        </p:nvSpPr>
        <p:spPr>
          <a:xfrm>
            <a:off x="2449058" y="3887946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 radiation profile and/or phantoms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1567A4-C244-4EA7-32C2-993BAA4262DF}"/>
              </a:ext>
            </a:extLst>
          </p:cNvPr>
          <p:cNvSpPr txBox="1"/>
          <p:nvPr/>
        </p:nvSpPr>
        <p:spPr>
          <a:xfrm>
            <a:off x="2449057" y="4891488"/>
            <a:ext cx="256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 diagnostics – evaluate measurements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030F55-E74A-E835-677B-CF9F57332E85}"/>
              </a:ext>
            </a:extLst>
          </p:cNvPr>
          <p:cNvSpPr txBox="1"/>
          <p:nvPr/>
        </p:nvSpPr>
        <p:spPr>
          <a:xfrm>
            <a:off x="2449056" y="5871711"/>
            <a:ext cx="256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Advanced Plotting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56EC5587-37D6-8F0D-9770-EA56F44EDBB8}"/>
              </a:ext>
            </a:extLst>
          </p:cNvPr>
          <p:cNvCxnSpPr>
            <a:cxnSpLocks/>
            <a:stCxn id="11" idx="1"/>
            <a:endCxn id="15" idx="1"/>
          </p:cNvCxnSpPr>
          <p:nvPr/>
        </p:nvCxnSpPr>
        <p:spPr>
          <a:xfrm rot="10800000" flipV="1">
            <a:off x="533013" y="3269976"/>
            <a:ext cx="12700" cy="1911022"/>
          </a:xfrm>
          <a:prstGeom prst="bentConnector3">
            <a:avLst>
              <a:gd name="adj1" fmla="val 1800000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27345BB-A68F-F2C9-EBCF-5425626D4180}"/>
              </a:ext>
            </a:extLst>
          </p:cNvPr>
          <p:cNvCxnSpPr>
            <a:stCxn id="28" idx="2"/>
            <a:endCxn id="30" idx="0"/>
          </p:cNvCxnSpPr>
          <p:nvPr/>
        </p:nvCxnSpPr>
        <p:spPr>
          <a:xfrm>
            <a:off x="1408911" y="1742661"/>
            <a:ext cx="0" cy="3466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C95F260-B614-F7F4-8E54-2789D43B513C}"/>
              </a:ext>
            </a:extLst>
          </p:cNvPr>
          <p:cNvCxnSpPr>
            <a:cxnSpLocks/>
            <a:stCxn id="30" idx="2"/>
            <a:endCxn id="11" idx="0"/>
          </p:cNvCxnSpPr>
          <p:nvPr/>
        </p:nvCxnSpPr>
        <p:spPr>
          <a:xfrm>
            <a:off x="1408911" y="2605481"/>
            <a:ext cx="0" cy="40638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9178208-AC35-DB8B-392C-39EC6D16E415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>
            <a:off x="1408911" y="3528086"/>
            <a:ext cx="0" cy="40608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8BCF2CC-446C-BF87-67B7-B65A5FFC7F0D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408911" y="4450389"/>
            <a:ext cx="0" cy="47249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F3E3D34-DD7F-B603-2079-4C83893456E7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>
            <a:off x="1408911" y="5439108"/>
            <a:ext cx="0" cy="3863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A0F98FE-5EB6-AF6B-1D56-E7CA28592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9" b="12857"/>
          <a:stretch>
            <a:fillRect/>
          </a:stretch>
        </p:blipFill>
        <p:spPr>
          <a:xfrm>
            <a:off x="7568237" y="473772"/>
            <a:ext cx="3488969" cy="532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1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7A3A-DAFE-0D6E-E786-271E362A8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620E1-5BB6-A88A-CDAE-B2A4AEE237B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7AF9F4-0C58-FE81-6A60-73CE94199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535AAD-726A-5F8E-1FF9-0AB004A43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6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E3D5A657-F18B-B47A-1F63-55E296CC2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TokaLab architecture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A211104-089D-6849-7050-3383CE436907}"/>
              </a:ext>
            </a:extLst>
          </p:cNvPr>
          <p:cNvSpPr/>
          <p:nvPr/>
        </p:nvSpPr>
        <p:spPr>
          <a:xfrm>
            <a:off x="533013" y="1226441"/>
            <a:ext cx="1751795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Tokamak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3864C9B-ECA1-DC76-866D-A456B6818221}"/>
              </a:ext>
            </a:extLst>
          </p:cNvPr>
          <p:cNvSpPr/>
          <p:nvPr/>
        </p:nvSpPr>
        <p:spPr>
          <a:xfrm>
            <a:off x="533013" y="2089261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Geometry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A70264-8DEB-0DF6-F8A6-88E742BACFBD}"/>
              </a:ext>
            </a:extLst>
          </p:cNvPr>
          <p:cNvSpPr txBox="1"/>
          <p:nvPr/>
        </p:nvSpPr>
        <p:spPr>
          <a:xfrm>
            <a:off x="2449058" y="1177997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all machine-independent information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0319CC-4296-FDBE-5A5D-C195F0A84F41}"/>
              </a:ext>
            </a:extLst>
          </p:cNvPr>
          <p:cNvSpPr txBox="1"/>
          <p:nvPr/>
        </p:nvSpPr>
        <p:spPr>
          <a:xfrm>
            <a:off x="2449058" y="2119132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computational domain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F753B69-B595-1B5D-1481-E68D04AA0684}"/>
              </a:ext>
            </a:extLst>
          </p:cNvPr>
          <p:cNvSpPr/>
          <p:nvPr/>
        </p:nvSpPr>
        <p:spPr>
          <a:xfrm>
            <a:off x="533013" y="3011866"/>
            <a:ext cx="1751796" cy="516220"/>
          </a:xfrm>
          <a:prstGeom prst="roundRect">
            <a:avLst/>
          </a:prstGeom>
          <a:solidFill>
            <a:srgbClr val="002060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SimPla</a:t>
            </a:r>
            <a:endParaRPr lang="en-GB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89FC16E-9A0E-6C4E-95F0-A38C88710A1F}"/>
              </a:ext>
            </a:extLst>
          </p:cNvPr>
          <p:cNvSpPr/>
          <p:nvPr/>
        </p:nvSpPr>
        <p:spPr>
          <a:xfrm>
            <a:off x="533013" y="3934169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SimRad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BEF2A58-FE15-257D-02AC-725E5412A3FC}"/>
              </a:ext>
            </a:extLst>
          </p:cNvPr>
          <p:cNvSpPr/>
          <p:nvPr/>
        </p:nvSpPr>
        <p:spPr>
          <a:xfrm>
            <a:off x="533013" y="4922888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SynDiag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3041231-B3C5-07E0-3265-B3438298BFE8}"/>
              </a:ext>
            </a:extLst>
          </p:cNvPr>
          <p:cNvSpPr/>
          <p:nvPr/>
        </p:nvSpPr>
        <p:spPr>
          <a:xfrm>
            <a:off x="533013" y="5825464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TokaPlot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71AAD6-40EE-80AB-EE23-CBB35486BB9C}"/>
              </a:ext>
            </a:extLst>
          </p:cNvPr>
          <p:cNvSpPr txBox="1"/>
          <p:nvPr/>
        </p:nvSpPr>
        <p:spPr>
          <a:xfrm>
            <a:off x="2449058" y="2946811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Equilibrium and profile simulations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7CFBAA-9FA3-6B72-F732-1AFC82135D93}"/>
              </a:ext>
            </a:extLst>
          </p:cNvPr>
          <p:cNvSpPr txBox="1"/>
          <p:nvPr/>
        </p:nvSpPr>
        <p:spPr>
          <a:xfrm>
            <a:off x="2449059" y="3887946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 radiation profile and/or phantoms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150E26-B33A-C921-A954-A4BFB10026D0}"/>
              </a:ext>
            </a:extLst>
          </p:cNvPr>
          <p:cNvSpPr txBox="1"/>
          <p:nvPr/>
        </p:nvSpPr>
        <p:spPr>
          <a:xfrm>
            <a:off x="2449058" y="4891488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 diagnostics – evaluate measurements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E43205-D8B1-2866-CCB5-36BEDF9E6871}"/>
              </a:ext>
            </a:extLst>
          </p:cNvPr>
          <p:cNvSpPr txBox="1"/>
          <p:nvPr/>
        </p:nvSpPr>
        <p:spPr>
          <a:xfrm>
            <a:off x="2449057" y="5871711"/>
            <a:ext cx="2275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Advanced Plotting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80C542DB-C3BF-F17D-BA88-8DC938CBF9BA}"/>
              </a:ext>
            </a:extLst>
          </p:cNvPr>
          <p:cNvCxnSpPr>
            <a:cxnSpLocks/>
            <a:stCxn id="11" idx="1"/>
            <a:endCxn id="15" idx="1"/>
          </p:cNvCxnSpPr>
          <p:nvPr/>
        </p:nvCxnSpPr>
        <p:spPr>
          <a:xfrm rot="10800000" flipV="1">
            <a:off x="533013" y="3269976"/>
            <a:ext cx="12700" cy="1911022"/>
          </a:xfrm>
          <a:prstGeom prst="bentConnector3">
            <a:avLst>
              <a:gd name="adj1" fmla="val 1800000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679B823-7F38-49C8-2D44-892CB8D7A236}"/>
              </a:ext>
            </a:extLst>
          </p:cNvPr>
          <p:cNvCxnSpPr>
            <a:stCxn id="28" idx="2"/>
            <a:endCxn id="30" idx="0"/>
          </p:cNvCxnSpPr>
          <p:nvPr/>
        </p:nvCxnSpPr>
        <p:spPr>
          <a:xfrm>
            <a:off x="1408911" y="1742661"/>
            <a:ext cx="0" cy="3466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B369B5C-4902-CD39-A6A4-C3D9F031E7DA}"/>
              </a:ext>
            </a:extLst>
          </p:cNvPr>
          <p:cNvCxnSpPr>
            <a:cxnSpLocks/>
            <a:stCxn id="30" idx="2"/>
            <a:endCxn id="11" idx="0"/>
          </p:cNvCxnSpPr>
          <p:nvPr/>
        </p:nvCxnSpPr>
        <p:spPr>
          <a:xfrm>
            <a:off x="1408911" y="2605481"/>
            <a:ext cx="0" cy="40638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0341123-08D2-9FB2-0CCC-01989F841060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>
            <a:off x="1408911" y="3528086"/>
            <a:ext cx="0" cy="40608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AB62C04-B29D-B91A-1627-2FF0C595D7DF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408911" y="4450389"/>
            <a:ext cx="0" cy="47249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D163B4A-DFF7-A3B8-56F3-3EB88B7F4C47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>
            <a:off x="1408911" y="5439108"/>
            <a:ext cx="0" cy="3863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oogle Shape;171;p24" descr="Immagine che contiene Policromia, schermata, Elementi grafici, diagramma&#10;&#10;Il contenuto generato dall'IA potrebbe non essere corretto.">
            <a:extLst>
              <a:ext uri="{FF2B5EF4-FFF2-40B4-BE49-F238E27FC236}">
                <a16:creationId xmlns:a16="http://schemas.microsoft.com/office/drawing/2014/main" id="{F2E719A9-BC06-B904-B2DA-3F8A449A583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7894" t="21801" r="65307" b="22295"/>
          <a:stretch>
            <a:fillRect/>
          </a:stretch>
        </p:blipFill>
        <p:spPr>
          <a:xfrm>
            <a:off x="5420277" y="883288"/>
            <a:ext cx="2258634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71;p24" descr="Immagine che contiene Policromia, schermata, Elementi grafici, diagramma&#10;&#10;Il contenuto generato dall'IA potrebbe non essere corretto.">
            <a:extLst>
              <a:ext uri="{FF2B5EF4-FFF2-40B4-BE49-F238E27FC236}">
                <a16:creationId xmlns:a16="http://schemas.microsoft.com/office/drawing/2014/main" id="{ECA7E942-DD5E-46A4-0F6B-B80DCC0430C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35938" t="21801" r="37263" b="22295"/>
          <a:stretch>
            <a:fillRect/>
          </a:stretch>
        </p:blipFill>
        <p:spPr>
          <a:xfrm>
            <a:off x="7732599" y="883288"/>
            <a:ext cx="2258634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71;p24" descr="Immagine che contiene Policromia, schermata, Elementi grafici, diagramma&#10;&#10;Il contenuto generato dall'IA potrebbe non essere corretto.">
            <a:extLst>
              <a:ext uri="{FF2B5EF4-FFF2-40B4-BE49-F238E27FC236}">
                <a16:creationId xmlns:a16="http://schemas.microsoft.com/office/drawing/2014/main" id="{8A8C3BBC-8824-5C1F-AAAF-E1C413394C0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 l="64318" t="21801" r="9724" b="22295"/>
          <a:stretch>
            <a:fillRect/>
          </a:stretch>
        </p:blipFill>
        <p:spPr>
          <a:xfrm>
            <a:off x="9806693" y="883288"/>
            <a:ext cx="2187713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EE6409E-ECC8-4BA0-01A8-DF0E05243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852" y="4015120"/>
            <a:ext cx="4437422" cy="23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66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C9872-F103-2397-8DD7-FD598A25B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CA698F-AEEE-5B69-4DD6-D47AD75CC64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2136DE-215A-4970-F47E-D4C78C5D3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E12F4-2CD2-4F5F-C900-280FC548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7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8A70E7D2-35C1-D982-A076-B4CF63E06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TokaLab architecture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D9D2777-36AF-13A1-AFC1-497CC133338F}"/>
              </a:ext>
            </a:extLst>
          </p:cNvPr>
          <p:cNvSpPr/>
          <p:nvPr/>
        </p:nvSpPr>
        <p:spPr>
          <a:xfrm>
            <a:off x="533013" y="1226441"/>
            <a:ext cx="1751795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Tokamak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EE1BFB9-46D7-146E-0041-6FE9530CD412}"/>
              </a:ext>
            </a:extLst>
          </p:cNvPr>
          <p:cNvSpPr/>
          <p:nvPr/>
        </p:nvSpPr>
        <p:spPr>
          <a:xfrm>
            <a:off x="533013" y="2089261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Geometry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8594E9-66C1-10B4-F5AB-66A5EC63B928}"/>
              </a:ext>
            </a:extLst>
          </p:cNvPr>
          <p:cNvSpPr txBox="1"/>
          <p:nvPr/>
        </p:nvSpPr>
        <p:spPr>
          <a:xfrm>
            <a:off x="2449058" y="1177997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all machine-independent information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6E27BA-217D-A832-3AE1-C3E00BA2B595}"/>
              </a:ext>
            </a:extLst>
          </p:cNvPr>
          <p:cNvSpPr txBox="1"/>
          <p:nvPr/>
        </p:nvSpPr>
        <p:spPr>
          <a:xfrm>
            <a:off x="2449058" y="2119132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computational domain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C2D1FA-2568-8230-8FA5-F168641D2E6F}"/>
              </a:ext>
            </a:extLst>
          </p:cNvPr>
          <p:cNvSpPr/>
          <p:nvPr/>
        </p:nvSpPr>
        <p:spPr>
          <a:xfrm>
            <a:off x="533013" y="3011866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SimPla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B15A67E-429B-47F5-D5BB-593C6CD90DD8}"/>
              </a:ext>
            </a:extLst>
          </p:cNvPr>
          <p:cNvSpPr/>
          <p:nvPr/>
        </p:nvSpPr>
        <p:spPr>
          <a:xfrm>
            <a:off x="533013" y="3934169"/>
            <a:ext cx="1751796" cy="516220"/>
          </a:xfrm>
          <a:prstGeom prst="roundRect">
            <a:avLst/>
          </a:prstGeom>
          <a:solidFill>
            <a:srgbClr val="002060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SimRad</a:t>
            </a:r>
            <a:endParaRPr lang="en-GB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64E717F-4561-21A2-0012-0D7FE1BA4907}"/>
              </a:ext>
            </a:extLst>
          </p:cNvPr>
          <p:cNvSpPr/>
          <p:nvPr/>
        </p:nvSpPr>
        <p:spPr>
          <a:xfrm>
            <a:off x="533013" y="4922888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SynDiag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AE3FF10-643A-2A94-7178-BA35634C10FD}"/>
              </a:ext>
            </a:extLst>
          </p:cNvPr>
          <p:cNvSpPr/>
          <p:nvPr/>
        </p:nvSpPr>
        <p:spPr>
          <a:xfrm>
            <a:off x="533013" y="5825464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TokaPlot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4DF431-4987-11A7-5DDA-D527D1033DCD}"/>
              </a:ext>
            </a:extLst>
          </p:cNvPr>
          <p:cNvSpPr txBox="1"/>
          <p:nvPr/>
        </p:nvSpPr>
        <p:spPr>
          <a:xfrm>
            <a:off x="2449058" y="2946811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Equilibrium and profile simulations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E3C809-D199-6B49-5F1D-5C116A217678}"/>
              </a:ext>
            </a:extLst>
          </p:cNvPr>
          <p:cNvSpPr txBox="1"/>
          <p:nvPr/>
        </p:nvSpPr>
        <p:spPr>
          <a:xfrm>
            <a:off x="2449059" y="3887946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 radiation profile and/or phantoms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D0C4A0-CF8D-D3A9-F74A-0E7D80C17D91}"/>
              </a:ext>
            </a:extLst>
          </p:cNvPr>
          <p:cNvSpPr txBox="1"/>
          <p:nvPr/>
        </p:nvSpPr>
        <p:spPr>
          <a:xfrm>
            <a:off x="2449058" y="4891488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 diagnostics – evaluate measurements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7D69EE-3B4A-0CE9-0E93-8A90DFB116C6}"/>
              </a:ext>
            </a:extLst>
          </p:cNvPr>
          <p:cNvSpPr txBox="1"/>
          <p:nvPr/>
        </p:nvSpPr>
        <p:spPr>
          <a:xfrm>
            <a:off x="2449057" y="5871711"/>
            <a:ext cx="21470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Advanced Plotting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6C84783E-5A3A-E837-515E-969674313078}"/>
              </a:ext>
            </a:extLst>
          </p:cNvPr>
          <p:cNvCxnSpPr>
            <a:cxnSpLocks/>
            <a:stCxn id="11" idx="1"/>
            <a:endCxn id="15" idx="1"/>
          </p:cNvCxnSpPr>
          <p:nvPr/>
        </p:nvCxnSpPr>
        <p:spPr>
          <a:xfrm rot="10800000" flipV="1">
            <a:off x="533013" y="3269976"/>
            <a:ext cx="12700" cy="1911022"/>
          </a:xfrm>
          <a:prstGeom prst="bentConnector3">
            <a:avLst>
              <a:gd name="adj1" fmla="val 1800000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FAA1ED4-57D4-3F76-6272-FA304752D52C}"/>
              </a:ext>
            </a:extLst>
          </p:cNvPr>
          <p:cNvCxnSpPr>
            <a:stCxn id="28" idx="2"/>
            <a:endCxn id="30" idx="0"/>
          </p:cNvCxnSpPr>
          <p:nvPr/>
        </p:nvCxnSpPr>
        <p:spPr>
          <a:xfrm>
            <a:off x="1408911" y="1742661"/>
            <a:ext cx="0" cy="3466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7C82138-F7F3-C3A3-2345-08F4B1E73B1C}"/>
              </a:ext>
            </a:extLst>
          </p:cNvPr>
          <p:cNvCxnSpPr>
            <a:cxnSpLocks/>
            <a:stCxn id="30" idx="2"/>
            <a:endCxn id="11" idx="0"/>
          </p:cNvCxnSpPr>
          <p:nvPr/>
        </p:nvCxnSpPr>
        <p:spPr>
          <a:xfrm>
            <a:off x="1408911" y="2605481"/>
            <a:ext cx="0" cy="40638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9683CCA-A377-0808-0867-74AA18A1C441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>
            <a:off x="1408911" y="3528086"/>
            <a:ext cx="0" cy="40608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8E6E0C4-D434-9D4D-596B-23F8B87FE8B5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408911" y="4450389"/>
            <a:ext cx="0" cy="47249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373A959-40AC-33CB-2E7B-FF114FDA4615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>
            <a:off x="1408911" y="5439108"/>
            <a:ext cx="0" cy="3863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7D91E29-6F57-A77B-9C39-B8AC207CF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7" t="2965" r="15445" b="1488"/>
          <a:stretch>
            <a:fillRect/>
          </a:stretch>
        </p:blipFill>
        <p:spPr>
          <a:xfrm>
            <a:off x="7595916" y="3107921"/>
            <a:ext cx="2260707" cy="306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2C418C4-A87C-AFCC-4FEB-58DC3D752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8" t="2311" r="15445" b="1994"/>
          <a:stretch>
            <a:fillRect/>
          </a:stretch>
        </p:blipFill>
        <p:spPr>
          <a:xfrm>
            <a:off x="9902378" y="3107922"/>
            <a:ext cx="2233609" cy="306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D0EA99-271E-16AC-80CB-368507C50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8" t="2392" r="16348" b="2078"/>
          <a:stretch>
            <a:fillRect/>
          </a:stretch>
        </p:blipFill>
        <p:spPr>
          <a:xfrm>
            <a:off x="5299021" y="3107921"/>
            <a:ext cx="2223274" cy="30600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6A1C29E-55D3-E53E-746E-97074E82ABAF}"/>
              </a:ext>
            </a:extLst>
          </p:cNvPr>
          <p:cNvSpPr txBox="1"/>
          <p:nvPr/>
        </p:nvSpPr>
        <p:spPr>
          <a:xfrm>
            <a:off x="5986772" y="1288135"/>
            <a:ext cx="51318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Physics models</a:t>
            </a:r>
            <a:r>
              <a:rPr lang="en-GB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high-fidelity physics, slow (e.g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Bremsstrahlung)</a:t>
            </a:r>
          </a:p>
          <a:p>
            <a:pPr marL="342900" indent="-342900">
              <a:buFontTx/>
              <a:buChar char="-"/>
            </a:pPr>
            <a:endParaRPr lang="en-GB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Analytical models (or phantoms)</a:t>
            </a:r>
            <a:r>
              <a:rPr lang="en-GB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lower fidelity, fast (e.g. MARFE-like)</a:t>
            </a:r>
          </a:p>
        </p:txBody>
      </p:sp>
    </p:spTree>
    <p:extLst>
      <p:ext uri="{BB962C8B-B14F-4D97-AF65-F5344CB8AC3E}">
        <p14:creationId xmlns:p14="http://schemas.microsoft.com/office/powerpoint/2010/main" val="278452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792A-53F3-D718-5FE0-8F762BE91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BE08AA-0FA8-4DCF-9548-59BBDB3C2C1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3CFFC3-4FB0-0787-DE05-751E3A277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950E3-D76E-E6C2-DF1D-41BE0B7962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8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19B65CB5-3EBC-9A40-4C03-913465704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TokaLab architecture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199353C-E8A9-722E-9E79-CE0268C14941}"/>
              </a:ext>
            </a:extLst>
          </p:cNvPr>
          <p:cNvSpPr/>
          <p:nvPr/>
        </p:nvSpPr>
        <p:spPr>
          <a:xfrm>
            <a:off x="533013" y="1226441"/>
            <a:ext cx="1751795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Tokamak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7A9E5D7-ABEB-F4A0-C83E-ED08D86E0CF9}"/>
              </a:ext>
            </a:extLst>
          </p:cNvPr>
          <p:cNvSpPr/>
          <p:nvPr/>
        </p:nvSpPr>
        <p:spPr>
          <a:xfrm>
            <a:off x="533013" y="2089261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Geometry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1C9A6C-3C26-CF99-AB29-D2920AB1F49B}"/>
              </a:ext>
            </a:extLst>
          </p:cNvPr>
          <p:cNvSpPr txBox="1"/>
          <p:nvPr/>
        </p:nvSpPr>
        <p:spPr>
          <a:xfrm>
            <a:off x="2449058" y="1177997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all machine-independent information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1135ED-1632-69D6-5060-E27DD0962D1B}"/>
              </a:ext>
            </a:extLst>
          </p:cNvPr>
          <p:cNvSpPr txBox="1"/>
          <p:nvPr/>
        </p:nvSpPr>
        <p:spPr>
          <a:xfrm>
            <a:off x="2449058" y="2119132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computational domain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C62A14C-89D3-D9DF-628E-1B6661F13C65}"/>
              </a:ext>
            </a:extLst>
          </p:cNvPr>
          <p:cNvSpPr/>
          <p:nvPr/>
        </p:nvSpPr>
        <p:spPr>
          <a:xfrm>
            <a:off x="533013" y="3011866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SimPla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ED616ED-9FA0-FA3E-E2CB-21FCD2918D7D}"/>
              </a:ext>
            </a:extLst>
          </p:cNvPr>
          <p:cNvSpPr/>
          <p:nvPr/>
        </p:nvSpPr>
        <p:spPr>
          <a:xfrm>
            <a:off x="533013" y="3934169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SimRad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5BE3E8F-998B-5FA8-6F14-3C35B448B3DD}"/>
              </a:ext>
            </a:extLst>
          </p:cNvPr>
          <p:cNvSpPr/>
          <p:nvPr/>
        </p:nvSpPr>
        <p:spPr>
          <a:xfrm>
            <a:off x="533013" y="4922888"/>
            <a:ext cx="1751796" cy="516220"/>
          </a:xfrm>
          <a:prstGeom prst="roundRect">
            <a:avLst/>
          </a:prstGeom>
          <a:solidFill>
            <a:srgbClr val="002060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SynDiag</a:t>
            </a:r>
            <a:endParaRPr lang="en-GB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F60B7A-7974-BF40-9194-0BBA0B5F1A8A}"/>
              </a:ext>
            </a:extLst>
          </p:cNvPr>
          <p:cNvSpPr/>
          <p:nvPr/>
        </p:nvSpPr>
        <p:spPr>
          <a:xfrm>
            <a:off x="533013" y="5825464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TokaPlot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C02570-C113-9848-699E-00F749250A72}"/>
              </a:ext>
            </a:extLst>
          </p:cNvPr>
          <p:cNvSpPr txBox="1"/>
          <p:nvPr/>
        </p:nvSpPr>
        <p:spPr>
          <a:xfrm>
            <a:off x="2449058" y="2946811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Equilibrium and profile simulations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03921A-9D96-E883-7AD7-09D657B3F307}"/>
              </a:ext>
            </a:extLst>
          </p:cNvPr>
          <p:cNvSpPr txBox="1"/>
          <p:nvPr/>
        </p:nvSpPr>
        <p:spPr>
          <a:xfrm>
            <a:off x="2449059" y="3887946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 radiation profile and/or phantoms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F88E06B-BE33-CB8C-1531-C53E837B61E6}"/>
              </a:ext>
            </a:extLst>
          </p:cNvPr>
          <p:cNvSpPr txBox="1"/>
          <p:nvPr/>
        </p:nvSpPr>
        <p:spPr>
          <a:xfrm>
            <a:off x="2449058" y="4891488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 diagnostics – evaluate measurements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B7D756-E773-B4EB-8FD4-137CF54BB21B}"/>
              </a:ext>
            </a:extLst>
          </p:cNvPr>
          <p:cNvSpPr txBox="1"/>
          <p:nvPr/>
        </p:nvSpPr>
        <p:spPr>
          <a:xfrm>
            <a:off x="2449057" y="5871711"/>
            <a:ext cx="1555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Advanced Plotting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A43E185C-3331-C6CE-7D8B-4249F5873691}"/>
              </a:ext>
            </a:extLst>
          </p:cNvPr>
          <p:cNvCxnSpPr>
            <a:cxnSpLocks/>
            <a:stCxn id="11" idx="1"/>
            <a:endCxn id="15" idx="1"/>
          </p:cNvCxnSpPr>
          <p:nvPr/>
        </p:nvCxnSpPr>
        <p:spPr>
          <a:xfrm rot="10800000" flipV="1">
            <a:off x="533013" y="3269976"/>
            <a:ext cx="12700" cy="1911022"/>
          </a:xfrm>
          <a:prstGeom prst="bentConnector3">
            <a:avLst>
              <a:gd name="adj1" fmla="val 1800000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8C618E9-2031-3D21-7FF9-C447518AC849}"/>
              </a:ext>
            </a:extLst>
          </p:cNvPr>
          <p:cNvCxnSpPr>
            <a:stCxn id="28" idx="2"/>
            <a:endCxn id="30" idx="0"/>
          </p:cNvCxnSpPr>
          <p:nvPr/>
        </p:nvCxnSpPr>
        <p:spPr>
          <a:xfrm>
            <a:off x="1408911" y="1742661"/>
            <a:ext cx="0" cy="3466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9813112-0B1E-4F16-4A89-DE24725EC482}"/>
              </a:ext>
            </a:extLst>
          </p:cNvPr>
          <p:cNvCxnSpPr>
            <a:cxnSpLocks/>
            <a:stCxn id="30" idx="2"/>
            <a:endCxn id="11" idx="0"/>
          </p:cNvCxnSpPr>
          <p:nvPr/>
        </p:nvCxnSpPr>
        <p:spPr>
          <a:xfrm>
            <a:off x="1408911" y="2605481"/>
            <a:ext cx="0" cy="40638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88394B8-A8E6-F5EF-27BA-AA0A5F3449CD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>
            <a:off x="1408911" y="3528086"/>
            <a:ext cx="0" cy="40608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C52CD76-97BC-B494-FD7B-746139D13201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408911" y="4450389"/>
            <a:ext cx="0" cy="47249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90E72C5-64DB-C009-773F-20A19365987F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>
            <a:off x="1408911" y="5439108"/>
            <a:ext cx="0" cy="3863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9FD588-30B8-EB41-B971-BACB629D5188}"/>
              </a:ext>
            </a:extLst>
          </p:cNvPr>
          <p:cNvGrpSpPr/>
          <p:nvPr/>
        </p:nvGrpSpPr>
        <p:grpSpPr>
          <a:xfrm>
            <a:off x="6056094" y="339958"/>
            <a:ext cx="5648383" cy="6144334"/>
            <a:chOff x="6056094" y="339958"/>
            <a:chExt cx="5648383" cy="614433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408A094-1503-4BD6-7CFF-E647B2693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88" t="6144" r="15905" b="2457"/>
            <a:stretch>
              <a:fillRect/>
            </a:stretch>
          </p:blipFill>
          <p:spPr>
            <a:xfrm>
              <a:off x="10020745" y="3505177"/>
              <a:ext cx="1638242" cy="2770427"/>
            </a:xfrm>
            <a:prstGeom prst="rect">
              <a:avLst/>
            </a:prstGeom>
          </p:spPr>
        </p:pic>
        <p:pic>
          <p:nvPicPr>
            <p:cNvPr id="8" name="Google Shape;203;p27">
              <a:extLst>
                <a:ext uri="{FF2B5EF4-FFF2-40B4-BE49-F238E27FC236}">
                  <a16:creationId xmlns:a16="http://schemas.microsoft.com/office/drawing/2014/main" id="{6FEF5E30-E745-FE9C-3C6E-8EA7B89C9647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t="55410" r="45231" b="6101"/>
            <a:stretch>
              <a:fillRect/>
            </a:stretch>
          </p:blipFill>
          <p:spPr>
            <a:xfrm>
              <a:off x="6056094" y="339958"/>
              <a:ext cx="5648383" cy="30164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03;p27">
              <a:extLst>
                <a:ext uri="{FF2B5EF4-FFF2-40B4-BE49-F238E27FC236}">
                  <a16:creationId xmlns:a16="http://schemas.microsoft.com/office/drawing/2014/main" id="{4A545916-A82C-804C-A01F-2BA22A50A13E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54149" t="55636" r="8623" b="5875"/>
            <a:stretch>
              <a:fillRect/>
            </a:stretch>
          </p:blipFill>
          <p:spPr>
            <a:xfrm>
              <a:off x="6056095" y="3412769"/>
              <a:ext cx="3909540" cy="30715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4744333-BF50-99F6-4083-5344B4ABE83C}"/>
                </a:ext>
              </a:extLst>
            </p:cNvPr>
            <p:cNvSpPr/>
            <p:nvPr/>
          </p:nvSpPr>
          <p:spPr>
            <a:xfrm>
              <a:off x="10396330" y="3429000"/>
              <a:ext cx="1133061" cy="967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823157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7B4C4-50AF-17E0-F14A-FD132BACA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2A2B8E-F2BA-A161-DBC0-27204CAC0AE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05AA1-4E7C-3E62-901D-AA3D05636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ADF2F-E234-0715-948F-1F30BB7610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9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7BD29228-2440-BCDD-A4FC-14D0031B8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TokaLab architecture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54E35E6-88D0-A8E6-7F4D-0D791EEC191D}"/>
              </a:ext>
            </a:extLst>
          </p:cNvPr>
          <p:cNvSpPr/>
          <p:nvPr/>
        </p:nvSpPr>
        <p:spPr>
          <a:xfrm>
            <a:off x="533013" y="1226441"/>
            <a:ext cx="1751795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Tokamak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39A0D4B-F2AD-8153-C3CE-E269609C0C0A}"/>
              </a:ext>
            </a:extLst>
          </p:cNvPr>
          <p:cNvSpPr/>
          <p:nvPr/>
        </p:nvSpPr>
        <p:spPr>
          <a:xfrm>
            <a:off x="533013" y="2089261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Geometry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401A2F-8980-2D85-D3BB-6961D63C2E83}"/>
              </a:ext>
            </a:extLst>
          </p:cNvPr>
          <p:cNvSpPr txBox="1"/>
          <p:nvPr/>
        </p:nvSpPr>
        <p:spPr>
          <a:xfrm>
            <a:off x="2449058" y="1177997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 all machine-independent information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2E8144-CE62-AF00-6822-806B3C6A6E80}"/>
              </a:ext>
            </a:extLst>
          </p:cNvPr>
          <p:cNvSpPr txBox="1"/>
          <p:nvPr/>
        </p:nvSpPr>
        <p:spPr>
          <a:xfrm>
            <a:off x="2449058" y="2119132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computational domain</a:t>
            </a:r>
            <a:endParaRPr lang="en-GB" sz="18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AFD60E4-0C4D-8D7C-F20C-44D29093A282}"/>
              </a:ext>
            </a:extLst>
          </p:cNvPr>
          <p:cNvSpPr/>
          <p:nvPr/>
        </p:nvSpPr>
        <p:spPr>
          <a:xfrm>
            <a:off x="533013" y="3011866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SimPla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86D14B-66BA-6807-26FC-D369C550537D}"/>
              </a:ext>
            </a:extLst>
          </p:cNvPr>
          <p:cNvSpPr/>
          <p:nvPr/>
        </p:nvSpPr>
        <p:spPr>
          <a:xfrm>
            <a:off x="533013" y="3934169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SimRad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418B352-B2D6-E0B5-21AD-B65DE312F432}"/>
              </a:ext>
            </a:extLst>
          </p:cNvPr>
          <p:cNvSpPr/>
          <p:nvPr/>
        </p:nvSpPr>
        <p:spPr>
          <a:xfrm>
            <a:off x="533013" y="4922888"/>
            <a:ext cx="1751796" cy="51622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SynDiag</a:t>
            </a:r>
            <a:endParaRPr lang="en-GB" sz="20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A142805-04F2-3ABF-C42B-D012F13D96F6}"/>
              </a:ext>
            </a:extLst>
          </p:cNvPr>
          <p:cNvSpPr/>
          <p:nvPr/>
        </p:nvSpPr>
        <p:spPr>
          <a:xfrm>
            <a:off x="533013" y="5825464"/>
            <a:ext cx="1751796" cy="516220"/>
          </a:xfrm>
          <a:prstGeom prst="roundRect">
            <a:avLst/>
          </a:prstGeom>
          <a:solidFill>
            <a:srgbClr val="002060"/>
          </a:solidFill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TokaPlot</a:t>
            </a:r>
            <a:endParaRPr lang="en-GB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00224B-DD55-5E6C-E820-E2EAC6ED2B2F}"/>
              </a:ext>
            </a:extLst>
          </p:cNvPr>
          <p:cNvSpPr txBox="1"/>
          <p:nvPr/>
        </p:nvSpPr>
        <p:spPr>
          <a:xfrm>
            <a:off x="2449058" y="2946811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Equilibrium and profile simulations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B03D23-C6C4-FB9A-86DC-9B1EF136B990}"/>
              </a:ext>
            </a:extLst>
          </p:cNvPr>
          <p:cNvSpPr txBox="1"/>
          <p:nvPr/>
        </p:nvSpPr>
        <p:spPr>
          <a:xfrm>
            <a:off x="2449059" y="3887946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 radiation profile and/or phantoms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C02269-29D0-8009-8B30-0D0F0B5EB471}"/>
              </a:ext>
            </a:extLst>
          </p:cNvPr>
          <p:cNvSpPr txBox="1"/>
          <p:nvPr/>
        </p:nvSpPr>
        <p:spPr>
          <a:xfrm>
            <a:off x="2449058" y="4891488"/>
            <a:ext cx="2566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 diagnostics – evaluate measurements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40AE1B-A497-5CFC-5F37-D969E306D2FC}"/>
              </a:ext>
            </a:extLst>
          </p:cNvPr>
          <p:cNvSpPr txBox="1"/>
          <p:nvPr/>
        </p:nvSpPr>
        <p:spPr>
          <a:xfrm>
            <a:off x="2449057" y="5871711"/>
            <a:ext cx="2175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Advanced Plotting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FCE9E0BF-0F18-8960-A689-E666A56AA276}"/>
              </a:ext>
            </a:extLst>
          </p:cNvPr>
          <p:cNvCxnSpPr>
            <a:cxnSpLocks/>
            <a:stCxn id="11" idx="1"/>
            <a:endCxn id="15" idx="1"/>
          </p:cNvCxnSpPr>
          <p:nvPr/>
        </p:nvCxnSpPr>
        <p:spPr>
          <a:xfrm rot="10800000" flipV="1">
            <a:off x="533013" y="3269976"/>
            <a:ext cx="12700" cy="1911022"/>
          </a:xfrm>
          <a:prstGeom prst="bentConnector3">
            <a:avLst>
              <a:gd name="adj1" fmla="val 1800000"/>
            </a:avLst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1895B9E-42C8-618C-3B9C-09579695D744}"/>
              </a:ext>
            </a:extLst>
          </p:cNvPr>
          <p:cNvCxnSpPr>
            <a:stCxn id="28" idx="2"/>
            <a:endCxn id="30" idx="0"/>
          </p:cNvCxnSpPr>
          <p:nvPr/>
        </p:nvCxnSpPr>
        <p:spPr>
          <a:xfrm>
            <a:off x="1408911" y="1742661"/>
            <a:ext cx="0" cy="3466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93BF20C-36E8-BBA0-5DFF-F61A44C5E10D}"/>
              </a:ext>
            </a:extLst>
          </p:cNvPr>
          <p:cNvCxnSpPr>
            <a:cxnSpLocks/>
            <a:stCxn id="30" idx="2"/>
            <a:endCxn id="11" idx="0"/>
          </p:cNvCxnSpPr>
          <p:nvPr/>
        </p:nvCxnSpPr>
        <p:spPr>
          <a:xfrm>
            <a:off x="1408911" y="2605481"/>
            <a:ext cx="0" cy="40638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E5BFDD4-9CBC-4534-C4A3-523B1117BF4A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>
            <a:off x="1408911" y="3528086"/>
            <a:ext cx="0" cy="40608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0962C1C-CC8A-BD3A-1A4F-737EA87853C9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408911" y="4450389"/>
            <a:ext cx="0" cy="47249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9AEF539-7A06-58DE-AE58-F574D7AF7C37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>
            <a:off x="1408911" y="5439108"/>
            <a:ext cx="0" cy="3863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8B891E2-FFFE-FB85-B57D-55929ADCC4E5}"/>
              </a:ext>
            </a:extLst>
          </p:cNvPr>
          <p:cNvGrpSpPr/>
          <p:nvPr/>
        </p:nvGrpSpPr>
        <p:grpSpPr>
          <a:xfrm>
            <a:off x="8911082" y="1410875"/>
            <a:ext cx="2967295" cy="4743932"/>
            <a:chOff x="8911082" y="1296575"/>
            <a:chExt cx="2967295" cy="474393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16B4D3-D3A1-0094-0099-4AA69F964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15" t="7373" r="34198" b="3909"/>
            <a:stretch>
              <a:fillRect/>
            </a:stretch>
          </p:blipFill>
          <p:spPr>
            <a:xfrm>
              <a:off x="8911082" y="1306101"/>
              <a:ext cx="2967295" cy="4734406"/>
            </a:xfrm>
            <a:prstGeom prst="rect">
              <a:avLst/>
            </a:prstGeom>
          </p:spPr>
        </p:pic>
        <p:pic>
          <p:nvPicPr>
            <p:cNvPr id="27" name="Immagine 4" descr="Immagine che contiene arte, cerchio, Elementi grafici, Policromia&#10;&#10;Il contenuto generato dall'IA potrebbe non essere corretto.">
              <a:extLst>
                <a:ext uri="{FF2B5EF4-FFF2-40B4-BE49-F238E27FC236}">
                  <a16:creationId xmlns:a16="http://schemas.microsoft.com/office/drawing/2014/main" id="{1E3CE691-4A71-45FB-0045-7B8B36FBE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31" t="9178" r="28116" b="12463"/>
            <a:stretch>
              <a:fillRect/>
            </a:stretch>
          </p:blipFill>
          <p:spPr>
            <a:xfrm>
              <a:off x="9348356" y="1296575"/>
              <a:ext cx="2484000" cy="436989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B9909BC-8A07-2828-25AD-276ED9AB7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5" t="2944" r="27017" b="3909"/>
          <a:stretch>
            <a:fillRect/>
          </a:stretch>
        </p:blipFill>
        <p:spPr>
          <a:xfrm>
            <a:off x="5015948" y="1212316"/>
            <a:ext cx="3490988" cy="497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34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CF67C-F054-C8B7-9C98-BC8C8A97B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133F99-72C8-5C93-B7E3-277B3B3AD3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D8CDF-9529-66D0-67A2-28C23B687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72F75-F689-ADA0-12AD-8C200C076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10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F2811849-C2FD-8BF5-BC3F-966D854D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TokaLab applications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92E15E-44F9-00A6-D547-D3B6D9D90698}"/>
              </a:ext>
            </a:extLst>
          </p:cNvPr>
          <p:cNvSpPr txBox="1"/>
          <p:nvPr/>
        </p:nvSpPr>
        <p:spPr>
          <a:xfrm>
            <a:off x="476462" y="1145941"/>
            <a:ext cx="510270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Open-Source repository to share methods, algorithms, solutions and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 of computational resources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support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 tokamak for methods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Integrable in workflow for diagnostic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Open-Source repository for </a:t>
            </a:r>
            <a:r>
              <a:rPr lang="en-GB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benchmarking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generation for machine/deep learning training and test, data augmentation.</a:t>
            </a:r>
            <a:endParaRPr lang="en-GB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8C6160-A15E-6476-8907-BA1C2EC0AA4F}"/>
              </a:ext>
            </a:extLst>
          </p:cNvPr>
          <p:cNvSpPr txBox="1"/>
          <p:nvPr/>
        </p:nvSpPr>
        <p:spPr>
          <a:xfrm>
            <a:off x="6612835" y="4516094"/>
            <a:ext cx="5381569" cy="1200329"/>
          </a:xfrm>
          <a:prstGeom prst="rect">
            <a:avLst/>
          </a:prstGeom>
          <a:noFill/>
          <a:ln w="28575">
            <a:solidFill>
              <a:srgbClr val="00206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this conference:</a:t>
            </a:r>
          </a:p>
          <a:p>
            <a:pPr algn="just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 session (Tuesday)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Ivan Wyss,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Optimising the layout of tomographic diagnostics with Genetic Programming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F2C02D-CD7E-D012-6BFC-3A136A94C32B}"/>
              </a:ext>
            </a:extLst>
          </p:cNvPr>
          <p:cNvSpPr txBox="1"/>
          <p:nvPr/>
        </p:nvSpPr>
        <p:spPr>
          <a:xfrm>
            <a:off x="6619047" y="2135235"/>
            <a:ext cx="5381569" cy="1477328"/>
          </a:xfrm>
          <a:prstGeom prst="rect">
            <a:avLst/>
          </a:prstGeom>
          <a:noFill/>
          <a:ln w="28575">
            <a:solidFill>
              <a:srgbClr val="00206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this conference:</a:t>
            </a:r>
          </a:p>
          <a:p>
            <a:pPr algn="just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 session (Tuesday)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Novella Rutigliano,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Integrating magnetic and kinetic measurements in the equilibrium reconstruction of tokamaks with Physics Based Neural Networks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F2CC2A5-D4DA-AA73-7C86-E592259C7F0A}"/>
              </a:ext>
            </a:extLst>
          </p:cNvPr>
          <p:cNvCxnSpPr>
            <a:cxnSpLocks/>
          </p:cNvCxnSpPr>
          <p:nvPr/>
        </p:nvCxnSpPr>
        <p:spPr>
          <a:xfrm flipV="1">
            <a:off x="4972050" y="2971800"/>
            <a:ext cx="1447800" cy="81915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90628B3-1101-6439-D405-B380EB142F40}"/>
              </a:ext>
            </a:extLst>
          </p:cNvPr>
          <p:cNvCxnSpPr>
            <a:cxnSpLocks/>
          </p:cNvCxnSpPr>
          <p:nvPr/>
        </p:nvCxnSpPr>
        <p:spPr>
          <a:xfrm>
            <a:off x="5086323" y="4073336"/>
            <a:ext cx="1333527" cy="844504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667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86F1-CA44-584B-5228-00356079F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C272A3-AA5B-D55A-688D-28D101924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FC9EE2-5BB7-1371-9AAD-724B0FA55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4950-266E-38EF-274C-4F940A2DC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11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80F1EA7E-EABC-8E69-AD6B-E0A9452E3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Diagnostic 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03BC7A-8DB2-5A0B-5255-14039D4F0B61}"/>
              </a:ext>
            </a:extLst>
          </p:cNvPr>
          <p:cNvSpPr txBox="1"/>
          <p:nvPr/>
        </p:nvSpPr>
        <p:spPr>
          <a:xfrm>
            <a:off x="118653" y="1118811"/>
            <a:ext cx="38106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can be used to develop methods for diagnostics design, data analysis, approximation validity, etc.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6A6EB8-8212-5E0C-980D-AAA3ACE12857}"/>
              </a:ext>
            </a:extLst>
          </p:cNvPr>
          <p:cNvSpPr txBox="1"/>
          <p:nvPr/>
        </p:nvSpPr>
        <p:spPr>
          <a:xfrm>
            <a:off x="118653" y="2165592"/>
            <a:ext cx="381061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example shows Type-I cold plasma approximation against full-Stokes hot plasma approach for plasma polarimetry variables: </a:t>
            </a:r>
            <a:r>
              <a:rPr lang="en-GB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Faraday rotation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Cotton-Mouto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phase shift.</a:t>
            </a:r>
          </a:p>
          <a:p>
            <a:endParaRPr lang="en-GB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Longer wavelengths increase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polarimetric signals, and so the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SNR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but also leads to strong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non-linearities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making measurements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harder to interpret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30F733-4C5D-408F-0197-A3AC49861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1" r="8514"/>
          <a:stretch>
            <a:fillRect/>
          </a:stretch>
        </p:blipFill>
        <p:spPr>
          <a:xfrm>
            <a:off x="4055740" y="1421588"/>
            <a:ext cx="7938666" cy="480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50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DE004-BAD3-45B6-E75A-2F5D127AB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51D433-9218-34F8-DD1D-0AD86047BAB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29354A-4F4B-A728-4AB3-5CA626686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F47D1-BFA8-059C-9380-2D993259B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12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D229905-54FD-451D-C609-B31664CD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Benchmarking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9C380-23E4-4CF8-004D-1332B2F70FCD}"/>
              </a:ext>
            </a:extLst>
          </p:cNvPr>
          <p:cNvSpPr txBox="1"/>
          <p:nvPr/>
        </p:nvSpPr>
        <p:spPr>
          <a:xfrm>
            <a:off x="435521" y="1159369"/>
            <a:ext cx="389211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TokaL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 it is possible to generate different synthetic/numerical scenarios that are open to everyone. </a:t>
            </a:r>
          </a:p>
          <a:p>
            <a:endParaRPr lang="en-GB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new repository, </a:t>
            </a: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BenchLab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 been developed for benchmarking.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example reports the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workflow for inverse problems: 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Scenario simulation (Target)</a:t>
            </a:r>
          </a:p>
          <a:p>
            <a:pPr marL="342900" indent="-342900">
              <a:buAutoNum type="arabicPeriod"/>
            </a:pP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nthetic diagnostics simulation</a:t>
            </a:r>
          </a:p>
          <a:p>
            <a:pPr marL="342900" indent="-342900">
              <a:buAutoNum type="arabicPeriod"/>
            </a:pP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erse problem (from diagnostics to field)</a:t>
            </a:r>
          </a:p>
          <a:p>
            <a:pPr marL="342900" indent="-342900">
              <a:buAutoNum type="arabicPeriod"/>
            </a:pPr>
            <a:r>
              <a:rPr lang="en-GB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Comparison between target and prediction.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7CE6498-0BC7-DBCC-2748-3C809D773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7" r="22226"/>
          <a:stretch>
            <a:fillRect/>
          </a:stretch>
        </p:blipFill>
        <p:spPr>
          <a:xfrm>
            <a:off x="4576111" y="979278"/>
            <a:ext cx="1953646" cy="259691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6F66528-92DD-6815-1CBE-54745F153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4"/>
          <a:stretch>
            <a:fillRect/>
          </a:stretch>
        </p:blipFill>
        <p:spPr>
          <a:xfrm>
            <a:off x="8203095" y="1209295"/>
            <a:ext cx="3858182" cy="2366899"/>
          </a:xfrm>
          <a:prstGeom prst="rect">
            <a:avLst/>
          </a:prstGeom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73CD1DCB-B067-784B-15EE-64803FAF1DBC}"/>
              </a:ext>
            </a:extLst>
          </p:cNvPr>
          <p:cNvSpPr/>
          <p:nvPr/>
        </p:nvSpPr>
        <p:spPr>
          <a:xfrm>
            <a:off x="7415343" y="2262072"/>
            <a:ext cx="467630" cy="261343"/>
          </a:xfrm>
          <a:prstGeom prst="rightArrow">
            <a:avLst/>
          </a:prstGeom>
          <a:solidFill>
            <a:schemeClr val="bg1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F3CD19-458C-6909-D8D8-3D9783417108}"/>
              </a:ext>
            </a:extLst>
          </p:cNvPr>
          <p:cNvSpPr txBox="1"/>
          <p:nvPr/>
        </p:nvSpPr>
        <p:spPr>
          <a:xfrm>
            <a:off x="4636849" y="347393"/>
            <a:ext cx="2156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SimRad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Generates scenarios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22A7B6-B5C3-BAF8-BEB3-D3178AE55DE2}"/>
              </a:ext>
            </a:extLst>
          </p:cNvPr>
          <p:cNvSpPr txBox="1"/>
          <p:nvPr/>
        </p:nvSpPr>
        <p:spPr>
          <a:xfrm>
            <a:off x="9062646" y="347393"/>
            <a:ext cx="2429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SynDiag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aluate measurements</a:t>
            </a:r>
            <a:endParaRPr lang="en-GB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94D6C5-2147-FFAF-753F-F0006AC299E5}"/>
              </a:ext>
            </a:extLst>
          </p:cNvPr>
          <p:cNvSpPr/>
          <p:nvPr/>
        </p:nvSpPr>
        <p:spPr>
          <a:xfrm>
            <a:off x="8527774" y="4981559"/>
            <a:ext cx="3533503" cy="947531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Algorithms to be benchmarked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B4166F90-019A-5676-EE2C-9E3C8BD5F94A}"/>
              </a:ext>
            </a:extLst>
          </p:cNvPr>
          <p:cNvSpPr/>
          <p:nvPr/>
        </p:nvSpPr>
        <p:spPr>
          <a:xfrm rot="10800000">
            <a:off x="7421770" y="5324652"/>
            <a:ext cx="467630" cy="261343"/>
          </a:xfrm>
          <a:prstGeom prst="rightArrow">
            <a:avLst/>
          </a:prstGeom>
          <a:solidFill>
            <a:schemeClr val="bg1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876B96C-8EB8-8093-5242-375EB8E33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6" t="1859" r="14081" b="2701"/>
          <a:stretch>
            <a:fillRect/>
          </a:stretch>
        </p:blipFill>
        <p:spPr>
          <a:xfrm>
            <a:off x="4638552" y="4001380"/>
            <a:ext cx="1891205" cy="2539178"/>
          </a:xfrm>
          <a:prstGeom prst="rect">
            <a:avLst/>
          </a:prstGeom>
        </p:spPr>
      </p:pic>
      <p:sp>
        <p:nvSpPr>
          <p:cNvPr id="31" name="Arrow: Right 30">
            <a:extLst>
              <a:ext uri="{FF2B5EF4-FFF2-40B4-BE49-F238E27FC236}">
                <a16:creationId xmlns:a16="http://schemas.microsoft.com/office/drawing/2014/main" id="{5EAF39E4-0F34-5553-E271-CA4F96ACCD42}"/>
              </a:ext>
            </a:extLst>
          </p:cNvPr>
          <p:cNvSpPr/>
          <p:nvPr/>
        </p:nvSpPr>
        <p:spPr>
          <a:xfrm rot="16200000">
            <a:off x="4772175" y="3649564"/>
            <a:ext cx="329056" cy="261343"/>
          </a:xfrm>
          <a:prstGeom prst="rightArrow">
            <a:avLst/>
          </a:prstGeom>
          <a:solidFill>
            <a:schemeClr val="bg1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1351547D-8DD1-2587-149E-624DC2D8DC88}"/>
              </a:ext>
            </a:extLst>
          </p:cNvPr>
          <p:cNvSpPr/>
          <p:nvPr/>
        </p:nvSpPr>
        <p:spPr>
          <a:xfrm rot="5400000">
            <a:off x="8813395" y="4070493"/>
            <a:ext cx="498502" cy="261344"/>
          </a:xfrm>
          <a:prstGeom prst="rightArrow">
            <a:avLst/>
          </a:prstGeom>
          <a:solidFill>
            <a:schemeClr val="bg1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5D01A3-5FC2-2B09-1448-FAB7EFD559B5}"/>
              </a:ext>
            </a:extLst>
          </p:cNvPr>
          <p:cNvSpPr txBox="1"/>
          <p:nvPr/>
        </p:nvSpPr>
        <p:spPr>
          <a:xfrm>
            <a:off x="6793593" y="1263497"/>
            <a:ext cx="1580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Evaluate measurements from fields</a:t>
            </a:r>
            <a:endParaRPr lang="en-GB" sz="1600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FC4B4-DF63-F078-1833-37073885D57C}"/>
              </a:ext>
            </a:extLst>
          </p:cNvPr>
          <p:cNvSpPr txBox="1"/>
          <p:nvPr/>
        </p:nvSpPr>
        <p:spPr>
          <a:xfrm>
            <a:off x="9504238" y="3788039"/>
            <a:ext cx="2210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Measurements are used by data analysis algorithms</a:t>
            </a:r>
            <a:endParaRPr lang="en-GB" sz="1600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B5F200-BA61-DA45-8C6C-308F0C0D5116}"/>
              </a:ext>
            </a:extLst>
          </p:cNvPr>
          <p:cNvSpPr txBox="1"/>
          <p:nvPr/>
        </p:nvSpPr>
        <p:spPr>
          <a:xfrm>
            <a:off x="6719278" y="4401322"/>
            <a:ext cx="1404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Data analysis algorithms outputs</a:t>
            </a:r>
            <a:endParaRPr lang="en-GB" sz="1600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7EE763-C8A6-E0AD-6E78-FD9A124E3702}"/>
              </a:ext>
            </a:extLst>
          </p:cNvPr>
          <p:cNvSpPr txBox="1"/>
          <p:nvPr/>
        </p:nvSpPr>
        <p:spPr>
          <a:xfrm>
            <a:off x="5115310" y="3630396"/>
            <a:ext cx="2388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Comparison with target</a:t>
            </a:r>
            <a:endParaRPr lang="en-GB" sz="1600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88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3A304-257E-89E1-D1DA-E7249CFB5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61275A-7D54-4A73-A1E0-1286E1133FB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879C54-A305-59F3-593B-0AFF63335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43515-A3F4-3B0C-CDF5-B0221F74D6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13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DA7248CE-9B06-F2F1-B1E1-3CEDFF54D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Benchmarking</a:t>
            </a:r>
          </a:p>
        </p:txBody>
      </p:sp>
      <p:pic>
        <p:nvPicPr>
          <p:cNvPr id="7" name="Immagine 32">
            <a:extLst>
              <a:ext uri="{FF2B5EF4-FFF2-40B4-BE49-F238E27FC236}">
                <a16:creationId xmlns:a16="http://schemas.microsoft.com/office/drawing/2014/main" id="{96E88458-9123-A2B7-A58B-DD0A673F5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074" y="193062"/>
            <a:ext cx="6853332" cy="3087568"/>
          </a:xfrm>
          <a:prstGeom prst="rect">
            <a:avLst/>
          </a:prstGeom>
        </p:spPr>
      </p:pic>
      <p:grpSp>
        <p:nvGrpSpPr>
          <p:cNvPr id="10" name="Gruppo 33">
            <a:extLst>
              <a:ext uri="{FF2B5EF4-FFF2-40B4-BE49-F238E27FC236}">
                <a16:creationId xmlns:a16="http://schemas.microsoft.com/office/drawing/2014/main" id="{EF832495-37A2-DCA3-19A9-C969C26BF638}"/>
              </a:ext>
            </a:extLst>
          </p:cNvPr>
          <p:cNvGrpSpPr/>
          <p:nvPr/>
        </p:nvGrpSpPr>
        <p:grpSpPr>
          <a:xfrm>
            <a:off x="6656464" y="3577371"/>
            <a:ext cx="4123578" cy="2642538"/>
            <a:chOff x="7318352" y="3677536"/>
            <a:chExt cx="3686113" cy="2389839"/>
          </a:xfrm>
        </p:grpSpPr>
        <p:pic>
          <p:nvPicPr>
            <p:cNvPr id="11" name="Immagine 34">
              <a:extLst>
                <a:ext uri="{FF2B5EF4-FFF2-40B4-BE49-F238E27FC236}">
                  <a16:creationId xmlns:a16="http://schemas.microsoft.com/office/drawing/2014/main" id="{DEF4A255-B411-AB88-AC5E-EDD976871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18352" y="3677536"/>
              <a:ext cx="3682303" cy="2389839"/>
            </a:xfrm>
            <a:prstGeom prst="rect">
              <a:avLst/>
            </a:prstGeom>
          </p:spPr>
        </p:pic>
        <p:sp>
          <p:nvSpPr>
            <p:cNvPr id="12" name="CasellaDiTesto 35">
              <a:extLst>
                <a:ext uri="{FF2B5EF4-FFF2-40B4-BE49-F238E27FC236}">
                  <a16:creationId xmlns:a16="http://schemas.microsoft.com/office/drawing/2014/main" id="{DDC713DD-5C93-36FF-067C-E214363CC024}"/>
                </a:ext>
              </a:extLst>
            </p:cNvPr>
            <p:cNvSpPr txBox="1"/>
            <p:nvPr/>
          </p:nvSpPr>
          <p:spPr>
            <a:xfrm>
              <a:off x="10489857" y="3889614"/>
              <a:ext cx="51460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it-IT" sz="1000">
                  <a:latin typeface="+mj-lt"/>
                  <a:ea typeface="Cambria" panose="02040503050406030204" pitchFamily="18" charset="0"/>
                </a:rPr>
                <a:t>TIKO</a:t>
              </a:r>
              <a:endParaRPr lang="it-IT" sz="1000" b="0">
                <a:latin typeface="+mj-lt"/>
                <a:ea typeface="Cambria" panose="02040503050406030204" pitchFamily="18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9EDADFF-0495-CEAF-FC48-4ECD5ABF17BF}"/>
              </a:ext>
            </a:extLst>
          </p:cNvPr>
          <p:cNvSpPr txBox="1"/>
          <p:nvPr/>
        </p:nvSpPr>
        <p:spPr>
          <a:xfrm>
            <a:off x="278294" y="1084279"/>
            <a:ext cx="46713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the moment </a:t>
            </a:r>
            <a:r>
              <a:rPr lang="en-GB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BenchLab</a:t>
            </a:r>
            <a:r>
              <a:rPr lang="en-GB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contains only tomographic algorithms (from line-integrated emissivity to local emissivity) and compares two algorithms:</a:t>
            </a:r>
          </a:p>
          <a:p>
            <a:pPr algn="just"/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ikhonov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Maximum Likeli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hood (ML)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algorithms can be easily integrated. </a:t>
            </a:r>
            <a:endParaRPr lang="en-GB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831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06C8E-1C46-DBDC-4C11-3B38B91CB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BDE8C1-3828-0CE7-A8F6-5CAF1F04F3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60BF12-DF71-F134-08BB-A1A90B3E5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E6196-2E9F-6E85-F501-23FDADF20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14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0293846-3DF5-051D-C89C-BF08AD2DB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noProof="0" dirty="0"/>
              <a:t>Algorithms development and test</a:t>
            </a:r>
          </a:p>
        </p:txBody>
      </p:sp>
      <p:pic>
        <p:nvPicPr>
          <p:cNvPr id="8" name="Immagine 7" descr="Immagine che contiene schermata, testo, Policromia, linea&#10;&#10;Il contenuto generato dall'IA potrebbe non essere corretto.">
            <a:extLst>
              <a:ext uri="{FF2B5EF4-FFF2-40B4-BE49-F238E27FC236}">
                <a16:creationId xmlns:a16="http://schemas.microsoft.com/office/drawing/2014/main" id="{363406DA-AEFF-2047-2967-8CE1D91C2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94" y="3199049"/>
            <a:ext cx="4334932" cy="3342644"/>
          </a:xfrm>
          <a:prstGeom prst="rect">
            <a:avLst/>
          </a:prstGeom>
        </p:spPr>
      </p:pic>
      <p:pic>
        <p:nvPicPr>
          <p:cNvPr id="9" name="Immagine 7">
            <a:extLst>
              <a:ext uri="{FF2B5EF4-FFF2-40B4-BE49-F238E27FC236}">
                <a16:creationId xmlns:a16="http://schemas.microsoft.com/office/drawing/2014/main" id="{5E92F3F8-DE66-6002-365A-2F3B188742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53" r="7746"/>
          <a:stretch>
            <a:fillRect/>
          </a:stretch>
        </p:blipFill>
        <p:spPr bwMode="auto">
          <a:xfrm>
            <a:off x="4556412" y="3241890"/>
            <a:ext cx="3725050" cy="3005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7">
            <a:extLst>
              <a:ext uri="{FF2B5EF4-FFF2-40B4-BE49-F238E27FC236}">
                <a16:creationId xmlns:a16="http://schemas.microsoft.com/office/drawing/2014/main" id="{824AFB47-44B5-EA8C-70EB-2EAF44A8CE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4" r="51325"/>
          <a:stretch>
            <a:fillRect/>
          </a:stretch>
        </p:blipFill>
        <p:spPr bwMode="auto">
          <a:xfrm>
            <a:off x="8377049" y="3226530"/>
            <a:ext cx="3763131" cy="303589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6C586C-DB06-BC83-33E1-BE39E71E39A3}"/>
              </a:ext>
            </a:extLst>
          </p:cNvPr>
          <p:cNvSpPr txBox="1"/>
          <p:nvPr/>
        </p:nvSpPr>
        <p:spPr>
          <a:xfrm>
            <a:off x="298173" y="967069"/>
            <a:ext cx="64008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TokaLab capabilities are well suited for Artificial Intelligence applications: </a:t>
            </a:r>
          </a:p>
          <a:p>
            <a:pPr algn="just"/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Methods verification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 and developer “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Gym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where specific algorithms can be designed, developed, and tested before going on real scenario and real data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augmentation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D29B66-31E9-1679-889B-5F4D3DC63667}"/>
              </a:ext>
            </a:extLst>
          </p:cNvPr>
          <p:cNvSpPr txBox="1"/>
          <p:nvPr/>
        </p:nvSpPr>
        <p:spPr>
          <a:xfrm>
            <a:off x="7848600" y="555136"/>
            <a:ext cx="4145806" cy="1323439"/>
          </a:xfrm>
          <a:prstGeom prst="rect">
            <a:avLst/>
          </a:prstGeom>
          <a:noFill/>
          <a:ln w="28575">
            <a:solidFill>
              <a:srgbClr val="00206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this conference:</a:t>
            </a:r>
          </a:p>
          <a:p>
            <a:pPr algn="just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Poster Session A (Monday)</a:t>
            </a:r>
          </a:p>
          <a:p>
            <a:pPr algn="just"/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Tayyaba Sajid, A Neural Network Approach for DTT Plasma Profile Reconstruction validated on data-driven TCV kinetic surrogates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3F4F29-FA54-4B63-B603-E013477CFBDD}"/>
              </a:ext>
            </a:extLst>
          </p:cNvPr>
          <p:cNvSpPr txBox="1"/>
          <p:nvPr/>
        </p:nvSpPr>
        <p:spPr>
          <a:xfrm>
            <a:off x="7848600" y="2259185"/>
            <a:ext cx="4065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Simone Kaldas, Journal of Fusion Energy, 2026</a:t>
            </a:r>
          </a:p>
          <a:p>
            <a:r>
              <a:rPr lang="it-IT" sz="1600" dirty="0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https://doi.org/10.1007/s10894-026-00568-w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136228D-9880-E33F-709C-3E9D83D24173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3933807" y="2551573"/>
            <a:ext cx="3914793" cy="81447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0E4C764-152A-ACB7-E30A-2C70959ED900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>
            <a:off x="9881144" y="2843960"/>
            <a:ext cx="377471" cy="38257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168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924A-1799-BB92-DB39-B79D9F5B5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1DDF857-22C9-A351-A3A1-CEC78548C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3424" y="2204080"/>
            <a:ext cx="2543196" cy="16954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900441-B5B9-AF6F-768B-D188F39F1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424" y="328068"/>
            <a:ext cx="1913197" cy="1894066"/>
          </a:xfrm>
          <a:prstGeom prst="rect">
            <a:avLst/>
          </a:prstGeom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4458386-8A98-1C52-ED62-7141A293C71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/>
              <a:t>20/10/2026</a:t>
            </a:r>
            <a:endParaRPr lang="en-GB" sz="140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BFFBEA-6EDD-9810-AF08-A8E1528833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Riccardo Rossi - 8th International Conference on Frontier in Diagnostic Technologies</a:t>
            </a:r>
            <a:endParaRPr lang="en-GB" sz="14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8610069-DDE4-A7D9-D6EC-7DE49E0BF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pPr/>
              <a:t>15</a:t>
            </a:fld>
            <a:endParaRPr lang="en-GB" sz="140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3BE9640E-D35C-94A6-45F8-6C6FD9566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10060879" cy="686434"/>
          </a:xfrm>
        </p:spPr>
        <p:txBody>
          <a:bodyPr/>
          <a:lstStyle/>
          <a:p>
            <a:r>
              <a:rPr lang="en-GB" dirty="0"/>
              <a:t>Beyond coding</a:t>
            </a:r>
          </a:p>
        </p:txBody>
      </p:sp>
      <p:sp>
        <p:nvSpPr>
          <p:cNvPr id="5" name="Titolo 5">
            <a:extLst>
              <a:ext uri="{FF2B5EF4-FFF2-40B4-BE49-F238E27FC236}">
                <a16:creationId xmlns:a16="http://schemas.microsoft.com/office/drawing/2014/main" id="{3D0153CB-F896-6D67-6D7C-C6A941065C9D}"/>
              </a:ext>
            </a:extLst>
          </p:cNvPr>
          <p:cNvSpPr txBox="1">
            <a:spLocks/>
          </p:cNvSpPr>
          <p:nvPr/>
        </p:nvSpPr>
        <p:spPr>
          <a:xfrm>
            <a:off x="629981" y="1289640"/>
            <a:ext cx="5930839" cy="336617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Oswald" panose="00000500000000000000" pitchFamily="2" charset="0"/>
                <a:ea typeface="+mj-ea"/>
                <a:cs typeface="+mj-cs"/>
              </a:defRPr>
            </a:lvl1pPr>
          </a:lstStyle>
          <a:p>
            <a:endParaRPr lang="en-GB" sz="2200" b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FC62183-A4ED-E3D0-3783-0539B98F4236}"/>
              </a:ext>
            </a:extLst>
          </p:cNvPr>
          <p:cNvSpPr txBox="1"/>
          <p:nvPr/>
        </p:nvSpPr>
        <p:spPr>
          <a:xfrm>
            <a:off x="313082" y="916374"/>
            <a:ext cx="825444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built not just lines of code, but a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team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Used in more than five peer-reviewed scientific articles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Presented at several international conferences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Adopted in national and international collaborations and projects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Integrated into several university courses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 of an educational game (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TokaCards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Dissemination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 of workshops and events at Tor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Vergata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University</a:t>
            </a:r>
          </a:p>
          <a:p>
            <a:pPr lvl="0"/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Everyone can contribute by joining the team or by just developing/implementing new methods</a:t>
            </a:r>
          </a:p>
        </p:txBody>
      </p:sp>
      <p:pic>
        <p:nvPicPr>
          <p:cNvPr id="9" name="Immagine 6">
            <a:extLst>
              <a:ext uri="{FF2B5EF4-FFF2-40B4-BE49-F238E27FC236}">
                <a16:creationId xmlns:a16="http://schemas.microsoft.com/office/drawing/2014/main" id="{2239259F-6639-50CB-1DD6-21FD6E659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729" y="4073112"/>
            <a:ext cx="3543784" cy="2218114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D3E8630-D2FE-A980-92CA-6E222648A106}"/>
              </a:ext>
            </a:extLst>
          </p:cNvPr>
          <p:cNvCxnSpPr>
            <a:cxnSpLocks/>
          </p:cNvCxnSpPr>
          <p:nvPr/>
        </p:nvCxnSpPr>
        <p:spPr>
          <a:xfrm>
            <a:off x="6341165" y="3899544"/>
            <a:ext cx="2121787" cy="75627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7C3F4EEF-EB09-DC1E-46B3-2E84F86D9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548" y="2148266"/>
            <a:ext cx="1720452" cy="19248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7CBD1D-0F47-1F6E-A88C-E606EB8640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7" r="15566"/>
          <a:stretch>
            <a:fillRect/>
          </a:stretch>
        </p:blipFill>
        <p:spPr>
          <a:xfrm>
            <a:off x="10097177" y="310014"/>
            <a:ext cx="2026336" cy="189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62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0993B-467C-661B-4EB9-CDCC639C0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349A72-C24D-BDE8-3FE0-CFF710BC06E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20/10/2026</a:t>
            </a:r>
            <a:endParaRPr lang="en-GB" sz="14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886F29-75F1-B2D4-CFF0-844C52A1F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GB" noProof="0" dirty="0"/>
              <a:t>Riccardo Rossi - 8th International Conference on Frontier in Diagnostic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8981B-E45F-4C00-DF3D-7CF1BA263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45B01B-3D32-4D3C-8648-5593AD029DF7}" type="slidenum">
              <a:rPr lang="en-GB" noProof="0" smtClean="0"/>
              <a:pPr/>
              <a:t>16</a:t>
            </a:fld>
            <a:endParaRPr lang="en-GB" sz="1400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C5FD436F-A0FA-0877-BC45-AD39371E7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81" y="177121"/>
            <a:ext cx="7367706" cy="686434"/>
          </a:xfrm>
        </p:spPr>
        <p:txBody>
          <a:bodyPr/>
          <a:lstStyle/>
          <a:p>
            <a:r>
              <a:rPr lang="en-GB" dirty="0"/>
              <a:t>Conclusions and Next Steps</a:t>
            </a:r>
            <a:endParaRPr lang="en-GB" noProof="0" dirty="0"/>
          </a:p>
        </p:txBody>
      </p:sp>
      <p:pic>
        <p:nvPicPr>
          <p:cNvPr id="7" name="Immagine 9" descr="Immagine che contiene testo, schermata, Carattere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F849D947-D1B2-6A1B-CD15-9A8EBCE92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64" y="919797"/>
            <a:ext cx="2509203" cy="2509203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pic>
        <p:nvPicPr>
          <p:cNvPr id="10" name="Immagine 6">
            <a:extLst>
              <a:ext uri="{FF2B5EF4-FFF2-40B4-BE49-F238E27FC236}">
                <a16:creationId xmlns:a16="http://schemas.microsoft.com/office/drawing/2014/main" id="{1D256485-9CE4-E64B-D1FB-22626C5F9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664" y="4465359"/>
            <a:ext cx="2665129" cy="16681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FD0D33-CE75-EC6F-05F5-F27145F62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4864" y="3677030"/>
            <a:ext cx="2491240" cy="245647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C8D06F-9D41-2721-F1AF-52777AACA517}"/>
              </a:ext>
            </a:extLst>
          </p:cNvPr>
          <p:cNvSpPr txBox="1"/>
          <p:nvPr/>
        </p:nvSpPr>
        <p:spPr>
          <a:xfrm>
            <a:off x="6351664" y="3677030"/>
            <a:ext cx="26158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TokaCards</a:t>
            </a:r>
            <a:endParaRPr lang="it-IT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Card Game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51C7B4-738D-0E8E-8402-BD8D1ABE779C}"/>
              </a:ext>
            </a:extLst>
          </p:cNvPr>
          <p:cNvSpPr txBox="1"/>
          <p:nvPr/>
        </p:nvSpPr>
        <p:spPr>
          <a:xfrm>
            <a:off x="6351664" y="943998"/>
            <a:ext cx="1710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TokaLab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VirtualLab</a:t>
            </a: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BenchLab</a:t>
            </a: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026BB1F-A648-C3F4-AE34-9E3C6F55D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270" y="2143842"/>
            <a:ext cx="2937893" cy="12851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A47BD3F-5A1B-BD76-5C39-4A7BA8B1451B}"/>
              </a:ext>
            </a:extLst>
          </p:cNvPr>
          <p:cNvSpPr txBox="1"/>
          <p:nvPr/>
        </p:nvSpPr>
        <p:spPr>
          <a:xfrm>
            <a:off x="387933" y="1029882"/>
            <a:ext cx="550684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built a virtual tokamak laboratory for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sharing codes and methods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Everything is based on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multi-fidelity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from simple, easy-to-use tools to research-grade methods.</a:t>
            </a: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has found applications in many research works (more than initially expected).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modules: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free-boundary equilibria, impurity transport, new benchmarks (e.g. equilibrium reconstruction).</a:t>
            </a: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initiatives: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more educational activities and wider collaborations.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09B715-13AB-456D-E4AF-55D2A06257AC}"/>
              </a:ext>
            </a:extLst>
          </p:cNvPr>
          <p:cNvCxnSpPr/>
          <p:nvPr/>
        </p:nvCxnSpPr>
        <p:spPr>
          <a:xfrm>
            <a:off x="5897217" y="1020417"/>
            <a:ext cx="0" cy="5334000"/>
          </a:xfrm>
          <a:prstGeom prst="line">
            <a:avLst/>
          </a:prstGeom>
          <a:ln>
            <a:solidFill>
              <a:srgbClr val="00206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995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3799F-BC72-0A0F-97C3-AB34E2FA8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33F8442-2419-476C-4931-26D0003B639F}"/>
              </a:ext>
            </a:extLst>
          </p:cNvPr>
          <p:cNvSpPr txBox="1"/>
          <p:nvPr/>
        </p:nvSpPr>
        <p:spPr>
          <a:xfrm>
            <a:off x="342566" y="1190490"/>
            <a:ext cx="1165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TokaLab: </a:t>
            </a:r>
            <a:r>
              <a:rPr lang="en-GB" sz="4000" b="1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an open-access and open-source FAIR framework for tokamak synthetic diagnostics and inverse problems benchmarking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9F5DCA8-5D53-49B2-B3F0-3637FA371C5F}"/>
              </a:ext>
            </a:extLst>
          </p:cNvPr>
          <p:cNvSpPr txBox="1"/>
          <p:nvPr/>
        </p:nvSpPr>
        <p:spPr>
          <a:xfrm>
            <a:off x="1505569" y="3321688"/>
            <a:ext cx="9200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Riccardo Rossi</a:t>
            </a:r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, Vasiliki Anagnostopoulou, </a:t>
            </a:r>
            <a:r>
              <a:rPr lang="it-IT" sz="2400" dirty="0">
                <a:solidFill>
                  <a:schemeClr val="bg1"/>
                </a:solidFill>
                <a:latin typeface="Oswald" panose="00000500000000000000" pitchFamily="2" charset="0"/>
              </a:rPr>
              <a:t>Valentina D’Agostino, Pasqualino Gaudio, Michela </a:t>
            </a:r>
            <a:r>
              <a:rPr lang="it-IT" sz="2400" dirty="0" err="1">
                <a:solidFill>
                  <a:schemeClr val="bg1"/>
                </a:solidFill>
                <a:latin typeface="Oswald" panose="00000500000000000000" pitchFamily="2" charset="0"/>
              </a:rPr>
              <a:t>Gelfusa</a:t>
            </a:r>
            <a:r>
              <a:rPr lang="it-IT" sz="2400" dirty="0">
                <a:solidFill>
                  <a:schemeClr val="bg1"/>
                </a:solidFill>
                <a:latin typeface="Oswald" panose="00000500000000000000" pitchFamily="2" charset="0"/>
              </a:rPr>
              <a:t>, Simone Kaldas, Andrea Murari, Alessandro Puleio, Novella Rutigliano, Tayyaba Sajid, and Ivan Wyss</a:t>
            </a:r>
            <a:endParaRPr lang="en-GB" sz="2400" dirty="0">
              <a:solidFill>
                <a:schemeClr val="bg1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ABD4E15-C02B-6E4D-70E0-556610912631}"/>
              </a:ext>
            </a:extLst>
          </p:cNvPr>
          <p:cNvSpPr txBox="1"/>
          <p:nvPr/>
        </p:nvSpPr>
        <p:spPr>
          <a:xfrm>
            <a:off x="1505567" y="4898890"/>
            <a:ext cx="9591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8th International Conference on Frontier in Diagnostic Technologies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Frascati, </a:t>
            </a:r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19-21 October 2026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B535958-6E7E-A1F8-05F5-674908B26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7287" y="123196"/>
            <a:ext cx="3228197" cy="77017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A94218B-8ED3-EC4D-7F8E-7FEB3AD4149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41945" y="55705"/>
            <a:ext cx="900000" cy="900000"/>
          </a:xfrm>
          <a:prstGeom prst="rect">
            <a:avLst/>
          </a:prstGeom>
        </p:spPr>
      </p:pic>
      <p:pic>
        <p:nvPicPr>
          <p:cNvPr id="4" name="Immagine 12">
            <a:extLst>
              <a:ext uri="{FF2B5EF4-FFF2-40B4-BE49-F238E27FC236}">
                <a16:creationId xmlns:a16="http://schemas.microsoft.com/office/drawing/2014/main" id="{073A1B46-47B3-CF4A-3CFA-DDA1B36CCE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892" t="24399" r="8020" b="21298"/>
          <a:stretch>
            <a:fillRect/>
          </a:stretch>
        </p:blipFill>
        <p:spPr>
          <a:xfrm>
            <a:off x="10687470" y="125344"/>
            <a:ext cx="1360078" cy="760722"/>
          </a:xfrm>
          <a:prstGeom prst="rect">
            <a:avLst/>
          </a:prstGeom>
        </p:spPr>
      </p:pic>
      <p:pic>
        <p:nvPicPr>
          <p:cNvPr id="3" name="Picture 2" descr="Divertor Tokamak Test Facility to be built in Italy – Fusion Group">
            <a:extLst>
              <a:ext uri="{FF2B5EF4-FFF2-40B4-BE49-F238E27FC236}">
                <a16:creationId xmlns:a16="http://schemas.microsoft.com/office/drawing/2014/main" id="{D8D838E0-64FE-270F-6A14-BF6BB02365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247" t="6935" r="14347" b="56456"/>
          <a:stretch>
            <a:fillRect/>
          </a:stretch>
        </p:blipFill>
        <p:spPr>
          <a:xfrm>
            <a:off x="9704177" y="132645"/>
            <a:ext cx="821062" cy="7607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E0EF68-B734-417F-D495-01BB22F9F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7715" y="255558"/>
            <a:ext cx="1761998" cy="52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45759"/>
      </p:ext>
    </p:extLst>
  </p:cSld>
  <p:clrMapOvr>
    <a:masterClrMapping/>
  </p:clrMapOvr>
</p:sld>
</file>

<file path=ppt/theme/theme1.xml><?xml version="1.0" encoding="utf-8"?>
<a:theme xmlns:a="http://schemas.openxmlformats.org/drawingml/2006/main" name="Scheda Titol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000" b="1" dirty="0" smtClean="0">
            <a:solidFill>
              <a:schemeClr val="bg1"/>
            </a:solidFill>
            <a:latin typeface="Oswald" panose="00000500000000000000" pitchFamily="2" charset="0"/>
            <a:ea typeface="Cambria" panose="020405030504060302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lide Mai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b="0" dirty="0" smtClean="0">
            <a:latin typeface="Cambria" panose="02040503050406030204" pitchFamily="18" charset="0"/>
            <a:ea typeface="Cambria" panose="020405030504060302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</TotalTime>
  <Words>1460</Words>
  <Application>Microsoft Office PowerPoint</Application>
  <PresentationFormat>Widescreen</PresentationFormat>
  <Paragraphs>312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Cambria</vt:lpstr>
      <vt:lpstr>Consolas</vt:lpstr>
      <vt:lpstr>Oswald</vt:lpstr>
      <vt:lpstr>Scheda Titolo</vt:lpstr>
      <vt:lpstr>Slide Main</vt:lpstr>
      <vt:lpstr>PowerPoint Presentation</vt:lpstr>
      <vt:lpstr>The Problems</vt:lpstr>
      <vt:lpstr>Our Solution</vt:lpstr>
      <vt:lpstr>TokaLab architecture</vt:lpstr>
      <vt:lpstr>TokaLab architecture</vt:lpstr>
      <vt:lpstr>TokaLab architecture</vt:lpstr>
      <vt:lpstr>TokaLab architecture</vt:lpstr>
      <vt:lpstr>TokaLab architecture</vt:lpstr>
      <vt:lpstr>TokaLab architecture</vt:lpstr>
      <vt:lpstr>TokaLab applications</vt:lpstr>
      <vt:lpstr>Diagnostic design</vt:lpstr>
      <vt:lpstr>Benchmarking</vt:lpstr>
      <vt:lpstr>Benchmarking</vt:lpstr>
      <vt:lpstr>Algorithms development and test</vt:lpstr>
      <vt:lpstr>Beyond coding</vt:lpstr>
      <vt:lpstr>Conclusions and 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novella rutigliano</dc:creator>
  <cp:lastModifiedBy>riccardo rossi</cp:lastModifiedBy>
  <cp:revision>2</cp:revision>
  <dcterms:created xsi:type="dcterms:W3CDTF">2026-01-12T09:59:38Z</dcterms:created>
  <dcterms:modified xsi:type="dcterms:W3CDTF">2026-10-19T12:09:38Z</dcterms:modified>
</cp:coreProperties>
</file>