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57" r:id="rId3"/>
    <p:sldId id="261" r:id="rId4"/>
    <p:sldId id="277" r:id="rId5"/>
    <p:sldId id="279" r:id="rId6"/>
    <p:sldId id="281" r:id="rId7"/>
    <p:sldId id="274" r:id="rId8"/>
    <p:sldId id="267" r:id="rId9"/>
    <p:sldId id="275" r:id="rId10"/>
    <p:sldId id="271" r:id="rId11"/>
    <p:sldId id="285" r:id="rId12"/>
    <p:sldId id="273" r:id="rId13"/>
    <p:sldId id="286" r:id="rId14"/>
    <p:sldId id="270" r:id="rId15"/>
    <p:sldId id="272" r:id="rId16"/>
    <p:sldId id="278" r:id="rId17"/>
    <p:sldId id="263" r:id="rId18"/>
    <p:sldId id="264" r:id="rId19"/>
    <p:sldId id="265" r:id="rId20"/>
    <p:sldId id="282" r:id="rId21"/>
    <p:sldId id="283" r:id="rId22"/>
    <p:sldId id="284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65"/>
    <a:srgbClr val="4472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7F7CE-9A4D-4102-87F7-70F05BC6D462}" v="36" dt="2026-10-19T18:30:48.6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5706" autoAdjust="0"/>
  </p:normalViewPr>
  <p:slideViewPr>
    <p:cSldViewPr snapToGrid="0">
      <p:cViewPr varScale="1">
        <p:scale>
          <a:sx n="88" d="100"/>
          <a:sy n="88" d="100"/>
        </p:scale>
        <p:origin x="39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a d agostino" userId="645b7c9a-0ddc-4297-a316-769b6092b15a" providerId="ADAL" clId="{B1A0439B-EAD3-404C-A2C3-5C8F11C7E373}"/>
    <pc:docChg chg="undo custSel addSld modSld sldOrd modMainMaster">
      <pc:chgData name="valentina d agostino" userId="645b7c9a-0ddc-4297-a316-769b6092b15a" providerId="ADAL" clId="{B1A0439B-EAD3-404C-A2C3-5C8F11C7E373}" dt="2026-10-19T18:31:57.663" v="2027" actId="1035"/>
      <pc:docMkLst>
        <pc:docMk/>
      </pc:docMkLst>
      <pc:sldChg chg="addSp delSp modSp mod modNotesTx">
        <pc:chgData name="valentina d agostino" userId="645b7c9a-0ddc-4297-a316-769b6092b15a" providerId="ADAL" clId="{B1A0439B-EAD3-404C-A2C3-5C8F11C7E373}" dt="2026-10-16T10:09:11.100" v="1749" actId="1035"/>
        <pc:sldMkLst>
          <pc:docMk/>
          <pc:sldMk cId="2399886558" sldId="257"/>
        </pc:sldMkLst>
        <pc:spChg chg="mod">
          <ac:chgData name="valentina d agostino" userId="645b7c9a-0ddc-4297-a316-769b6092b15a" providerId="ADAL" clId="{B1A0439B-EAD3-404C-A2C3-5C8F11C7E373}" dt="2026-10-10T07:44:49.008" v="1309" actId="20577"/>
          <ac:spMkLst>
            <pc:docMk/>
            <pc:sldMk cId="2399886558" sldId="257"/>
            <ac:spMk id="2" creationId="{930C54DF-6C23-D59F-DE6B-CC271119D53A}"/>
          </ac:spMkLst>
        </pc:spChg>
        <pc:spChg chg="mod">
          <ac:chgData name="valentina d agostino" userId="645b7c9a-0ddc-4297-a316-769b6092b15a" providerId="ADAL" clId="{B1A0439B-EAD3-404C-A2C3-5C8F11C7E373}" dt="2026-10-16T10:08:54.132" v="1737" actId="14100"/>
          <ac:spMkLst>
            <pc:docMk/>
            <pc:sldMk cId="2399886558" sldId="257"/>
            <ac:spMk id="10" creationId="{33BC9CC5-2447-A22B-60FD-5A3B2805F231}"/>
          </ac:spMkLst>
        </pc:spChg>
        <pc:spChg chg="mod topLvl">
          <ac:chgData name="valentina d agostino" userId="645b7c9a-0ddc-4297-a316-769b6092b15a" providerId="ADAL" clId="{B1A0439B-EAD3-404C-A2C3-5C8F11C7E373}" dt="2026-10-10T07:25:43.858" v="927" actId="164"/>
          <ac:spMkLst>
            <pc:docMk/>
            <pc:sldMk cId="2399886558" sldId="257"/>
            <ac:spMk id="13" creationId="{49A56AE7-2F59-6E0F-05B3-8DC8FFAFC353}"/>
          </ac:spMkLst>
        </pc:spChg>
        <pc:spChg chg="mod">
          <ac:chgData name="valentina d agostino" userId="645b7c9a-0ddc-4297-a316-769b6092b15a" providerId="ADAL" clId="{B1A0439B-EAD3-404C-A2C3-5C8F11C7E373}" dt="2026-10-10T07:26:14.033" v="937" actId="1076"/>
          <ac:spMkLst>
            <pc:docMk/>
            <pc:sldMk cId="2399886558" sldId="257"/>
            <ac:spMk id="14" creationId="{81663A1D-6DCF-6879-7B51-F9A72A78BA65}"/>
          </ac:spMkLst>
        </pc:spChg>
        <pc:spChg chg="mod">
          <ac:chgData name="valentina d agostino" userId="645b7c9a-0ddc-4297-a316-769b6092b15a" providerId="ADAL" clId="{B1A0439B-EAD3-404C-A2C3-5C8F11C7E373}" dt="2026-10-10T07:25:43.858" v="927" actId="164"/>
          <ac:spMkLst>
            <pc:docMk/>
            <pc:sldMk cId="2399886558" sldId="257"/>
            <ac:spMk id="15" creationId="{F9D6B798-37D6-E4A1-08F3-84AD2140CC78}"/>
          </ac:spMkLst>
        </pc:spChg>
        <pc:spChg chg="mod">
          <ac:chgData name="valentina d agostino" userId="645b7c9a-0ddc-4297-a316-769b6092b15a" providerId="ADAL" clId="{B1A0439B-EAD3-404C-A2C3-5C8F11C7E373}" dt="2026-10-16T10:09:11.100" v="1749" actId="1035"/>
          <ac:spMkLst>
            <pc:docMk/>
            <pc:sldMk cId="2399886558" sldId="257"/>
            <ac:spMk id="18" creationId="{CA98F843-D8A5-2778-6332-E1D513708033}"/>
          </ac:spMkLst>
        </pc:spChg>
        <pc:spChg chg="mod">
          <ac:chgData name="valentina d agostino" userId="645b7c9a-0ddc-4297-a316-769b6092b15a" providerId="ADAL" clId="{B1A0439B-EAD3-404C-A2C3-5C8F11C7E373}" dt="2026-10-16T10:09:11.100" v="1749" actId="1035"/>
          <ac:spMkLst>
            <pc:docMk/>
            <pc:sldMk cId="2399886558" sldId="257"/>
            <ac:spMk id="21" creationId="{625F6C75-F6B1-7038-D492-8A1C950C12FA}"/>
          </ac:spMkLst>
        </pc:spChg>
        <pc:spChg chg="add mod">
          <ac:chgData name="valentina d agostino" userId="645b7c9a-0ddc-4297-a316-769b6092b15a" providerId="ADAL" clId="{B1A0439B-EAD3-404C-A2C3-5C8F11C7E373}" dt="2026-10-10T07:26:44.081" v="944" actId="164"/>
          <ac:spMkLst>
            <pc:docMk/>
            <pc:sldMk cId="2399886558" sldId="257"/>
            <ac:spMk id="26" creationId="{E358B1DE-38A8-E242-FBBB-EFE4597A3D66}"/>
          </ac:spMkLst>
        </pc:spChg>
        <pc:spChg chg="add mod">
          <ac:chgData name="valentina d agostino" userId="645b7c9a-0ddc-4297-a316-769b6092b15a" providerId="ADAL" clId="{B1A0439B-EAD3-404C-A2C3-5C8F11C7E373}" dt="2026-10-10T07:26:44.081" v="944" actId="164"/>
          <ac:spMkLst>
            <pc:docMk/>
            <pc:sldMk cId="2399886558" sldId="257"/>
            <ac:spMk id="28" creationId="{AB9EE235-A756-179E-330C-510FE14CA9FE}"/>
          </ac:spMkLst>
        </pc:spChg>
        <pc:spChg chg="add mod">
          <ac:chgData name="valentina d agostino" userId="645b7c9a-0ddc-4297-a316-769b6092b15a" providerId="ADAL" clId="{B1A0439B-EAD3-404C-A2C3-5C8F11C7E373}" dt="2026-10-10T07:32:33.022" v="1049" actId="208"/>
          <ac:spMkLst>
            <pc:docMk/>
            <pc:sldMk cId="2399886558" sldId="257"/>
            <ac:spMk id="43" creationId="{065C6443-71D9-4ACC-5CD2-3A19A30A2696}"/>
          </ac:spMkLst>
        </pc:spChg>
        <pc:spChg chg="add mod">
          <ac:chgData name="valentina d agostino" userId="645b7c9a-0ddc-4297-a316-769b6092b15a" providerId="ADAL" clId="{B1A0439B-EAD3-404C-A2C3-5C8F11C7E373}" dt="2026-10-10T07:32:28.417" v="1048" actId="208"/>
          <ac:spMkLst>
            <pc:docMk/>
            <pc:sldMk cId="2399886558" sldId="257"/>
            <ac:spMk id="45" creationId="{82EF13EB-E4C5-A3FB-998A-AD2ABB4C06ED}"/>
          </ac:spMkLst>
        </pc:spChg>
        <pc:grpChg chg="mod">
          <ac:chgData name="valentina d agostino" userId="645b7c9a-0ddc-4297-a316-769b6092b15a" providerId="ADAL" clId="{B1A0439B-EAD3-404C-A2C3-5C8F11C7E373}" dt="2026-10-16T10:09:11.100" v="1749" actId="1035"/>
          <ac:grpSpMkLst>
            <pc:docMk/>
            <pc:sldMk cId="2399886558" sldId="257"/>
            <ac:grpSpMk id="7" creationId="{5CBDCC8F-0D76-6AF8-315C-D1FA1703DBB4}"/>
          </ac:grpSpMkLst>
        </pc:grpChg>
        <pc:grpChg chg="add mod">
          <ac:chgData name="valentina d agostino" userId="645b7c9a-0ddc-4297-a316-769b6092b15a" providerId="ADAL" clId="{B1A0439B-EAD3-404C-A2C3-5C8F11C7E373}" dt="2026-10-10T07:32:12.156" v="1047" actId="1076"/>
          <ac:grpSpMkLst>
            <pc:docMk/>
            <pc:sldMk cId="2399886558" sldId="257"/>
            <ac:grpSpMk id="29" creationId="{C3C45933-14E8-E1A6-C298-9796E350EFA0}"/>
          </ac:grpSpMkLst>
        </pc:grpChg>
        <pc:grpChg chg="add mod">
          <ac:chgData name="valentina d agostino" userId="645b7c9a-0ddc-4297-a316-769b6092b15a" providerId="ADAL" clId="{B1A0439B-EAD3-404C-A2C3-5C8F11C7E373}" dt="2026-10-10T07:32:05.711" v="1046" actId="1076"/>
          <ac:grpSpMkLst>
            <pc:docMk/>
            <pc:sldMk cId="2399886558" sldId="257"/>
            <ac:grpSpMk id="32" creationId="{BF8A4936-2651-E9D1-E253-4FB2A71A1A4C}"/>
          </ac:grpSpMkLst>
        </pc:grpChg>
        <pc:picChg chg="add mod">
          <ac:chgData name="valentina d agostino" userId="645b7c9a-0ddc-4297-a316-769b6092b15a" providerId="ADAL" clId="{B1A0439B-EAD3-404C-A2C3-5C8F11C7E373}" dt="2026-10-10T07:26:44.081" v="944" actId="164"/>
          <ac:picMkLst>
            <pc:docMk/>
            <pc:sldMk cId="2399886558" sldId="257"/>
            <ac:picMk id="4" creationId="{1DE414F2-3A1B-BC63-107D-10173BD4B0A5}"/>
          </ac:picMkLst>
        </pc:picChg>
        <pc:picChg chg="add mod">
          <ac:chgData name="valentina d agostino" userId="645b7c9a-0ddc-4297-a316-769b6092b15a" providerId="ADAL" clId="{B1A0439B-EAD3-404C-A2C3-5C8F11C7E373}" dt="2026-10-10T07:26:44.081" v="944" actId="164"/>
          <ac:picMkLst>
            <pc:docMk/>
            <pc:sldMk cId="2399886558" sldId="257"/>
            <ac:picMk id="8" creationId="{A99296D4-62E3-E13C-16D0-18E7C075F266}"/>
          </ac:picMkLst>
        </pc:picChg>
        <pc:picChg chg="mod">
          <ac:chgData name="valentina d agostino" userId="645b7c9a-0ddc-4297-a316-769b6092b15a" providerId="ADAL" clId="{B1A0439B-EAD3-404C-A2C3-5C8F11C7E373}" dt="2026-10-10T07:25:43.858" v="927" actId="164"/>
          <ac:picMkLst>
            <pc:docMk/>
            <pc:sldMk cId="2399886558" sldId="257"/>
            <ac:picMk id="22" creationId="{A6353F8B-AA3A-FC3E-1F29-ACB7E170D862}"/>
          </ac:picMkLst>
        </pc:picChg>
        <pc:picChg chg="mod">
          <ac:chgData name="valentina d agostino" userId="645b7c9a-0ddc-4297-a316-769b6092b15a" providerId="ADAL" clId="{B1A0439B-EAD3-404C-A2C3-5C8F11C7E373}" dt="2026-10-10T07:25:43.858" v="927" actId="164"/>
          <ac:picMkLst>
            <pc:docMk/>
            <pc:sldMk cId="2399886558" sldId="257"/>
            <ac:picMk id="23" creationId="{112E788C-D257-E71B-E733-8A20BB1C3CD9}"/>
          </ac:picMkLst>
        </pc:picChg>
        <pc:picChg chg="add mod">
          <ac:chgData name="valentina d agostino" userId="645b7c9a-0ddc-4297-a316-769b6092b15a" providerId="ADAL" clId="{B1A0439B-EAD3-404C-A2C3-5C8F11C7E373}" dt="2026-10-10T07:27:01.705" v="947" actId="1076"/>
          <ac:picMkLst>
            <pc:docMk/>
            <pc:sldMk cId="2399886558" sldId="257"/>
            <ac:picMk id="31" creationId="{B70530A1-27E7-18B5-6D73-E2596BFBB06F}"/>
          </ac:picMkLst>
        </pc:picChg>
        <pc:cxnChg chg="mod">
          <ac:chgData name="valentina d agostino" userId="645b7c9a-0ddc-4297-a316-769b6092b15a" providerId="ADAL" clId="{B1A0439B-EAD3-404C-A2C3-5C8F11C7E373}" dt="2026-10-16T10:09:11.100" v="1749" actId="1035"/>
          <ac:cxnSpMkLst>
            <pc:docMk/>
            <pc:sldMk cId="2399886558" sldId="257"/>
            <ac:cxnSpMk id="17" creationId="{0CF3DF7D-38ED-D07C-FAE1-FBEBA75539B0}"/>
          </ac:cxnSpMkLst>
        </pc:cxnChg>
        <pc:cxnChg chg="mod">
          <ac:chgData name="valentina d agostino" userId="645b7c9a-0ddc-4297-a316-769b6092b15a" providerId="ADAL" clId="{B1A0439B-EAD3-404C-A2C3-5C8F11C7E373}" dt="2026-10-16T10:09:11.100" v="1749" actId="1035"/>
          <ac:cxnSpMkLst>
            <pc:docMk/>
            <pc:sldMk cId="2399886558" sldId="257"/>
            <ac:cxnSpMk id="20" creationId="{D95EF2E4-07C3-3FCD-2BF3-F6982F23A2D4}"/>
          </ac:cxnSpMkLst>
        </pc:cxnChg>
        <pc:cxnChg chg="add mod">
          <ac:chgData name="valentina d agostino" userId="645b7c9a-0ddc-4297-a316-769b6092b15a" providerId="ADAL" clId="{B1A0439B-EAD3-404C-A2C3-5C8F11C7E373}" dt="2026-10-10T07:32:12.156" v="1047" actId="1076"/>
          <ac:cxnSpMkLst>
            <pc:docMk/>
            <pc:sldMk cId="2399886558" sldId="257"/>
            <ac:cxnSpMk id="34" creationId="{B0C52E16-1790-401A-3BD5-55C8DBF8A820}"/>
          </ac:cxnSpMkLst>
        </pc:cxnChg>
        <pc:cxnChg chg="add mod">
          <ac:chgData name="valentina d agostino" userId="645b7c9a-0ddc-4297-a316-769b6092b15a" providerId="ADAL" clId="{B1A0439B-EAD3-404C-A2C3-5C8F11C7E373}" dt="2026-10-10T07:32:12.156" v="1047" actId="1076"/>
          <ac:cxnSpMkLst>
            <pc:docMk/>
            <pc:sldMk cId="2399886558" sldId="257"/>
            <ac:cxnSpMk id="38" creationId="{A059815A-C71C-C01C-BBAA-4EDAC7304435}"/>
          </ac:cxnSpMkLst>
        </pc:cxnChg>
        <pc:cxnChg chg="add mod">
          <ac:chgData name="valentina d agostino" userId="645b7c9a-0ddc-4297-a316-769b6092b15a" providerId="ADAL" clId="{B1A0439B-EAD3-404C-A2C3-5C8F11C7E373}" dt="2026-10-10T07:32:05.711" v="1046" actId="1076"/>
          <ac:cxnSpMkLst>
            <pc:docMk/>
            <pc:sldMk cId="2399886558" sldId="257"/>
            <ac:cxnSpMk id="40" creationId="{938E5261-6756-1403-70D8-D05820F50655}"/>
          </ac:cxnSpMkLst>
        </pc:cxnChg>
      </pc:sldChg>
      <pc:sldChg chg="addSp delSp modSp mod">
        <pc:chgData name="valentina d agostino" userId="645b7c9a-0ddc-4297-a316-769b6092b15a" providerId="ADAL" clId="{B1A0439B-EAD3-404C-A2C3-5C8F11C7E373}" dt="2026-10-16T12:37:29.822" v="1912" actId="1076"/>
        <pc:sldMkLst>
          <pc:docMk/>
          <pc:sldMk cId="2482709173" sldId="259"/>
        </pc:sldMkLst>
        <pc:spChg chg="add mod">
          <ac:chgData name="valentina d agostino" userId="645b7c9a-0ddc-4297-a316-769b6092b15a" providerId="ADAL" clId="{B1A0439B-EAD3-404C-A2C3-5C8F11C7E373}" dt="2026-10-13T08:45:22.221" v="1672" actId="12788"/>
          <ac:spMkLst>
            <pc:docMk/>
            <pc:sldMk cId="2482709173" sldId="259"/>
            <ac:spMk id="3" creationId="{579B6549-8BCE-4385-D758-34FFE1B3C057}"/>
          </ac:spMkLst>
        </pc:spChg>
        <pc:spChg chg="mod">
          <ac:chgData name="valentina d agostino" userId="645b7c9a-0ddc-4297-a316-769b6092b15a" providerId="ADAL" clId="{B1A0439B-EAD3-404C-A2C3-5C8F11C7E373}" dt="2026-10-16T10:11:06.108" v="1806" actId="14100"/>
          <ac:spMkLst>
            <pc:docMk/>
            <pc:sldMk cId="2482709173" sldId="259"/>
            <ac:spMk id="4" creationId="{C93F4A36-9F4C-7690-7F24-36D2010FDC48}"/>
          </ac:spMkLst>
        </pc:spChg>
        <pc:spChg chg="mod">
          <ac:chgData name="valentina d agostino" userId="645b7c9a-0ddc-4297-a316-769b6092b15a" providerId="ADAL" clId="{B1A0439B-EAD3-404C-A2C3-5C8F11C7E373}" dt="2026-10-13T08:45:49.292" v="1674" actId="27636"/>
          <ac:spMkLst>
            <pc:docMk/>
            <pc:sldMk cId="2482709173" sldId="259"/>
            <ac:spMk id="5" creationId="{9DAE459C-7D28-844D-F8E3-0F0156A6D5C5}"/>
          </ac:spMkLst>
        </pc:spChg>
        <pc:spChg chg="mod">
          <ac:chgData name="valentina d agostino" userId="645b7c9a-0ddc-4297-a316-769b6092b15a" providerId="ADAL" clId="{B1A0439B-EAD3-404C-A2C3-5C8F11C7E373}" dt="2026-10-13T08:41:12.460" v="1626" actId="404"/>
          <ac:spMkLst>
            <pc:docMk/>
            <pc:sldMk cId="2482709173" sldId="259"/>
            <ac:spMk id="6" creationId="{3D1866A8-83DF-40A5-498A-E1648327415E}"/>
          </ac:spMkLst>
        </pc:spChg>
        <pc:picChg chg="add mod">
          <ac:chgData name="valentina d agostino" userId="645b7c9a-0ddc-4297-a316-769b6092b15a" providerId="ADAL" clId="{B1A0439B-EAD3-404C-A2C3-5C8F11C7E373}" dt="2026-10-16T12:37:29.822" v="1912" actId="1076"/>
          <ac:picMkLst>
            <pc:docMk/>
            <pc:sldMk cId="2482709173" sldId="259"/>
            <ac:picMk id="7" creationId="{B8BF9CD5-4FC7-7395-0B06-F52FA403BC17}"/>
          </ac:picMkLst>
        </pc:picChg>
      </pc:sldChg>
      <pc:sldChg chg="addSp delSp modSp mod addAnim delAnim modAnim modNotesTx">
        <pc:chgData name="valentina d agostino" userId="645b7c9a-0ddc-4297-a316-769b6092b15a" providerId="ADAL" clId="{B1A0439B-EAD3-404C-A2C3-5C8F11C7E373}" dt="2026-10-19T08:35:26.617" v="1971"/>
        <pc:sldMkLst>
          <pc:docMk/>
          <pc:sldMk cId="3302671240" sldId="261"/>
        </pc:sldMkLst>
        <pc:spChg chg="mod">
          <ac:chgData name="valentina d agostino" userId="645b7c9a-0ddc-4297-a316-769b6092b15a" providerId="ADAL" clId="{B1A0439B-EAD3-404C-A2C3-5C8F11C7E373}" dt="2026-10-16T09:38:56.481" v="1709" actId="1076"/>
          <ac:spMkLst>
            <pc:docMk/>
            <pc:sldMk cId="3302671240" sldId="261"/>
            <ac:spMk id="2" creationId="{ECDCF5F8-B1CB-BAF8-DAE3-0E3433CC5989}"/>
          </ac:spMkLst>
        </pc:spChg>
        <pc:spChg chg="add del mod topLvl">
          <ac:chgData name="valentina d agostino" userId="645b7c9a-0ddc-4297-a316-769b6092b15a" providerId="ADAL" clId="{B1A0439B-EAD3-404C-A2C3-5C8F11C7E373}" dt="2026-10-19T08:34:56.528" v="1967" actId="478"/>
          <ac:spMkLst>
            <pc:docMk/>
            <pc:sldMk cId="3302671240" sldId="261"/>
            <ac:spMk id="5" creationId="{09576FC2-7627-24F4-D9D9-A8A9065A7E78}"/>
          </ac:spMkLst>
        </pc:spChg>
        <pc:spChg chg="add mod">
          <ac:chgData name="valentina d agostino" userId="645b7c9a-0ddc-4297-a316-769b6092b15a" providerId="ADAL" clId="{B1A0439B-EAD3-404C-A2C3-5C8F11C7E373}" dt="2026-10-16T09:40:14.495" v="1731" actId="1076"/>
          <ac:spMkLst>
            <pc:docMk/>
            <pc:sldMk cId="3302671240" sldId="261"/>
            <ac:spMk id="8" creationId="{E0AF410C-139F-2A70-948C-062E1955F8E6}"/>
          </ac:spMkLst>
        </pc:spChg>
        <pc:spChg chg="add del mod topLvl">
          <ac:chgData name="valentina d agostino" userId="645b7c9a-0ddc-4297-a316-769b6092b15a" providerId="ADAL" clId="{B1A0439B-EAD3-404C-A2C3-5C8F11C7E373}" dt="2026-10-19T08:34:56.528" v="1967" actId="478"/>
          <ac:spMkLst>
            <pc:docMk/>
            <pc:sldMk cId="3302671240" sldId="261"/>
            <ac:spMk id="9" creationId="{41E2C0AB-D00F-6877-A4F3-D7A8E476EEC2}"/>
          </ac:spMkLst>
        </pc:spChg>
        <pc:spChg chg="mod">
          <ac:chgData name="valentina d agostino" userId="645b7c9a-0ddc-4297-a316-769b6092b15a" providerId="ADAL" clId="{B1A0439B-EAD3-404C-A2C3-5C8F11C7E373}" dt="2026-10-16T09:39:30.586" v="1723" actId="1076"/>
          <ac:spMkLst>
            <pc:docMk/>
            <pc:sldMk cId="3302671240" sldId="261"/>
            <ac:spMk id="12" creationId="{91434E7A-B35F-417A-9CE3-4D2B7E9CF4B4}"/>
          </ac:spMkLst>
        </pc:spChg>
        <pc:spChg chg="add del mod topLvl">
          <ac:chgData name="valentina d agostino" userId="645b7c9a-0ddc-4297-a316-769b6092b15a" providerId="ADAL" clId="{B1A0439B-EAD3-404C-A2C3-5C8F11C7E373}" dt="2026-10-19T08:34:56.528" v="1967" actId="478"/>
          <ac:spMkLst>
            <pc:docMk/>
            <pc:sldMk cId="3302671240" sldId="261"/>
            <ac:spMk id="13" creationId="{0EAEBA90-F389-2C1C-B208-4E2704147745}"/>
          </ac:spMkLst>
        </pc:spChg>
        <pc:spChg chg="mod">
          <ac:chgData name="valentina d agostino" userId="645b7c9a-0ddc-4297-a316-769b6092b15a" providerId="ADAL" clId="{B1A0439B-EAD3-404C-A2C3-5C8F11C7E373}" dt="2026-10-16T09:39:16.396" v="1722" actId="1038"/>
          <ac:spMkLst>
            <pc:docMk/>
            <pc:sldMk cId="3302671240" sldId="261"/>
            <ac:spMk id="14" creationId="{CD8704F4-BF31-3A8C-A121-23141B4B7FA3}"/>
          </ac:spMkLst>
        </pc:spChg>
        <pc:spChg chg="add mod">
          <ac:chgData name="valentina d agostino" userId="645b7c9a-0ddc-4297-a316-769b6092b15a" providerId="ADAL" clId="{B1A0439B-EAD3-404C-A2C3-5C8F11C7E373}" dt="2026-10-16T09:40:10.036" v="1730" actId="14100"/>
          <ac:spMkLst>
            <pc:docMk/>
            <pc:sldMk cId="3302671240" sldId="261"/>
            <ac:spMk id="15" creationId="{C225387F-A049-7889-780B-AF4313DD96FC}"/>
          </ac:spMkLst>
        </pc:spChg>
        <pc:spChg chg="mod">
          <ac:chgData name="valentina d agostino" userId="645b7c9a-0ddc-4297-a316-769b6092b15a" providerId="ADAL" clId="{B1A0439B-EAD3-404C-A2C3-5C8F11C7E373}" dt="2026-10-16T12:41:25.865" v="1930" actId="20577"/>
          <ac:spMkLst>
            <pc:docMk/>
            <pc:sldMk cId="3302671240" sldId="261"/>
            <ac:spMk id="16" creationId="{297CBE1B-78B0-E965-EA9D-9EF85A558C94}"/>
          </ac:spMkLst>
        </pc:spChg>
        <pc:spChg chg="add mod">
          <ac:chgData name="valentina d agostino" userId="645b7c9a-0ddc-4297-a316-769b6092b15a" providerId="ADAL" clId="{B1A0439B-EAD3-404C-A2C3-5C8F11C7E373}" dt="2026-10-16T09:39:16.396" v="1722" actId="1038"/>
          <ac:spMkLst>
            <pc:docMk/>
            <pc:sldMk cId="3302671240" sldId="261"/>
            <ac:spMk id="30" creationId="{219F9BCA-3CAE-83AA-6CC8-76008A62EB76}"/>
          </ac:spMkLst>
        </pc:spChg>
        <pc:grpChg chg="add del mod">
          <ac:chgData name="valentina d agostino" userId="645b7c9a-0ddc-4297-a316-769b6092b15a" providerId="ADAL" clId="{B1A0439B-EAD3-404C-A2C3-5C8F11C7E373}" dt="2026-10-19T08:34:48.959" v="1965" actId="165"/>
          <ac:grpSpMkLst>
            <pc:docMk/>
            <pc:sldMk cId="3302671240" sldId="261"/>
            <ac:grpSpMk id="3" creationId="{D9249469-48F6-18CF-0849-D08A4D0D2520}"/>
          </ac:grpSpMkLst>
        </pc:grpChg>
        <pc:grpChg chg="add mod">
          <ac:chgData name="valentina d agostino" userId="645b7c9a-0ddc-4297-a316-769b6092b15a" providerId="ADAL" clId="{B1A0439B-EAD3-404C-A2C3-5C8F11C7E373}" dt="2026-10-16T10:09:24.586" v="1762" actId="1035"/>
          <ac:grpSpMkLst>
            <pc:docMk/>
            <pc:sldMk cId="3302671240" sldId="261"/>
            <ac:grpSpMk id="25" creationId="{97553748-9B77-D6B4-C4D3-D9CC6F0D7F6A}"/>
          </ac:grpSpMkLst>
        </pc:grpChg>
        <pc:picChg chg="add del mod topLvl">
          <ac:chgData name="valentina d agostino" userId="645b7c9a-0ddc-4297-a316-769b6092b15a" providerId="ADAL" clId="{B1A0439B-EAD3-404C-A2C3-5C8F11C7E373}" dt="2026-10-19T08:34:56.528" v="1967" actId="478"/>
          <ac:picMkLst>
            <pc:docMk/>
            <pc:sldMk cId="3302671240" sldId="261"/>
            <ac:picMk id="7" creationId="{6AFBA133-60C2-F528-612F-1CF70071B66F}"/>
          </ac:picMkLst>
        </pc:picChg>
        <pc:picChg chg="add del mod topLvl">
          <ac:chgData name="valentina d agostino" userId="645b7c9a-0ddc-4297-a316-769b6092b15a" providerId="ADAL" clId="{B1A0439B-EAD3-404C-A2C3-5C8F11C7E373}" dt="2026-10-19T08:34:56.528" v="1967" actId="478"/>
          <ac:picMkLst>
            <pc:docMk/>
            <pc:sldMk cId="3302671240" sldId="261"/>
            <ac:picMk id="11" creationId="{85E93174-5F62-0182-C272-BF123F54DC50}"/>
          </ac:picMkLst>
        </pc:picChg>
        <pc:picChg chg="add mod modCrop">
          <ac:chgData name="valentina d agostino" userId="645b7c9a-0ddc-4297-a316-769b6092b15a" providerId="ADAL" clId="{B1A0439B-EAD3-404C-A2C3-5C8F11C7E373}" dt="2026-10-10T07:18:54.107" v="812" actId="164"/>
          <ac:picMkLst>
            <pc:docMk/>
            <pc:sldMk cId="3302671240" sldId="261"/>
            <ac:picMk id="18" creationId="{1D8A7F20-38AA-BC62-BC7C-619F7B84B095}"/>
          </ac:picMkLst>
        </pc:picChg>
        <pc:picChg chg="add mod modCrop">
          <ac:chgData name="valentina d agostino" userId="645b7c9a-0ddc-4297-a316-769b6092b15a" providerId="ADAL" clId="{B1A0439B-EAD3-404C-A2C3-5C8F11C7E373}" dt="2026-10-10T07:18:54.107" v="812" actId="164"/>
          <ac:picMkLst>
            <pc:docMk/>
            <pc:sldMk cId="3302671240" sldId="261"/>
            <ac:picMk id="20" creationId="{3CF8DB6E-9F1F-D4BC-4FF8-80F98F711296}"/>
          </ac:picMkLst>
        </pc:picChg>
        <pc:picChg chg="add mod modCrop">
          <ac:chgData name="valentina d agostino" userId="645b7c9a-0ddc-4297-a316-769b6092b15a" providerId="ADAL" clId="{B1A0439B-EAD3-404C-A2C3-5C8F11C7E373}" dt="2026-10-10T07:18:54.107" v="812" actId="164"/>
          <ac:picMkLst>
            <pc:docMk/>
            <pc:sldMk cId="3302671240" sldId="261"/>
            <ac:picMk id="22" creationId="{82C5F307-CD44-2DF4-A065-0906CB426FB7}"/>
          </ac:picMkLst>
        </pc:picChg>
        <pc:picChg chg="add mod modCrop">
          <ac:chgData name="valentina d agostino" userId="645b7c9a-0ddc-4297-a316-769b6092b15a" providerId="ADAL" clId="{B1A0439B-EAD3-404C-A2C3-5C8F11C7E373}" dt="2026-10-10T07:18:54.107" v="812" actId="164"/>
          <ac:picMkLst>
            <pc:docMk/>
            <pc:sldMk cId="3302671240" sldId="261"/>
            <ac:picMk id="24" creationId="{546AB793-B245-E79A-7A48-3312D4A4E40C}"/>
          </ac:picMkLst>
        </pc:picChg>
        <pc:cxnChg chg="add mod">
          <ac:chgData name="valentina d agostino" userId="645b7c9a-0ddc-4297-a316-769b6092b15a" providerId="ADAL" clId="{B1A0439B-EAD3-404C-A2C3-5C8F11C7E373}" dt="2026-10-16T09:39:16.396" v="1722" actId="1038"/>
          <ac:cxnSpMkLst>
            <pc:docMk/>
            <pc:sldMk cId="3302671240" sldId="261"/>
            <ac:cxnSpMk id="27" creationId="{8781FC1D-FAEB-F69C-7059-82D272828B66}"/>
          </ac:cxnSpMkLst>
        </pc:cxnChg>
        <pc:cxnChg chg="add mod">
          <ac:chgData name="valentina d agostino" userId="645b7c9a-0ddc-4297-a316-769b6092b15a" providerId="ADAL" clId="{B1A0439B-EAD3-404C-A2C3-5C8F11C7E373}" dt="2026-10-16T09:39:16.396" v="1722" actId="1038"/>
          <ac:cxnSpMkLst>
            <pc:docMk/>
            <pc:sldMk cId="3302671240" sldId="261"/>
            <ac:cxnSpMk id="29" creationId="{AA715F89-4FD7-AD17-F92C-BB3A58C76B08}"/>
          </ac:cxnSpMkLst>
        </pc:cxnChg>
      </pc:sldChg>
      <pc:sldChg chg="ord">
        <pc:chgData name="valentina d agostino" userId="645b7c9a-0ddc-4297-a316-769b6092b15a" providerId="ADAL" clId="{B1A0439B-EAD3-404C-A2C3-5C8F11C7E373}" dt="2026-10-05T08:04:51.604" v="37"/>
        <pc:sldMkLst>
          <pc:docMk/>
          <pc:sldMk cId="1470827374" sldId="263"/>
        </pc:sldMkLst>
      </pc:sldChg>
      <pc:sldChg chg="ord">
        <pc:chgData name="valentina d agostino" userId="645b7c9a-0ddc-4297-a316-769b6092b15a" providerId="ADAL" clId="{B1A0439B-EAD3-404C-A2C3-5C8F11C7E373}" dt="2026-10-05T08:14:13.334" v="39"/>
        <pc:sldMkLst>
          <pc:docMk/>
          <pc:sldMk cId="2055723028" sldId="264"/>
        </pc:sldMkLst>
      </pc:sldChg>
      <pc:sldChg chg="ord">
        <pc:chgData name="valentina d agostino" userId="645b7c9a-0ddc-4297-a316-769b6092b15a" providerId="ADAL" clId="{B1A0439B-EAD3-404C-A2C3-5C8F11C7E373}" dt="2026-10-05T08:14:13.334" v="39"/>
        <pc:sldMkLst>
          <pc:docMk/>
          <pc:sldMk cId="528056314" sldId="265"/>
        </pc:sldMkLst>
      </pc:sldChg>
      <pc:sldChg chg="delSp modSp modAnim">
        <pc:chgData name="valentina d agostino" userId="645b7c9a-0ddc-4297-a316-769b6092b15a" providerId="ADAL" clId="{B1A0439B-EAD3-404C-A2C3-5C8F11C7E373}" dt="2026-10-16T14:15:23.040" v="1964"/>
        <pc:sldMkLst>
          <pc:docMk/>
          <pc:sldMk cId="1368512334" sldId="267"/>
        </pc:sldMkLst>
        <pc:picChg chg="mod topLvl">
          <ac:chgData name="valentina d agostino" userId="645b7c9a-0ddc-4297-a316-769b6092b15a" providerId="ADAL" clId="{B1A0439B-EAD3-404C-A2C3-5C8F11C7E373}" dt="2026-10-16T14:13:42.131" v="1958" actId="165"/>
          <ac:picMkLst>
            <pc:docMk/>
            <pc:sldMk cId="1368512334" sldId="267"/>
            <ac:picMk id="9" creationId="{31910D4F-75EF-870B-C19A-9B213A045B30}"/>
          </ac:picMkLst>
        </pc:picChg>
        <pc:picChg chg="mod topLvl">
          <ac:chgData name="valentina d agostino" userId="645b7c9a-0ddc-4297-a316-769b6092b15a" providerId="ADAL" clId="{B1A0439B-EAD3-404C-A2C3-5C8F11C7E373}" dt="2026-10-16T14:13:42.131" v="1958" actId="165"/>
          <ac:picMkLst>
            <pc:docMk/>
            <pc:sldMk cId="1368512334" sldId="267"/>
            <ac:picMk id="11" creationId="{09A3F3A3-55DD-1E4F-22AA-6AFDA0D3B7D1}"/>
          </ac:picMkLst>
        </pc:picChg>
      </pc:sldChg>
      <pc:sldChg chg="ord">
        <pc:chgData name="valentina d agostino" userId="645b7c9a-0ddc-4297-a316-769b6092b15a" providerId="ADAL" clId="{B1A0439B-EAD3-404C-A2C3-5C8F11C7E373}" dt="2026-10-05T07:46:07.467" v="1"/>
        <pc:sldMkLst>
          <pc:docMk/>
          <pc:sldMk cId="4080793683" sldId="270"/>
        </pc:sldMkLst>
      </pc:sldChg>
      <pc:sldChg chg="addSp delSp modSp mod">
        <pc:chgData name="valentina d agostino" userId="645b7c9a-0ddc-4297-a316-769b6092b15a" providerId="ADAL" clId="{B1A0439B-EAD3-404C-A2C3-5C8F11C7E373}" dt="2026-10-19T18:30:55.777" v="1990" actId="5793"/>
        <pc:sldMkLst>
          <pc:docMk/>
          <pc:sldMk cId="1671696711" sldId="271"/>
        </pc:sldMkLst>
        <pc:spChg chg="mod">
          <ac:chgData name="valentina d agostino" userId="645b7c9a-0ddc-4297-a316-769b6092b15a" providerId="ADAL" clId="{B1A0439B-EAD3-404C-A2C3-5C8F11C7E373}" dt="2026-10-10T08:00:40.848" v="1612" actId="14100"/>
          <ac:spMkLst>
            <pc:docMk/>
            <pc:sldMk cId="1671696711" sldId="271"/>
            <ac:spMk id="6" creationId="{6B03007A-965D-8EC8-5FC4-75CED6340BFF}"/>
          </ac:spMkLst>
        </pc:spChg>
        <pc:spChg chg="add mod">
          <ac:chgData name="valentina d agostino" userId="645b7c9a-0ddc-4297-a316-769b6092b15a" providerId="ADAL" clId="{B1A0439B-EAD3-404C-A2C3-5C8F11C7E373}" dt="2026-10-19T18:30:55.777" v="1990" actId="5793"/>
          <ac:spMkLst>
            <pc:docMk/>
            <pc:sldMk cId="1671696711" sldId="271"/>
            <ac:spMk id="7" creationId="{6AB85AB1-B117-4584-D56A-F54B53856D6F}"/>
          </ac:spMkLst>
        </pc:spChg>
        <pc:picChg chg="mod">
          <ac:chgData name="valentina d agostino" userId="645b7c9a-0ddc-4297-a316-769b6092b15a" providerId="ADAL" clId="{B1A0439B-EAD3-404C-A2C3-5C8F11C7E373}" dt="2026-10-05T07:57:30.993" v="32" actId="1076"/>
          <ac:picMkLst>
            <pc:docMk/>
            <pc:sldMk cId="1671696711" sldId="271"/>
            <ac:picMk id="5" creationId="{C1536C89-962A-7281-7C6B-F7BBC0790DB3}"/>
          </ac:picMkLst>
        </pc:picChg>
        <pc:cxnChg chg="mod">
          <ac:chgData name="valentina d agostino" userId="645b7c9a-0ddc-4297-a316-769b6092b15a" providerId="ADAL" clId="{B1A0439B-EAD3-404C-A2C3-5C8F11C7E373}" dt="2026-10-05T07:57:43.552" v="35" actId="1076"/>
          <ac:cxnSpMkLst>
            <pc:docMk/>
            <pc:sldMk cId="1671696711" sldId="271"/>
            <ac:cxnSpMk id="8" creationId="{2F1EF4C6-D2F3-24CD-96A6-3945E5BC83EC}"/>
          </ac:cxnSpMkLst>
        </pc:cxnChg>
      </pc:sldChg>
      <pc:sldChg chg="ord">
        <pc:chgData name="valentina d agostino" userId="645b7c9a-0ddc-4297-a316-769b6092b15a" providerId="ADAL" clId="{B1A0439B-EAD3-404C-A2C3-5C8F11C7E373}" dt="2026-10-19T08:37:24.336" v="1975"/>
        <pc:sldMkLst>
          <pc:docMk/>
          <pc:sldMk cId="2386001258" sldId="272"/>
        </pc:sldMkLst>
      </pc:sldChg>
      <pc:sldChg chg="addSp delSp modSp mod">
        <pc:chgData name="valentina d agostino" userId="645b7c9a-0ddc-4297-a316-769b6092b15a" providerId="ADAL" clId="{B1A0439B-EAD3-404C-A2C3-5C8F11C7E373}" dt="2026-10-10T07:39:20.306" v="1241" actId="14100"/>
        <pc:sldMkLst>
          <pc:docMk/>
          <pc:sldMk cId="4139865127" sldId="273"/>
        </pc:sldMkLst>
        <pc:spChg chg="mod">
          <ac:chgData name="valentina d agostino" userId="645b7c9a-0ddc-4297-a316-769b6092b15a" providerId="ADAL" clId="{B1A0439B-EAD3-404C-A2C3-5C8F11C7E373}" dt="2026-10-10T07:39:20.306" v="1241" actId="14100"/>
          <ac:spMkLst>
            <pc:docMk/>
            <pc:sldMk cId="4139865127" sldId="273"/>
            <ac:spMk id="2" creationId="{C6070F0C-BB61-BB22-2379-4713362A0250}"/>
          </ac:spMkLst>
        </pc:spChg>
        <pc:spChg chg="add mod">
          <ac:chgData name="valentina d agostino" userId="645b7c9a-0ddc-4297-a316-769b6092b15a" providerId="ADAL" clId="{B1A0439B-EAD3-404C-A2C3-5C8F11C7E373}" dt="2026-10-10T07:39:12.839" v="1239" actId="478"/>
          <ac:spMkLst>
            <pc:docMk/>
            <pc:sldMk cId="4139865127" sldId="273"/>
            <ac:spMk id="6" creationId="{C4881F7D-0D9A-6421-7F41-E5DFD544D1A2}"/>
          </ac:spMkLst>
        </pc:spChg>
      </pc:sldChg>
      <pc:sldChg chg="addSp delSp modSp mod modNotesTx">
        <pc:chgData name="valentina d agostino" userId="645b7c9a-0ddc-4297-a316-769b6092b15a" providerId="ADAL" clId="{B1A0439B-EAD3-404C-A2C3-5C8F11C7E373}" dt="2026-10-19T18:31:57.663" v="2027" actId="1035"/>
        <pc:sldMkLst>
          <pc:docMk/>
          <pc:sldMk cId="2856400426" sldId="274"/>
        </pc:sldMkLst>
        <pc:spChg chg="add mod">
          <ac:chgData name="valentina d agostino" userId="645b7c9a-0ddc-4297-a316-769b6092b15a" providerId="ADAL" clId="{B1A0439B-EAD3-404C-A2C3-5C8F11C7E373}" dt="2026-10-19T18:31:57.663" v="2027" actId="1035"/>
          <ac:spMkLst>
            <pc:docMk/>
            <pc:sldMk cId="2856400426" sldId="274"/>
            <ac:spMk id="3" creationId="{533FA2FA-73AE-D12C-E84D-BC8CE2EF47EC}"/>
          </ac:spMkLst>
        </pc:spChg>
        <pc:spChg chg="mod">
          <ac:chgData name="valentina d agostino" userId="645b7c9a-0ddc-4297-a316-769b6092b15a" providerId="ADAL" clId="{B1A0439B-EAD3-404C-A2C3-5C8F11C7E373}" dt="2026-10-16T12:49:39.223" v="1956" actId="14100"/>
          <ac:spMkLst>
            <pc:docMk/>
            <pc:sldMk cId="2856400426" sldId="274"/>
            <ac:spMk id="5" creationId="{208268E6-9DEB-B835-32CD-FF17FA2366B0}"/>
          </ac:spMkLst>
        </pc:spChg>
        <pc:picChg chg="mod">
          <ac:chgData name="valentina d agostino" userId="645b7c9a-0ddc-4297-a316-769b6092b15a" providerId="ADAL" clId="{B1A0439B-EAD3-404C-A2C3-5C8F11C7E373}" dt="2026-10-10T07:35:49.526" v="1054" actId="1076"/>
          <ac:picMkLst>
            <pc:docMk/>
            <pc:sldMk cId="2856400426" sldId="274"/>
            <ac:picMk id="7" creationId="{556E8284-3868-B8D3-F002-93D2A450FC5A}"/>
          </ac:picMkLst>
        </pc:picChg>
        <pc:picChg chg="mod">
          <ac:chgData name="valentina d agostino" userId="645b7c9a-0ddc-4297-a316-769b6092b15a" providerId="ADAL" clId="{B1A0439B-EAD3-404C-A2C3-5C8F11C7E373}" dt="2026-10-10T07:35:49.526" v="1054" actId="1076"/>
          <ac:picMkLst>
            <pc:docMk/>
            <pc:sldMk cId="2856400426" sldId="274"/>
            <ac:picMk id="9" creationId="{34CA1DDA-680C-2B6C-B06A-D40C943A29A7}"/>
          </ac:picMkLst>
        </pc:picChg>
      </pc:sldChg>
      <pc:sldChg chg="modSp mod">
        <pc:chgData name="valentina d agostino" userId="645b7c9a-0ddc-4297-a316-769b6092b15a" providerId="ADAL" clId="{B1A0439B-EAD3-404C-A2C3-5C8F11C7E373}" dt="2026-10-16T10:09:54.105" v="1785" actId="1038"/>
        <pc:sldMkLst>
          <pc:docMk/>
          <pc:sldMk cId="3729255787" sldId="275"/>
        </pc:sldMkLst>
        <pc:spChg chg="mod">
          <ac:chgData name="valentina d agostino" userId="645b7c9a-0ddc-4297-a316-769b6092b15a" providerId="ADAL" clId="{B1A0439B-EAD3-404C-A2C3-5C8F11C7E373}" dt="2026-10-10T07:42:35.001" v="1303" actId="1076"/>
          <ac:spMkLst>
            <pc:docMk/>
            <pc:sldMk cId="3729255787" sldId="275"/>
            <ac:spMk id="5" creationId="{C4BACF36-280C-E085-2EFE-5F541CC77480}"/>
          </ac:spMkLst>
        </pc:spChg>
        <pc:spChg chg="mod">
          <ac:chgData name="valentina d agostino" userId="645b7c9a-0ddc-4297-a316-769b6092b15a" providerId="ADAL" clId="{B1A0439B-EAD3-404C-A2C3-5C8F11C7E373}" dt="2026-10-10T07:42:59.689" v="1308" actId="20577"/>
          <ac:spMkLst>
            <pc:docMk/>
            <pc:sldMk cId="3729255787" sldId="275"/>
            <ac:spMk id="6" creationId="{F54EDDD6-9DA7-FD13-B010-876BA2DC8EF8}"/>
          </ac:spMkLst>
        </pc:spChg>
        <pc:picChg chg="mod">
          <ac:chgData name="valentina d agostino" userId="645b7c9a-0ddc-4297-a316-769b6092b15a" providerId="ADAL" clId="{B1A0439B-EAD3-404C-A2C3-5C8F11C7E373}" dt="2026-10-16T10:09:54.105" v="1785" actId="1038"/>
          <ac:picMkLst>
            <pc:docMk/>
            <pc:sldMk cId="3729255787" sldId="275"/>
            <ac:picMk id="2" creationId="{3604AD45-D5B3-6C56-1090-EAE1804EAE7B}"/>
          </ac:picMkLst>
        </pc:picChg>
      </pc:sldChg>
      <pc:sldChg chg="addSp delSp modSp mod modNotesTx">
        <pc:chgData name="valentina d agostino" userId="645b7c9a-0ddc-4297-a316-769b6092b15a" providerId="ADAL" clId="{B1A0439B-EAD3-404C-A2C3-5C8F11C7E373}" dt="2026-10-10T07:53:45.051" v="1560" actId="20577"/>
        <pc:sldMkLst>
          <pc:docMk/>
          <pc:sldMk cId="2763590390" sldId="277"/>
        </pc:sldMkLst>
        <pc:spChg chg="mod">
          <ac:chgData name="valentina d agostino" userId="645b7c9a-0ddc-4297-a316-769b6092b15a" providerId="ADAL" clId="{B1A0439B-EAD3-404C-A2C3-5C8F11C7E373}" dt="2026-10-10T07:46:05.415" v="1340" actId="20577"/>
          <ac:spMkLst>
            <pc:docMk/>
            <pc:sldMk cId="2763590390" sldId="277"/>
            <ac:spMk id="3" creationId="{7D1D3B17-D0BA-5737-492D-B7F2ECF5D5FD}"/>
          </ac:spMkLst>
        </pc:spChg>
        <pc:spChg chg="add mod">
          <ac:chgData name="valentina d agostino" userId="645b7c9a-0ddc-4297-a316-769b6092b15a" providerId="ADAL" clId="{B1A0439B-EAD3-404C-A2C3-5C8F11C7E373}" dt="2026-10-10T07:34:54.751" v="1052" actId="1076"/>
          <ac:spMkLst>
            <pc:docMk/>
            <pc:sldMk cId="2763590390" sldId="277"/>
            <ac:spMk id="9" creationId="{23D2361C-2BE3-6CF9-68F4-38D8E6A70EFE}"/>
          </ac:spMkLst>
        </pc:spChg>
        <pc:spChg chg="add mod">
          <ac:chgData name="valentina d agostino" userId="645b7c9a-0ddc-4297-a316-769b6092b15a" providerId="ADAL" clId="{B1A0439B-EAD3-404C-A2C3-5C8F11C7E373}" dt="2026-10-10T07:24:31.911" v="916" actId="208"/>
          <ac:spMkLst>
            <pc:docMk/>
            <pc:sldMk cId="2763590390" sldId="277"/>
            <ac:spMk id="11" creationId="{A0AE903C-5510-437A-059B-5D70BD01A6EE}"/>
          </ac:spMkLst>
        </pc:spChg>
        <pc:spChg chg="mod">
          <ac:chgData name="valentina d agostino" userId="645b7c9a-0ddc-4297-a316-769b6092b15a" providerId="ADAL" clId="{B1A0439B-EAD3-404C-A2C3-5C8F11C7E373}" dt="2026-10-10T07:23:16.624" v="908" actId="1076"/>
          <ac:spMkLst>
            <pc:docMk/>
            <pc:sldMk cId="2763590390" sldId="277"/>
            <ac:spMk id="16" creationId="{1085DFA1-74F2-7B96-1A92-685B61793AC4}"/>
          </ac:spMkLst>
        </pc:spChg>
        <pc:spChg chg="mod">
          <ac:chgData name="valentina d agostino" userId="645b7c9a-0ddc-4297-a316-769b6092b15a" providerId="ADAL" clId="{B1A0439B-EAD3-404C-A2C3-5C8F11C7E373}" dt="2026-10-10T07:23:16.624" v="908" actId="1076"/>
          <ac:spMkLst>
            <pc:docMk/>
            <pc:sldMk cId="2763590390" sldId="277"/>
            <ac:spMk id="24" creationId="{CA303CFC-E7DE-AC14-7830-F9AE53B0DC99}"/>
          </ac:spMkLst>
        </pc:spChg>
        <pc:spChg chg="add mod">
          <ac:chgData name="valentina d agostino" userId="645b7c9a-0ddc-4297-a316-769b6092b15a" providerId="ADAL" clId="{B1A0439B-EAD3-404C-A2C3-5C8F11C7E373}" dt="2026-10-10T07:53:45.051" v="1560" actId="20577"/>
          <ac:spMkLst>
            <pc:docMk/>
            <pc:sldMk cId="2763590390" sldId="277"/>
            <ac:spMk id="25" creationId="{2309FC10-458A-7213-E91B-22BCDA88C706}"/>
          </ac:spMkLst>
        </pc:spChg>
        <pc:spChg chg="mod">
          <ac:chgData name="valentina d agostino" userId="645b7c9a-0ddc-4297-a316-769b6092b15a" providerId="ADAL" clId="{B1A0439B-EAD3-404C-A2C3-5C8F11C7E373}" dt="2026-10-10T07:34:51.733" v="1051" actId="1076"/>
          <ac:spMkLst>
            <pc:docMk/>
            <pc:sldMk cId="2763590390" sldId="277"/>
            <ac:spMk id="28" creationId="{86C23C84-7871-0540-C663-8851358709F0}"/>
          </ac:spMkLst>
        </pc:spChg>
        <pc:cxnChg chg="add mod">
          <ac:chgData name="valentina d agostino" userId="645b7c9a-0ddc-4297-a316-769b6092b15a" providerId="ADAL" clId="{B1A0439B-EAD3-404C-A2C3-5C8F11C7E373}" dt="2026-10-10T07:46:11.363" v="1341" actId="1076"/>
          <ac:cxnSpMkLst>
            <pc:docMk/>
            <pc:sldMk cId="2763590390" sldId="277"/>
            <ac:cxnSpMk id="5" creationId="{0EAEF49B-4AAB-A906-6652-72EA2E296683}"/>
          </ac:cxnSpMkLst>
        </pc:cxnChg>
        <pc:cxnChg chg="add">
          <ac:chgData name="valentina d agostino" userId="645b7c9a-0ddc-4297-a316-769b6092b15a" providerId="ADAL" clId="{B1A0439B-EAD3-404C-A2C3-5C8F11C7E373}" dt="2026-10-10T07:46:24.922" v="1342" actId="11529"/>
          <ac:cxnSpMkLst>
            <pc:docMk/>
            <pc:sldMk cId="2763590390" sldId="277"/>
            <ac:cxnSpMk id="17" creationId="{3EF67D68-6C2A-957C-CF23-D84245D197C6}"/>
          </ac:cxnSpMkLst>
        </pc:cxnChg>
        <pc:cxnChg chg="add mod">
          <ac:chgData name="valentina d agostino" userId="645b7c9a-0ddc-4297-a316-769b6092b15a" providerId="ADAL" clId="{B1A0439B-EAD3-404C-A2C3-5C8F11C7E373}" dt="2026-10-10T07:51:11.986" v="1429" actId="14100"/>
          <ac:cxnSpMkLst>
            <pc:docMk/>
            <pc:sldMk cId="2763590390" sldId="277"/>
            <ac:cxnSpMk id="20" creationId="{89A396AA-51EE-7A87-F06E-88EB23769F6F}"/>
          </ac:cxnSpMkLst>
        </pc:cxnChg>
        <pc:cxnChg chg="mod">
          <ac:chgData name="valentina d agostino" userId="645b7c9a-0ddc-4297-a316-769b6092b15a" providerId="ADAL" clId="{B1A0439B-EAD3-404C-A2C3-5C8F11C7E373}" dt="2026-10-10T07:23:16.624" v="908" actId="1076"/>
          <ac:cxnSpMkLst>
            <pc:docMk/>
            <pc:sldMk cId="2763590390" sldId="277"/>
            <ac:cxnSpMk id="21" creationId="{9E97BEAB-91EB-4245-6654-EA39038E8A57}"/>
          </ac:cxnSpMkLst>
        </pc:cxnChg>
      </pc:sldChg>
      <pc:sldChg chg="ord">
        <pc:chgData name="valentina d agostino" userId="645b7c9a-0ddc-4297-a316-769b6092b15a" providerId="ADAL" clId="{B1A0439B-EAD3-404C-A2C3-5C8F11C7E373}" dt="2026-10-05T07:46:20.795" v="3"/>
        <pc:sldMkLst>
          <pc:docMk/>
          <pc:sldMk cId="1867016227" sldId="278"/>
        </pc:sldMkLst>
      </pc:sldChg>
      <pc:sldChg chg="addSp modSp mod">
        <pc:chgData name="valentina d agostino" userId="645b7c9a-0ddc-4297-a316-769b6092b15a" providerId="ADAL" clId="{B1A0439B-EAD3-404C-A2C3-5C8F11C7E373}" dt="2026-10-10T07:57:46.986" v="1600" actId="1035"/>
        <pc:sldMkLst>
          <pc:docMk/>
          <pc:sldMk cId="3732162881" sldId="279"/>
        </pc:sldMkLst>
        <pc:spChg chg="add mod">
          <ac:chgData name="valentina d agostino" userId="645b7c9a-0ddc-4297-a316-769b6092b15a" providerId="ADAL" clId="{B1A0439B-EAD3-404C-A2C3-5C8F11C7E373}" dt="2026-10-10T07:57:39.138" v="1594" actId="1076"/>
          <ac:spMkLst>
            <pc:docMk/>
            <pc:sldMk cId="3732162881" sldId="279"/>
            <ac:spMk id="3" creationId="{CE7A48D8-AABE-4FF6-F1DE-35CDB2168ECF}"/>
          </ac:spMkLst>
        </pc:spChg>
        <pc:spChg chg="mod">
          <ac:chgData name="valentina d agostino" userId="645b7c9a-0ddc-4297-a316-769b6092b15a" providerId="ADAL" clId="{B1A0439B-EAD3-404C-A2C3-5C8F11C7E373}" dt="2026-10-10T07:56:47.857" v="1585" actId="14100"/>
          <ac:spMkLst>
            <pc:docMk/>
            <pc:sldMk cId="3732162881" sldId="279"/>
            <ac:spMk id="50" creationId="{571CC109-962C-0013-85F9-C8204D6EF6F2}"/>
          </ac:spMkLst>
        </pc:spChg>
        <pc:picChg chg="mod">
          <ac:chgData name="valentina d agostino" userId="645b7c9a-0ddc-4297-a316-769b6092b15a" providerId="ADAL" clId="{B1A0439B-EAD3-404C-A2C3-5C8F11C7E373}" dt="2026-10-10T07:56:36.721" v="1583" actId="1076"/>
          <ac:picMkLst>
            <pc:docMk/>
            <pc:sldMk cId="3732162881" sldId="279"/>
            <ac:picMk id="21" creationId="{940435D7-EC68-7148-E131-E75CC48C4936}"/>
          </ac:picMkLst>
        </pc:picChg>
        <pc:picChg chg="mod">
          <ac:chgData name="valentina d agostino" userId="645b7c9a-0ddc-4297-a316-769b6092b15a" providerId="ADAL" clId="{B1A0439B-EAD3-404C-A2C3-5C8F11C7E373}" dt="2026-10-10T07:57:46.986" v="1600" actId="1035"/>
          <ac:picMkLst>
            <pc:docMk/>
            <pc:sldMk cId="3732162881" sldId="279"/>
            <ac:picMk id="29" creationId="{1993DC82-5028-B931-3553-31A5F5D1B10D}"/>
          </ac:picMkLst>
        </pc:picChg>
        <pc:picChg chg="mod">
          <ac:chgData name="valentina d agostino" userId="645b7c9a-0ddc-4297-a316-769b6092b15a" providerId="ADAL" clId="{B1A0439B-EAD3-404C-A2C3-5C8F11C7E373}" dt="2026-10-10T07:56:50.632" v="1586" actId="14100"/>
          <ac:picMkLst>
            <pc:docMk/>
            <pc:sldMk cId="3732162881" sldId="279"/>
            <ac:picMk id="52" creationId="{5D12AE78-173D-75A3-3EAD-B467B90AA96F}"/>
          </ac:picMkLst>
        </pc:picChg>
      </pc:sldChg>
      <pc:sldChg chg="delSp modSp mod modNotesTx">
        <pc:chgData name="valentina d agostino" userId="645b7c9a-0ddc-4297-a316-769b6092b15a" providerId="ADAL" clId="{B1A0439B-EAD3-404C-A2C3-5C8F11C7E373}" dt="2026-10-10T07:10:41.513" v="680" actId="1076"/>
        <pc:sldMkLst>
          <pc:docMk/>
          <pc:sldMk cId="493227190" sldId="281"/>
        </pc:sldMkLst>
        <pc:spChg chg="mod">
          <ac:chgData name="valentina d agostino" userId="645b7c9a-0ddc-4297-a316-769b6092b15a" providerId="ADAL" clId="{B1A0439B-EAD3-404C-A2C3-5C8F11C7E373}" dt="2026-10-10T07:10:41.513" v="680" actId="1076"/>
          <ac:spMkLst>
            <pc:docMk/>
            <pc:sldMk cId="493227190" sldId="281"/>
            <ac:spMk id="42" creationId="{276B6DD5-F0AC-91F7-6CF0-9CD760D6BC8B}"/>
          </ac:spMkLst>
        </pc:spChg>
        <pc:picChg chg="mod">
          <ac:chgData name="valentina d agostino" userId="645b7c9a-0ddc-4297-a316-769b6092b15a" providerId="ADAL" clId="{B1A0439B-EAD3-404C-A2C3-5C8F11C7E373}" dt="2026-10-10T07:10:38.054" v="678" actId="1076"/>
          <ac:picMkLst>
            <pc:docMk/>
            <pc:sldMk cId="493227190" sldId="281"/>
            <ac:picMk id="22" creationId="{0281002D-43E9-8489-BA2D-68B03DF4FCEA}"/>
          </ac:picMkLst>
        </pc:picChg>
        <pc:picChg chg="mod">
          <ac:chgData name="valentina d agostino" userId="645b7c9a-0ddc-4297-a316-769b6092b15a" providerId="ADAL" clId="{B1A0439B-EAD3-404C-A2C3-5C8F11C7E373}" dt="2026-10-10T07:10:39.255" v="679" actId="1076"/>
          <ac:picMkLst>
            <pc:docMk/>
            <pc:sldMk cId="493227190" sldId="281"/>
            <ac:picMk id="37" creationId="{1AEC7E5B-AEC7-1B15-9380-B187F15AF6C0}"/>
          </ac:picMkLst>
        </pc:picChg>
      </pc:sldChg>
      <pc:sldChg chg="ord modNotesTx">
        <pc:chgData name="valentina d agostino" userId="645b7c9a-0ddc-4297-a316-769b6092b15a" providerId="ADAL" clId="{B1A0439B-EAD3-404C-A2C3-5C8F11C7E373}" dt="2026-10-09T16:39:29.442" v="654"/>
        <pc:sldMkLst>
          <pc:docMk/>
          <pc:sldMk cId="1912718641" sldId="282"/>
        </pc:sldMkLst>
      </pc:sldChg>
      <pc:sldChg chg="addSp modSp ord modAnim modNotesTx">
        <pc:chgData name="valentina d agostino" userId="645b7c9a-0ddc-4297-a316-769b6092b15a" providerId="ADAL" clId="{B1A0439B-EAD3-404C-A2C3-5C8F11C7E373}" dt="2026-10-10T07:21:02.134" v="866"/>
        <pc:sldMkLst>
          <pc:docMk/>
          <pc:sldMk cId="3645804656" sldId="283"/>
        </pc:sldMkLst>
        <pc:spChg chg="mod">
          <ac:chgData name="valentina d agostino" userId="645b7c9a-0ddc-4297-a316-769b6092b15a" providerId="ADAL" clId="{B1A0439B-EAD3-404C-A2C3-5C8F11C7E373}" dt="2026-10-10T07:15:59.901" v="767" actId="164"/>
          <ac:spMkLst>
            <pc:docMk/>
            <pc:sldMk cId="3645804656" sldId="283"/>
            <ac:spMk id="4" creationId="{740E0F5B-9A0F-A1A4-A58E-1819C9FDF9E8}"/>
          </ac:spMkLst>
        </pc:spChg>
        <pc:spChg chg="mod">
          <ac:chgData name="valentina d agostino" userId="645b7c9a-0ddc-4297-a316-769b6092b15a" providerId="ADAL" clId="{B1A0439B-EAD3-404C-A2C3-5C8F11C7E373}" dt="2026-10-10T07:15:59.901" v="767" actId="164"/>
          <ac:spMkLst>
            <pc:docMk/>
            <pc:sldMk cId="3645804656" sldId="283"/>
            <ac:spMk id="5" creationId="{2AFEA318-820B-B448-5D10-B60C6E6081DA}"/>
          </ac:spMkLst>
        </pc:spChg>
        <pc:spChg chg="mod">
          <ac:chgData name="valentina d agostino" userId="645b7c9a-0ddc-4297-a316-769b6092b15a" providerId="ADAL" clId="{B1A0439B-EAD3-404C-A2C3-5C8F11C7E373}" dt="2026-10-10T07:15:59.901" v="767" actId="164"/>
          <ac:spMkLst>
            <pc:docMk/>
            <pc:sldMk cId="3645804656" sldId="283"/>
            <ac:spMk id="13" creationId="{2A7E85AF-ACB5-048C-676A-E60F82A0E386}"/>
          </ac:spMkLst>
        </pc:spChg>
        <pc:grpChg chg="add mod">
          <ac:chgData name="valentina d agostino" userId="645b7c9a-0ddc-4297-a316-769b6092b15a" providerId="ADAL" clId="{B1A0439B-EAD3-404C-A2C3-5C8F11C7E373}" dt="2026-10-10T07:15:59.901" v="767" actId="164"/>
          <ac:grpSpMkLst>
            <pc:docMk/>
            <pc:sldMk cId="3645804656" sldId="283"/>
            <ac:grpSpMk id="7" creationId="{93DEA5BE-EB24-DFCF-BA6B-EEBC02F0268A}"/>
          </ac:grpSpMkLst>
        </pc:grpChg>
        <pc:picChg chg="mod">
          <ac:chgData name="valentina d agostino" userId="645b7c9a-0ddc-4297-a316-769b6092b15a" providerId="ADAL" clId="{B1A0439B-EAD3-404C-A2C3-5C8F11C7E373}" dt="2026-10-10T07:15:59.901" v="767" actId="164"/>
          <ac:picMkLst>
            <pc:docMk/>
            <pc:sldMk cId="3645804656" sldId="283"/>
            <ac:picMk id="3" creationId="{1C97738D-37E4-9BD1-F36E-9951E5B8FB11}"/>
          </ac:picMkLst>
        </pc:picChg>
        <pc:picChg chg="mod">
          <ac:chgData name="valentina d agostino" userId="645b7c9a-0ddc-4297-a316-769b6092b15a" providerId="ADAL" clId="{B1A0439B-EAD3-404C-A2C3-5C8F11C7E373}" dt="2026-10-10T07:15:59.901" v="767" actId="164"/>
          <ac:picMkLst>
            <pc:docMk/>
            <pc:sldMk cId="3645804656" sldId="283"/>
            <ac:picMk id="11" creationId="{492B48C5-64EA-EFC6-2FBA-66C375C1BE7E}"/>
          </ac:picMkLst>
        </pc:picChg>
      </pc:sldChg>
      <pc:sldChg chg="add ord">
        <pc:chgData name="valentina d agostino" userId="645b7c9a-0ddc-4297-a316-769b6092b15a" providerId="ADAL" clId="{B1A0439B-EAD3-404C-A2C3-5C8F11C7E373}" dt="2026-10-10T07:21:17.311" v="868"/>
        <pc:sldMkLst>
          <pc:docMk/>
          <pc:sldMk cId="3116526488" sldId="284"/>
        </pc:sldMkLst>
      </pc:sldChg>
      <pc:sldChg chg="addSp delSp modSp add mod ord">
        <pc:chgData name="valentina d agostino" userId="645b7c9a-0ddc-4297-a316-769b6092b15a" providerId="ADAL" clId="{B1A0439B-EAD3-404C-A2C3-5C8F11C7E373}" dt="2026-10-16T12:37:58.211" v="1915" actId="1076"/>
        <pc:sldMkLst>
          <pc:docMk/>
          <pc:sldMk cId="3512228965" sldId="285"/>
        </pc:sldMkLst>
        <pc:spChg chg="mod">
          <ac:chgData name="valentina d agostino" userId="645b7c9a-0ddc-4297-a316-769b6092b15a" providerId="ADAL" clId="{B1A0439B-EAD3-404C-A2C3-5C8F11C7E373}" dt="2026-10-10T07:40:05.437" v="1271" actId="1076"/>
          <ac:spMkLst>
            <pc:docMk/>
            <pc:sldMk cId="3512228965" sldId="285"/>
            <ac:spMk id="2" creationId="{3EB2C922-FC9E-704A-FBF1-59ADA20DFCCD}"/>
          </ac:spMkLst>
        </pc:spChg>
        <pc:spChg chg="add mod">
          <ac:chgData name="valentina d agostino" userId="645b7c9a-0ddc-4297-a316-769b6092b15a" providerId="ADAL" clId="{B1A0439B-EAD3-404C-A2C3-5C8F11C7E373}" dt="2026-10-10T07:41:48.589" v="1299" actId="20577"/>
          <ac:spMkLst>
            <pc:docMk/>
            <pc:sldMk cId="3512228965" sldId="285"/>
            <ac:spMk id="5" creationId="{90376B2D-84A5-5D37-2B11-75526D974F3B}"/>
          </ac:spMkLst>
        </pc:spChg>
        <pc:spChg chg="add mod">
          <ac:chgData name="valentina d agostino" userId="645b7c9a-0ddc-4297-a316-769b6092b15a" providerId="ADAL" clId="{B1A0439B-EAD3-404C-A2C3-5C8F11C7E373}" dt="2026-10-10T07:41:57.819" v="1301" actId="14100"/>
          <ac:spMkLst>
            <pc:docMk/>
            <pc:sldMk cId="3512228965" sldId="285"/>
            <ac:spMk id="8" creationId="{7B4B5B0E-2009-BC71-6563-E125D2F1F276}"/>
          </ac:spMkLst>
        </pc:spChg>
        <pc:spChg chg="add mod">
          <ac:chgData name="valentina d agostino" userId="645b7c9a-0ddc-4297-a316-769b6092b15a" providerId="ADAL" clId="{B1A0439B-EAD3-404C-A2C3-5C8F11C7E373}" dt="2026-10-16T12:37:58.211" v="1915" actId="1076"/>
          <ac:spMkLst>
            <pc:docMk/>
            <pc:sldMk cId="3512228965" sldId="285"/>
            <ac:spMk id="9" creationId="{A369EDFA-1C2B-4B1E-0F8B-8606CFBF0782}"/>
          </ac:spMkLst>
        </pc:spChg>
        <pc:picChg chg="add">
          <ac:chgData name="valentina d agostino" userId="645b7c9a-0ddc-4297-a316-769b6092b15a" providerId="ADAL" clId="{B1A0439B-EAD3-404C-A2C3-5C8F11C7E373}" dt="2026-10-16T12:37:37.593" v="1913" actId="22"/>
          <ac:picMkLst>
            <pc:docMk/>
            <pc:sldMk cId="3512228965" sldId="285"/>
            <ac:picMk id="6" creationId="{55F75C8D-E3A7-8E65-3F3C-15AE0B762640}"/>
          </ac:picMkLst>
        </pc:picChg>
      </pc:sldChg>
      <pc:sldChg chg="addSp delSp modSp add mod">
        <pc:chgData name="valentina d agostino" userId="645b7c9a-0ddc-4297-a316-769b6092b15a" providerId="ADAL" clId="{B1A0439B-EAD3-404C-A2C3-5C8F11C7E373}" dt="2026-10-16T12:49:44.904" v="1957" actId="22"/>
        <pc:sldMkLst>
          <pc:docMk/>
          <pc:sldMk cId="647970820" sldId="286"/>
        </pc:sldMkLst>
        <pc:spChg chg="add">
          <ac:chgData name="valentina d agostino" userId="645b7c9a-0ddc-4297-a316-769b6092b15a" providerId="ADAL" clId="{B1A0439B-EAD3-404C-A2C3-5C8F11C7E373}" dt="2026-10-16T12:49:44.904" v="1957" actId="22"/>
          <ac:spMkLst>
            <pc:docMk/>
            <pc:sldMk cId="647970820" sldId="286"/>
            <ac:spMk id="14" creationId="{D0234B9B-99EE-CFC9-BCB4-FC7180B7F71E}"/>
          </ac:spMkLst>
        </pc:spChg>
        <pc:graphicFrameChg chg="add mod modGraphic">
          <ac:chgData name="valentina d agostino" userId="645b7c9a-0ddc-4297-a316-769b6092b15a" providerId="ADAL" clId="{B1A0439B-EAD3-404C-A2C3-5C8F11C7E373}" dt="2026-10-16T12:49:25.985" v="1954" actId="1076"/>
          <ac:graphicFrameMkLst>
            <pc:docMk/>
            <pc:sldMk cId="647970820" sldId="286"/>
            <ac:graphicFrameMk id="12" creationId="{D78AE48D-9C07-DBC5-6FEA-C78B52A6A183}"/>
          </ac:graphicFrameMkLst>
        </pc:graphicFrameChg>
        <pc:picChg chg="add mod">
          <ac:chgData name="valentina d agostino" userId="645b7c9a-0ddc-4297-a316-769b6092b15a" providerId="ADAL" clId="{B1A0439B-EAD3-404C-A2C3-5C8F11C7E373}" dt="2026-10-16T12:49:31.220" v="1955" actId="1076"/>
          <ac:picMkLst>
            <pc:docMk/>
            <pc:sldMk cId="647970820" sldId="286"/>
            <ac:picMk id="8" creationId="{B6BD755D-4B02-E25E-A9A2-7DDA4C640398}"/>
          </ac:picMkLst>
        </pc:picChg>
        <pc:picChg chg="add mod">
          <ac:chgData name="valentina d agostino" userId="645b7c9a-0ddc-4297-a316-769b6092b15a" providerId="ADAL" clId="{B1A0439B-EAD3-404C-A2C3-5C8F11C7E373}" dt="2026-10-16T12:49:31.220" v="1955" actId="1076"/>
          <ac:picMkLst>
            <pc:docMk/>
            <pc:sldMk cId="647970820" sldId="286"/>
            <ac:picMk id="10" creationId="{0E69F490-A30D-1C5D-0335-8C9206D1DD0A}"/>
          </ac:picMkLst>
        </pc:picChg>
      </pc:sldChg>
      <pc:sldMasterChg chg="addSp delSp modSp mod">
        <pc:chgData name="valentina d agostino" userId="645b7c9a-0ddc-4297-a316-769b6092b15a" providerId="ADAL" clId="{B1A0439B-EAD3-404C-A2C3-5C8F11C7E373}" dt="2026-10-16T12:37:08.918" v="1907" actId="14100"/>
        <pc:sldMasterMkLst>
          <pc:docMk/>
          <pc:sldMasterMk cId="2765537723" sldId="2147483648"/>
        </pc:sldMasterMkLst>
        <pc:spChg chg="mod">
          <ac:chgData name="valentina d agostino" userId="645b7c9a-0ddc-4297-a316-769b6092b15a" providerId="ADAL" clId="{B1A0439B-EAD3-404C-A2C3-5C8F11C7E373}" dt="2026-10-16T12:37:08.918" v="1907" actId="14100"/>
          <ac:spMkLst>
            <pc:docMk/>
            <pc:sldMasterMk cId="2765537723" sldId="2147483648"/>
            <ac:spMk id="7" creationId="{787BA9DA-3EAC-10C1-EFAB-54EE9A73DD66}"/>
          </ac:spMkLst>
        </pc:spChg>
        <pc:picChg chg="add mod">
          <ac:chgData name="valentina d agostino" userId="645b7c9a-0ddc-4297-a316-769b6092b15a" providerId="ADAL" clId="{B1A0439B-EAD3-404C-A2C3-5C8F11C7E373}" dt="2026-10-16T10:12:49.997" v="1904" actId="1035"/>
          <ac:picMkLst>
            <pc:docMk/>
            <pc:sldMasterMk cId="2765537723" sldId="2147483648"/>
            <ac:picMk id="17" creationId="{F1DB3465-4649-0010-0956-FC57158B797A}"/>
          </ac:picMkLst>
        </pc:picChg>
      </pc:sldMasterChg>
    </pc:docChg>
  </pc:docChgLst>
  <pc:docChgLst>
    <pc:chgData name="valentina d agostino" userId="645b7c9a-0ddc-4297-a316-769b6092b15a" providerId="ADAL" clId="{FD2BC7E9-6927-4B33-B4E5-37184707CF62}"/>
    <pc:docChg chg="undo custSel addSld delSld modSld sldOrd">
      <pc:chgData name="valentina d agostino" userId="645b7c9a-0ddc-4297-a316-769b6092b15a" providerId="ADAL" clId="{FD2BC7E9-6927-4B33-B4E5-37184707CF62}" dt="2026-10-05T13:43:59.312" v="1775" actId="164"/>
      <pc:docMkLst>
        <pc:docMk/>
      </pc:docMkLst>
      <pc:sldChg chg="addSp delSp modSp mod delAnim modAnim">
        <pc:chgData name="valentina d agostino" userId="645b7c9a-0ddc-4297-a316-769b6092b15a" providerId="ADAL" clId="{FD2BC7E9-6927-4B33-B4E5-37184707CF62}" dt="2026-10-02T14:26:34.478" v="1679" actId="1076"/>
        <pc:sldMkLst>
          <pc:docMk/>
          <pc:sldMk cId="2399886558" sldId="257"/>
        </pc:sldMkLst>
        <pc:spChg chg="mod">
          <ac:chgData name="valentina d agostino" userId="645b7c9a-0ddc-4297-a316-769b6092b15a" providerId="ADAL" clId="{FD2BC7E9-6927-4B33-B4E5-37184707CF62}" dt="2026-10-02T14:26:34.478" v="1679" actId="1076"/>
          <ac:spMkLst>
            <pc:docMk/>
            <pc:sldMk cId="2399886558" sldId="257"/>
            <ac:spMk id="2" creationId="{930C54DF-6C23-D59F-DE6B-CC271119D53A}"/>
          </ac:spMkLst>
        </pc:spChg>
        <pc:spChg chg="mod">
          <ac:chgData name="valentina d agostino" userId="645b7c9a-0ddc-4297-a316-769b6092b15a" providerId="ADAL" clId="{FD2BC7E9-6927-4B33-B4E5-37184707CF62}" dt="2026-10-02T14:26:03.459" v="1640"/>
          <ac:spMkLst>
            <pc:docMk/>
            <pc:sldMk cId="2399886558" sldId="257"/>
            <ac:spMk id="9" creationId="{D6C2FF14-ADA2-3E2A-C575-A6A08CE0CA9E}"/>
          </ac:spMkLst>
        </pc:spChg>
        <pc:spChg chg="mod">
          <ac:chgData name="valentina d agostino" userId="645b7c9a-0ddc-4297-a316-769b6092b15a" providerId="ADAL" clId="{FD2BC7E9-6927-4B33-B4E5-37184707CF62}" dt="2026-10-02T14:26:03.459" v="1640"/>
          <ac:spMkLst>
            <pc:docMk/>
            <pc:sldMk cId="2399886558" sldId="257"/>
            <ac:spMk id="10" creationId="{33BC9CC5-2447-A22B-60FD-5A3B2805F231}"/>
          </ac:spMkLst>
        </pc:spChg>
        <pc:spChg chg="add mod">
          <ac:chgData name="valentina d agostino" userId="645b7c9a-0ddc-4297-a316-769b6092b15a" providerId="ADAL" clId="{FD2BC7E9-6927-4B33-B4E5-37184707CF62}" dt="2026-10-02T14:26:03.459" v="1640"/>
          <ac:spMkLst>
            <pc:docMk/>
            <pc:sldMk cId="2399886558" sldId="257"/>
            <ac:spMk id="14" creationId="{81663A1D-6DCF-6879-7B51-F9A72A78BA65}"/>
          </ac:spMkLst>
        </pc:spChg>
        <pc:spChg chg="add mod">
          <ac:chgData name="valentina d agostino" userId="645b7c9a-0ddc-4297-a316-769b6092b15a" providerId="ADAL" clId="{FD2BC7E9-6927-4B33-B4E5-37184707CF62}" dt="2026-10-02T14:26:24.714" v="1677" actId="20577"/>
          <ac:spMkLst>
            <pc:docMk/>
            <pc:sldMk cId="2399886558" sldId="257"/>
            <ac:spMk id="15" creationId="{F9D6B798-37D6-E4A1-08F3-84AD2140CC78}"/>
          </ac:spMkLst>
        </pc:spChg>
        <pc:spChg chg="add mod">
          <ac:chgData name="valentina d agostino" userId="645b7c9a-0ddc-4297-a316-769b6092b15a" providerId="ADAL" clId="{FD2BC7E9-6927-4B33-B4E5-37184707CF62}" dt="2026-10-02T14:26:03.459" v="1640"/>
          <ac:spMkLst>
            <pc:docMk/>
            <pc:sldMk cId="2399886558" sldId="257"/>
            <ac:spMk id="18" creationId="{CA98F843-D8A5-2778-6332-E1D513708033}"/>
          </ac:spMkLst>
        </pc:spChg>
        <pc:spChg chg="add mod">
          <ac:chgData name="valentina d agostino" userId="645b7c9a-0ddc-4297-a316-769b6092b15a" providerId="ADAL" clId="{FD2BC7E9-6927-4B33-B4E5-37184707CF62}" dt="2026-10-02T14:26:03.459" v="1640"/>
          <ac:spMkLst>
            <pc:docMk/>
            <pc:sldMk cId="2399886558" sldId="257"/>
            <ac:spMk id="21" creationId="{625F6C75-F6B1-7038-D492-8A1C950C12FA}"/>
          </ac:spMkLst>
        </pc:spChg>
        <pc:picChg chg="add mod">
          <ac:chgData name="valentina d agostino" userId="645b7c9a-0ddc-4297-a316-769b6092b15a" providerId="ADAL" clId="{FD2BC7E9-6927-4B33-B4E5-37184707CF62}" dt="2026-10-02T14:26:03.459" v="1640"/>
          <ac:picMkLst>
            <pc:docMk/>
            <pc:sldMk cId="2399886558" sldId="257"/>
            <ac:picMk id="22" creationId="{A6353F8B-AA3A-FC3E-1F29-ACB7E170D862}"/>
          </ac:picMkLst>
        </pc:picChg>
      </pc:sldChg>
      <pc:sldChg chg="modSp mod">
        <pc:chgData name="valentina d agostino" userId="645b7c9a-0ddc-4297-a316-769b6092b15a" providerId="ADAL" clId="{FD2BC7E9-6927-4B33-B4E5-37184707CF62}" dt="2026-10-02T14:25:54.619" v="1633" actId="20577"/>
        <pc:sldMkLst>
          <pc:docMk/>
          <pc:sldMk cId="2482709173" sldId="259"/>
        </pc:sldMkLst>
        <pc:spChg chg="mod">
          <ac:chgData name="valentina d agostino" userId="645b7c9a-0ddc-4297-a316-769b6092b15a" providerId="ADAL" clId="{FD2BC7E9-6927-4B33-B4E5-37184707CF62}" dt="2026-09-29T14:37:33.104" v="150" actId="1035"/>
          <ac:spMkLst>
            <pc:docMk/>
            <pc:sldMk cId="2482709173" sldId="259"/>
            <ac:spMk id="4" creationId="{C93F4A36-9F4C-7690-7F24-36D2010FDC48}"/>
          </ac:spMkLst>
        </pc:spChg>
        <pc:spChg chg="mod">
          <ac:chgData name="valentina d agostino" userId="645b7c9a-0ddc-4297-a316-769b6092b15a" providerId="ADAL" clId="{FD2BC7E9-6927-4B33-B4E5-37184707CF62}" dt="2026-10-02T14:25:54.619" v="1633" actId="20577"/>
          <ac:spMkLst>
            <pc:docMk/>
            <pc:sldMk cId="2482709173" sldId="259"/>
            <ac:spMk id="6" creationId="{3D1866A8-83DF-40A5-498A-E1648327415E}"/>
          </ac:spMkLst>
        </pc:spChg>
      </pc:sldChg>
      <pc:sldChg chg="modSp mod ord">
        <pc:chgData name="valentina d agostino" userId="645b7c9a-0ddc-4297-a316-769b6092b15a" providerId="ADAL" clId="{FD2BC7E9-6927-4B33-B4E5-37184707CF62}" dt="2026-10-02T08:20:27.106" v="631"/>
        <pc:sldMkLst>
          <pc:docMk/>
          <pc:sldMk cId="3302671240" sldId="261"/>
        </pc:sldMkLst>
        <pc:spChg chg="mod">
          <ac:chgData name="valentina d agostino" userId="645b7c9a-0ddc-4297-a316-769b6092b15a" providerId="ADAL" clId="{FD2BC7E9-6927-4B33-B4E5-37184707CF62}" dt="2026-09-29T14:51:32.637" v="399" actId="113"/>
          <ac:spMkLst>
            <pc:docMk/>
            <pc:sldMk cId="3302671240" sldId="261"/>
            <ac:spMk id="2" creationId="{ECDCF5F8-B1CB-BAF8-DAE3-0E3433CC5989}"/>
          </ac:spMkLst>
        </pc:spChg>
      </pc:sldChg>
      <pc:sldChg chg="modSp mod ord">
        <pc:chgData name="valentina d agostino" userId="645b7c9a-0ddc-4297-a316-769b6092b15a" providerId="ADAL" clId="{FD2BC7E9-6927-4B33-B4E5-37184707CF62}" dt="2026-10-02T08:20:27.106" v="631"/>
        <pc:sldMkLst>
          <pc:docMk/>
          <pc:sldMk cId="1470827374" sldId="263"/>
        </pc:sldMkLst>
        <pc:spChg chg="mod">
          <ac:chgData name="valentina d agostino" userId="645b7c9a-0ddc-4297-a316-769b6092b15a" providerId="ADAL" clId="{FD2BC7E9-6927-4B33-B4E5-37184707CF62}" dt="2026-09-29T14:51:41.213" v="401" actId="113"/>
          <ac:spMkLst>
            <pc:docMk/>
            <pc:sldMk cId="1470827374" sldId="263"/>
            <ac:spMk id="2" creationId="{D5D4D849-AEF9-DD57-7ABF-A680A12A831A}"/>
          </ac:spMkLst>
        </pc:spChg>
      </pc:sldChg>
      <pc:sldChg chg="modSp mod ord">
        <pc:chgData name="valentina d agostino" userId="645b7c9a-0ddc-4297-a316-769b6092b15a" providerId="ADAL" clId="{FD2BC7E9-6927-4B33-B4E5-37184707CF62}" dt="2026-10-02T08:20:27.106" v="631"/>
        <pc:sldMkLst>
          <pc:docMk/>
          <pc:sldMk cId="2055723028" sldId="264"/>
        </pc:sldMkLst>
        <pc:spChg chg="mod">
          <ac:chgData name="valentina d agostino" userId="645b7c9a-0ddc-4297-a316-769b6092b15a" providerId="ADAL" clId="{FD2BC7E9-6927-4B33-B4E5-37184707CF62}" dt="2026-09-29T14:51:37.102" v="400" actId="113"/>
          <ac:spMkLst>
            <pc:docMk/>
            <pc:sldMk cId="2055723028" sldId="264"/>
            <ac:spMk id="2" creationId="{34CF9DBE-7FEF-5983-0961-3E0548B92EDC}"/>
          </ac:spMkLst>
        </pc:spChg>
      </pc:sldChg>
      <pc:sldChg chg="modSp mod ord">
        <pc:chgData name="valentina d agostino" userId="645b7c9a-0ddc-4297-a316-769b6092b15a" providerId="ADAL" clId="{FD2BC7E9-6927-4B33-B4E5-37184707CF62}" dt="2026-10-02T08:20:27.106" v="631"/>
        <pc:sldMkLst>
          <pc:docMk/>
          <pc:sldMk cId="528056314" sldId="265"/>
        </pc:sldMkLst>
        <pc:spChg chg="mod">
          <ac:chgData name="valentina d agostino" userId="645b7c9a-0ddc-4297-a316-769b6092b15a" providerId="ADAL" clId="{FD2BC7E9-6927-4B33-B4E5-37184707CF62}" dt="2026-09-29T14:51:47.757" v="402" actId="113"/>
          <ac:spMkLst>
            <pc:docMk/>
            <pc:sldMk cId="528056314" sldId="265"/>
            <ac:spMk id="2" creationId="{F8B6A915-ECD4-CD84-08D0-68C1388CCA02}"/>
          </ac:spMkLst>
        </pc:spChg>
      </pc:sldChg>
      <pc:sldChg chg="addSp delSp modSp mod ord addAnim delAnim modAnim">
        <pc:chgData name="valentina d agostino" userId="645b7c9a-0ddc-4297-a316-769b6092b15a" providerId="ADAL" clId="{FD2BC7E9-6927-4B33-B4E5-37184707CF62}" dt="2026-10-05T13:43:59.312" v="1775" actId="164"/>
        <pc:sldMkLst>
          <pc:docMk/>
          <pc:sldMk cId="1368512334" sldId="267"/>
        </pc:sldMkLst>
        <pc:spChg chg="mod">
          <ac:chgData name="valentina d agostino" userId="645b7c9a-0ddc-4297-a316-769b6092b15a" providerId="ADAL" clId="{FD2BC7E9-6927-4B33-B4E5-37184707CF62}" dt="2026-09-29T15:04:07.956" v="587" actId="20577"/>
          <ac:spMkLst>
            <pc:docMk/>
            <pc:sldMk cId="1368512334" sldId="267"/>
            <ac:spMk id="2" creationId="{F19060AB-580B-D78B-8920-E36E63C0A785}"/>
          </ac:spMkLst>
        </pc:spChg>
        <pc:spChg chg="add mod">
          <ac:chgData name="valentina d agostino" userId="645b7c9a-0ddc-4297-a316-769b6092b15a" providerId="ADAL" clId="{FD2BC7E9-6927-4B33-B4E5-37184707CF62}" dt="2026-10-05T10:21:46.844" v="1716" actId="1076"/>
          <ac:spMkLst>
            <pc:docMk/>
            <pc:sldMk cId="1368512334" sldId="267"/>
            <ac:spMk id="6" creationId="{2AC22B3A-D428-78A8-81FC-EFFD6728CDDC}"/>
          </ac:spMkLst>
        </pc:spChg>
        <pc:spChg chg="add mod">
          <ac:chgData name="valentina d agostino" userId="645b7c9a-0ddc-4297-a316-769b6092b15a" providerId="ADAL" clId="{FD2BC7E9-6927-4B33-B4E5-37184707CF62}" dt="2026-10-05T13:41:43.493" v="1760"/>
          <ac:spMkLst>
            <pc:docMk/>
            <pc:sldMk cId="1368512334" sldId="267"/>
            <ac:spMk id="10" creationId="{3A3B134C-D573-FBF8-5170-F464FB8846A8}"/>
          </ac:spMkLst>
        </pc:spChg>
        <pc:picChg chg="add mod modCrop">
          <ac:chgData name="valentina d agostino" userId="645b7c9a-0ddc-4297-a316-769b6092b15a" providerId="ADAL" clId="{FD2BC7E9-6927-4B33-B4E5-37184707CF62}" dt="2026-10-05T13:43:59.312" v="1775" actId="164"/>
          <ac:picMkLst>
            <pc:docMk/>
            <pc:sldMk cId="1368512334" sldId="267"/>
            <ac:picMk id="9" creationId="{31910D4F-75EF-870B-C19A-9B213A045B30}"/>
          </ac:picMkLst>
        </pc:picChg>
        <pc:picChg chg="add mod modCrop">
          <ac:chgData name="valentina d agostino" userId="645b7c9a-0ddc-4297-a316-769b6092b15a" providerId="ADAL" clId="{FD2BC7E9-6927-4B33-B4E5-37184707CF62}" dt="2026-10-05T13:43:59.312" v="1775" actId="164"/>
          <ac:picMkLst>
            <pc:docMk/>
            <pc:sldMk cId="1368512334" sldId="267"/>
            <ac:picMk id="11" creationId="{09A3F3A3-55DD-1E4F-22AA-6AFDA0D3B7D1}"/>
          </ac:picMkLst>
        </pc:picChg>
      </pc:sldChg>
      <pc:sldChg chg="addSp delSp modSp mod">
        <pc:chgData name="valentina d agostino" userId="645b7c9a-0ddc-4297-a316-769b6092b15a" providerId="ADAL" clId="{FD2BC7E9-6927-4B33-B4E5-37184707CF62}" dt="2026-09-29T14:44:51.105" v="326" actId="1036"/>
        <pc:sldMkLst>
          <pc:docMk/>
          <pc:sldMk cId="4080793683" sldId="270"/>
        </pc:sldMkLst>
        <pc:spChg chg="add mod">
          <ac:chgData name="valentina d agostino" userId="645b7c9a-0ddc-4297-a316-769b6092b15a" providerId="ADAL" clId="{FD2BC7E9-6927-4B33-B4E5-37184707CF62}" dt="2026-09-29T14:44:49.298" v="322" actId="1036"/>
          <ac:spMkLst>
            <pc:docMk/>
            <pc:sldMk cId="4080793683" sldId="270"/>
            <ac:spMk id="12" creationId="{EA6A6DD1-707E-A1AC-1034-EAF1CBC54E1D}"/>
          </ac:spMkLst>
        </pc:spChg>
        <pc:spChg chg="add mod">
          <ac:chgData name="valentina d agostino" userId="645b7c9a-0ddc-4297-a316-769b6092b15a" providerId="ADAL" clId="{FD2BC7E9-6927-4B33-B4E5-37184707CF62}" dt="2026-09-29T14:44:46.954" v="320" actId="1036"/>
          <ac:spMkLst>
            <pc:docMk/>
            <pc:sldMk cId="4080793683" sldId="270"/>
            <ac:spMk id="14" creationId="{C21A6D9C-D142-EF2E-9729-9D7B6C53EC17}"/>
          </ac:spMkLst>
        </pc:spChg>
        <pc:spChg chg="add mod">
          <ac:chgData name="valentina d agostino" userId="645b7c9a-0ddc-4297-a316-769b6092b15a" providerId="ADAL" clId="{FD2BC7E9-6927-4B33-B4E5-37184707CF62}" dt="2026-09-29T14:44:37.450" v="306" actId="1076"/>
          <ac:spMkLst>
            <pc:docMk/>
            <pc:sldMk cId="4080793683" sldId="270"/>
            <ac:spMk id="15" creationId="{11C3A2CD-AC3A-90B5-4914-FC1C9CA5E1EF}"/>
          </ac:spMkLst>
        </pc:spChg>
        <pc:picChg chg="add mod modCrop">
          <ac:chgData name="valentina d agostino" userId="645b7c9a-0ddc-4297-a316-769b6092b15a" providerId="ADAL" clId="{FD2BC7E9-6927-4B33-B4E5-37184707CF62}" dt="2026-09-29T14:44:51.105" v="326" actId="1036"/>
          <ac:picMkLst>
            <pc:docMk/>
            <pc:sldMk cId="4080793683" sldId="270"/>
            <ac:picMk id="7" creationId="{7B598A6D-B7F9-7529-F9CF-7FAE3B828AD8}"/>
          </ac:picMkLst>
        </pc:picChg>
        <pc:picChg chg="add mod modCrop">
          <ac:chgData name="valentina d agostino" userId="645b7c9a-0ddc-4297-a316-769b6092b15a" providerId="ADAL" clId="{FD2BC7E9-6927-4B33-B4E5-37184707CF62}" dt="2026-09-29T14:44:45.066" v="318" actId="1036"/>
          <ac:picMkLst>
            <pc:docMk/>
            <pc:sldMk cId="4080793683" sldId="270"/>
            <ac:picMk id="9" creationId="{C72A4A82-9154-2F73-A8CD-8A3140CC84CF}"/>
          </ac:picMkLst>
        </pc:picChg>
        <pc:picChg chg="add mod modCrop">
          <ac:chgData name="valentina d agostino" userId="645b7c9a-0ddc-4297-a316-769b6092b15a" providerId="ADAL" clId="{FD2BC7E9-6927-4B33-B4E5-37184707CF62}" dt="2026-09-29T14:44:42.868" v="314" actId="1036"/>
          <ac:picMkLst>
            <pc:docMk/>
            <pc:sldMk cId="4080793683" sldId="270"/>
            <ac:picMk id="11" creationId="{872D91AF-80B5-465E-A323-0DE3885AAC1F}"/>
          </ac:picMkLst>
        </pc:picChg>
      </pc:sldChg>
      <pc:sldChg chg="addSp delSp modSp mod">
        <pc:chgData name="valentina d agostino" userId="645b7c9a-0ddc-4297-a316-769b6092b15a" providerId="ADAL" clId="{FD2BC7E9-6927-4B33-B4E5-37184707CF62}" dt="2026-10-05T10:19:05.504" v="1707" actId="1076"/>
        <pc:sldMkLst>
          <pc:docMk/>
          <pc:sldMk cId="1671696711" sldId="271"/>
        </pc:sldMkLst>
        <pc:spChg chg="mod">
          <ac:chgData name="valentina d agostino" userId="645b7c9a-0ddc-4297-a316-769b6092b15a" providerId="ADAL" clId="{FD2BC7E9-6927-4B33-B4E5-37184707CF62}" dt="2026-10-02T09:45:28.483" v="1253" actId="113"/>
          <ac:spMkLst>
            <pc:docMk/>
            <pc:sldMk cId="1671696711" sldId="271"/>
            <ac:spMk id="2" creationId="{B6D4F9D1-C9FE-EA3E-80F0-50FFDE49A276}"/>
          </ac:spMkLst>
        </pc:spChg>
        <pc:spChg chg="add mod">
          <ac:chgData name="valentina d agostino" userId="645b7c9a-0ddc-4297-a316-769b6092b15a" providerId="ADAL" clId="{FD2BC7E9-6927-4B33-B4E5-37184707CF62}" dt="2026-10-02T14:23:45.236" v="1628" actId="20577"/>
          <ac:spMkLst>
            <pc:docMk/>
            <pc:sldMk cId="1671696711" sldId="271"/>
            <ac:spMk id="6" creationId="{6B03007A-965D-8EC8-5FC4-75CED6340BFF}"/>
          </ac:spMkLst>
        </pc:spChg>
        <pc:picChg chg="add mod">
          <ac:chgData name="valentina d agostino" userId="645b7c9a-0ddc-4297-a316-769b6092b15a" providerId="ADAL" clId="{FD2BC7E9-6927-4B33-B4E5-37184707CF62}" dt="2026-10-05T10:19:05.504" v="1707" actId="1076"/>
          <ac:picMkLst>
            <pc:docMk/>
            <pc:sldMk cId="1671696711" sldId="271"/>
            <ac:picMk id="5" creationId="{C1536C89-962A-7281-7C6B-F7BBC0790DB3}"/>
          </ac:picMkLst>
        </pc:picChg>
        <pc:cxnChg chg="add mod">
          <ac:chgData name="valentina d agostino" userId="645b7c9a-0ddc-4297-a316-769b6092b15a" providerId="ADAL" clId="{FD2BC7E9-6927-4B33-B4E5-37184707CF62}" dt="2026-10-02T14:28:21.053" v="1690" actId="1076"/>
          <ac:cxnSpMkLst>
            <pc:docMk/>
            <pc:sldMk cId="1671696711" sldId="271"/>
            <ac:cxnSpMk id="8" creationId="{2F1EF4C6-D2F3-24CD-96A6-3945E5BC83EC}"/>
          </ac:cxnSpMkLst>
        </pc:cxnChg>
      </pc:sldChg>
      <pc:sldChg chg="modSp mod">
        <pc:chgData name="valentina d agostino" userId="645b7c9a-0ddc-4297-a316-769b6092b15a" providerId="ADAL" clId="{FD2BC7E9-6927-4B33-B4E5-37184707CF62}" dt="2026-10-02T14:08:49.516" v="1516" actId="1076"/>
        <pc:sldMkLst>
          <pc:docMk/>
          <pc:sldMk cId="2386001258" sldId="272"/>
        </pc:sldMkLst>
        <pc:spChg chg="mod">
          <ac:chgData name="valentina d agostino" userId="645b7c9a-0ddc-4297-a316-769b6092b15a" providerId="ADAL" clId="{FD2BC7E9-6927-4B33-B4E5-37184707CF62}" dt="2026-10-02T14:08:49.516" v="1516" actId="1076"/>
          <ac:spMkLst>
            <pc:docMk/>
            <pc:sldMk cId="2386001258" sldId="272"/>
            <ac:spMk id="3" creationId="{02AECFA0-39C9-1B2E-22DE-F269874B7782}"/>
          </ac:spMkLst>
        </pc:spChg>
      </pc:sldChg>
      <pc:sldChg chg="addSp delSp modSp mod">
        <pc:chgData name="valentina d agostino" userId="645b7c9a-0ddc-4297-a316-769b6092b15a" providerId="ADAL" clId="{FD2BC7E9-6927-4B33-B4E5-37184707CF62}" dt="2026-10-02T08:59:08.963" v="1216" actId="1036"/>
        <pc:sldMkLst>
          <pc:docMk/>
          <pc:sldMk cId="2856400426" sldId="274"/>
        </pc:sldMkLst>
        <pc:spChg chg="mod">
          <ac:chgData name="valentina d agostino" userId="645b7c9a-0ddc-4297-a316-769b6092b15a" providerId="ADAL" clId="{FD2BC7E9-6927-4B33-B4E5-37184707CF62}" dt="2026-10-02T08:58:54.447" v="1205" actId="14100"/>
          <ac:spMkLst>
            <pc:docMk/>
            <pc:sldMk cId="2856400426" sldId="274"/>
            <ac:spMk id="4" creationId="{F25159A4-3CA3-283A-A6B8-6312F7AC2251}"/>
          </ac:spMkLst>
        </pc:spChg>
        <pc:spChg chg="add mod">
          <ac:chgData name="valentina d agostino" userId="645b7c9a-0ddc-4297-a316-769b6092b15a" providerId="ADAL" clId="{FD2BC7E9-6927-4B33-B4E5-37184707CF62}" dt="2026-09-29T15:00:26.104" v="517" actId="1035"/>
          <ac:spMkLst>
            <pc:docMk/>
            <pc:sldMk cId="2856400426" sldId="274"/>
            <ac:spMk id="5" creationId="{208268E6-9DEB-B835-32CD-FF17FA2366B0}"/>
          </ac:spMkLst>
        </pc:spChg>
        <pc:picChg chg="add mod ord">
          <ac:chgData name="valentina d agostino" userId="645b7c9a-0ddc-4297-a316-769b6092b15a" providerId="ADAL" clId="{FD2BC7E9-6927-4B33-B4E5-37184707CF62}" dt="2026-10-02T08:58:41.509" v="1204" actId="166"/>
          <ac:picMkLst>
            <pc:docMk/>
            <pc:sldMk cId="2856400426" sldId="274"/>
            <ac:picMk id="6" creationId="{55518F09-466A-79AF-1F13-1589F52F134B}"/>
          </ac:picMkLst>
        </pc:picChg>
        <pc:picChg chg="add mod modCrop">
          <ac:chgData name="valentina d agostino" userId="645b7c9a-0ddc-4297-a316-769b6092b15a" providerId="ADAL" clId="{FD2BC7E9-6927-4B33-B4E5-37184707CF62}" dt="2026-10-02T08:59:08.963" v="1216" actId="1036"/>
          <ac:picMkLst>
            <pc:docMk/>
            <pc:sldMk cId="2856400426" sldId="274"/>
            <ac:picMk id="7" creationId="{556E8284-3868-B8D3-F002-93D2A450FC5A}"/>
          </ac:picMkLst>
        </pc:picChg>
        <pc:picChg chg="add mod ord modCrop">
          <ac:chgData name="valentina d agostino" userId="645b7c9a-0ddc-4297-a316-769b6092b15a" providerId="ADAL" clId="{FD2BC7E9-6927-4B33-B4E5-37184707CF62}" dt="2026-10-02T08:58:41.509" v="1204" actId="166"/>
          <ac:picMkLst>
            <pc:docMk/>
            <pc:sldMk cId="2856400426" sldId="274"/>
            <ac:picMk id="8" creationId="{BF227169-D9F0-9CDE-A108-37DDC7C65AE2}"/>
          </ac:picMkLst>
        </pc:picChg>
        <pc:picChg chg="add mod modCrop">
          <ac:chgData name="valentina d agostino" userId="645b7c9a-0ddc-4297-a316-769b6092b15a" providerId="ADAL" clId="{FD2BC7E9-6927-4B33-B4E5-37184707CF62}" dt="2026-10-02T08:59:08.963" v="1216" actId="1036"/>
          <ac:picMkLst>
            <pc:docMk/>
            <pc:sldMk cId="2856400426" sldId="274"/>
            <ac:picMk id="9" creationId="{34CA1DDA-680C-2B6C-B06A-D40C943A29A7}"/>
          </ac:picMkLst>
        </pc:picChg>
      </pc:sldChg>
      <pc:sldChg chg="addSp delSp modSp mod ord">
        <pc:chgData name="valentina d agostino" userId="645b7c9a-0ddc-4297-a316-769b6092b15a" providerId="ADAL" clId="{FD2BC7E9-6927-4B33-B4E5-37184707CF62}" dt="2026-10-05T10:18:22.682" v="1705"/>
        <pc:sldMkLst>
          <pc:docMk/>
          <pc:sldMk cId="3729255787" sldId="275"/>
        </pc:sldMkLst>
        <pc:spChg chg="add mod">
          <ac:chgData name="valentina d agostino" userId="645b7c9a-0ddc-4297-a316-769b6092b15a" providerId="ADAL" clId="{FD2BC7E9-6927-4B33-B4E5-37184707CF62}" dt="2026-10-02T12:18:29.290" v="1471" actId="113"/>
          <ac:spMkLst>
            <pc:docMk/>
            <pc:sldMk cId="3729255787" sldId="275"/>
            <ac:spMk id="5" creationId="{C4BACF36-280C-E085-2EFE-5F541CC77480}"/>
          </ac:spMkLst>
        </pc:spChg>
        <pc:spChg chg="add mod">
          <ac:chgData name="valentina d agostino" userId="645b7c9a-0ddc-4297-a316-769b6092b15a" providerId="ADAL" clId="{FD2BC7E9-6927-4B33-B4E5-37184707CF62}" dt="2026-10-02T14:18:47.972" v="1585" actId="1076"/>
          <ac:spMkLst>
            <pc:docMk/>
            <pc:sldMk cId="3729255787" sldId="275"/>
            <ac:spMk id="6" creationId="{F54EDDD6-9DA7-FD13-B010-876BA2DC8EF8}"/>
          </ac:spMkLst>
        </pc:spChg>
        <pc:picChg chg="add mod">
          <ac:chgData name="valentina d agostino" userId="645b7c9a-0ddc-4297-a316-769b6092b15a" providerId="ADAL" clId="{FD2BC7E9-6927-4B33-B4E5-37184707CF62}" dt="2026-10-02T14:19:02.604" v="1588" actId="14100"/>
          <ac:picMkLst>
            <pc:docMk/>
            <pc:sldMk cId="3729255787" sldId="275"/>
            <ac:picMk id="2" creationId="{3604AD45-D5B3-6C56-1090-EAE1804EAE7B}"/>
          </ac:picMkLst>
        </pc:picChg>
      </pc:sldChg>
      <pc:sldChg chg="addSp delSp modSp add mod ord">
        <pc:chgData name="valentina d agostino" userId="645b7c9a-0ddc-4297-a316-769b6092b15a" providerId="ADAL" clId="{FD2BC7E9-6927-4B33-B4E5-37184707CF62}" dt="2026-10-02T09:55:23.547" v="1302" actId="113"/>
        <pc:sldMkLst>
          <pc:docMk/>
          <pc:sldMk cId="2763590390" sldId="277"/>
        </pc:sldMkLst>
        <pc:spChg chg="mod">
          <ac:chgData name="valentina d agostino" userId="645b7c9a-0ddc-4297-a316-769b6092b15a" providerId="ADAL" clId="{FD2BC7E9-6927-4B33-B4E5-37184707CF62}" dt="2026-10-02T08:39:12.494" v="965" actId="113"/>
          <ac:spMkLst>
            <pc:docMk/>
            <pc:sldMk cId="2763590390" sldId="277"/>
            <ac:spMk id="2" creationId="{765A00E1-B734-7B70-BFE7-FB406EF5E51A}"/>
          </ac:spMkLst>
        </pc:spChg>
        <pc:spChg chg="add mod">
          <ac:chgData name="valentina d agostino" userId="645b7c9a-0ddc-4297-a316-769b6092b15a" providerId="ADAL" clId="{FD2BC7E9-6927-4B33-B4E5-37184707CF62}" dt="2026-10-02T08:32:21.322" v="813" actId="1076"/>
          <ac:spMkLst>
            <pc:docMk/>
            <pc:sldMk cId="2763590390" sldId="277"/>
            <ac:spMk id="3" creationId="{7D1D3B17-D0BA-5737-492D-B7F2ECF5D5FD}"/>
          </ac:spMkLst>
        </pc:spChg>
        <pc:spChg chg="add mod">
          <ac:chgData name="valentina d agostino" userId="645b7c9a-0ddc-4297-a316-769b6092b15a" providerId="ADAL" clId="{FD2BC7E9-6927-4B33-B4E5-37184707CF62}" dt="2026-10-02T09:55:20.772" v="1301" actId="113"/>
          <ac:spMkLst>
            <pc:docMk/>
            <pc:sldMk cId="2763590390" sldId="277"/>
            <ac:spMk id="16" creationId="{1085DFA1-74F2-7B96-1A92-685B61793AC4}"/>
          </ac:spMkLst>
        </pc:spChg>
        <pc:spChg chg="add mod">
          <ac:chgData name="valentina d agostino" userId="645b7c9a-0ddc-4297-a316-769b6092b15a" providerId="ADAL" clId="{FD2BC7E9-6927-4B33-B4E5-37184707CF62}" dt="2026-10-02T09:55:23.547" v="1302" actId="113"/>
          <ac:spMkLst>
            <pc:docMk/>
            <pc:sldMk cId="2763590390" sldId="277"/>
            <ac:spMk id="18" creationId="{64E42FA8-A9DC-4B92-C1EE-37603A6DF384}"/>
          </ac:spMkLst>
        </pc:spChg>
        <pc:spChg chg="add mod">
          <ac:chgData name="valentina d agostino" userId="645b7c9a-0ddc-4297-a316-769b6092b15a" providerId="ADAL" clId="{FD2BC7E9-6927-4B33-B4E5-37184707CF62}" dt="2026-10-02T08:38:45.450" v="961" actId="1076"/>
          <ac:spMkLst>
            <pc:docMk/>
            <pc:sldMk cId="2763590390" sldId="277"/>
            <ac:spMk id="24" creationId="{CA303CFC-E7DE-AC14-7830-F9AE53B0DC99}"/>
          </ac:spMkLst>
        </pc:spChg>
        <pc:spChg chg="add mod">
          <ac:chgData name="valentina d agostino" userId="645b7c9a-0ddc-4297-a316-769b6092b15a" providerId="ADAL" clId="{FD2BC7E9-6927-4B33-B4E5-37184707CF62}" dt="2026-10-02T08:38:50.448" v="962" actId="1076"/>
          <ac:spMkLst>
            <pc:docMk/>
            <pc:sldMk cId="2763590390" sldId="277"/>
            <ac:spMk id="26" creationId="{6886081B-9B57-3993-8AFA-2DC17A02C514}"/>
          </ac:spMkLst>
        </pc:spChg>
        <pc:spChg chg="add mod">
          <ac:chgData name="valentina d agostino" userId="645b7c9a-0ddc-4297-a316-769b6092b15a" providerId="ADAL" clId="{FD2BC7E9-6927-4B33-B4E5-37184707CF62}" dt="2026-10-02T08:38:59.964" v="964" actId="208"/>
          <ac:spMkLst>
            <pc:docMk/>
            <pc:sldMk cId="2763590390" sldId="277"/>
            <ac:spMk id="28" creationId="{86C23C84-7871-0540-C663-8851358709F0}"/>
          </ac:spMkLst>
        </pc:spChg>
        <pc:cxnChg chg="add mod">
          <ac:chgData name="valentina d agostino" userId="645b7c9a-0ddc-4297-a316-769b6092b15a" providerId="ADAL" clId="{FD2BC7E9-6927-4B33-B4E5-37184707CF62}" dt="2026-10-02T08:38:45.450" v="961" actId="1076"/>
          <ac:cxnSpMkLst>
            <pc:docMk/>
            <pc:sldMk cId="2763590390" sldId="277"/>
            <ac:cxnSpMk id="21" creationId="{9E97BEAB-91EB-4245-6654-EA39038E8A57}"/>
          </ac:cxnSpMkLst>
        </pc:cxnChg>
        <pc:cxnChg chg="add mod">
          <ac:chgData name="valentina d agostino" userId="645b7c9a-0ddc-4297-a316-769b6092b15a" providerId="ADAL" clId="{FD2BC7E9-6927-4B33-B4E5-37184707CF62}" dt="2026-10-02T08:38:50.448" v="962" actId="1076"/>
          <ac:cxnSpMkLst>
            <pc:docMk/>
            <pc:sldMk cId="2763590390" sldId="277"/>
            <ac:cxnSpMk id="22" creationId="{3B22C3FF-B916-10CD-D7FC-8C39B4207C63}"/>
          </ac:cxnSpMkLst>
        </pc:cxnChg>
      </pc:sldChg>
      <pc:sldChg chg="addSp delSp modSp new mod">
        <pc:chgData name="valentina d agostino" userId="645b7c9a-0ddc-4297-a316-769b6092b15a" providerId="ADAL" clId="{FD2BC7E9-6927-4B33-B4E5-37184707CF62}" dt="2026-10-02T14:18:53.968" v="1587" actId="14100"/>
        <pc:sldMkLst>
          <pc:docMk/>
          <pc:sldMk cId="1867016227" sldId="278"/>
        </pc:sldMkLst>
        <pc:spChg chg="mod">
          <ac:chgData name="valentina d agostino" userId="645b7c9a-0ddc-4297-a316-769b6092b15a" providerId="ADAL" clId="{FD2BC7E9-6927-4B33-B4E5-37184707CF62}" dt="2026-10-02T09:45:32.563" v="1256" actId="113"/>
          <ac:spMkLst>
            <pc:docMk/>
            <pc:sldMk cId="1867016227" sldId="278"/>
            <ac:spMk id="2" creationId="{DBF19466-64DC-E391-75CD-DDD23483284C}"/>
          </ac:spMkLst>
        </pc:spChg>
        <pc:spChg chg="add mod">
          <ac:chgData name="valentina d agostino" userId="645b7c9a-0ddc-4297-a316-769b6092b15a" providerId="ADAL" clId="{FD2BC7E9-6927-4B33-B4E5-37184707CF62}" dt="2026-10-02T14:18:53.968" v="1587" actId="14100"/>
          <ac:spMkLst>
            <pc:docMk/>
            <pc:sldMk cId="1867016227" sldId="278"/>
            <ac:spMk id="3" creationId="{C337E80E-F0F6-9185-9AA5-017983A42158}"/>
          </ac:spMkLst>
        </pc:spChg>
        <pc:picChg chg="add mod">
          <ac:chgData name="valentina d agostino" userId="645b7c9a-0ddc-4297-a316-769b6092b15a" providerId="ADAL" clId="{FD2BC7E9-6927-4B33-B4E5-37184707CF62}" dt="2026-09-30T07:36:16.640" v="596" actId="1076"/>
          <ac:picMkLst>
            <pc:docMk/>
            <pc:sldMk cId="1867016227" sldId="278"/>
            <ac:picMk id="5" creationId="{799D4D66-B216-6791-00F8-1F022859601D}"/>
          </ac:picMkLst>
        </pc:picChg>
      </pc:sldChg>
      <pc:sldChg chg="addSp delSp modSp add mod">
        <pc:chgData name="valentina d agostino" userId="645b7c9a-0ddc-4297-a316-769b6092b15a" providerId="ADAL" clId="{FD2BC7E9-6927-4B33-B4E5-37184707CF62}" dt="2026-10-02T12:15:46.697" v="1435" actId="1076"/>
        <pc:sldMkLst>
          <pc:docMk/>
          <pc:sldMk cId="3732162881" sldId="279"/>
        </pc:sldMkLst>
        <pc:spChg chg="mod">
          <ac:chgData name="valentina d agostino" userId="645b7c9a-0ddc-4297-a316-769b6092b15a" providerId="ADAL" clId="{FD2BC7E9-6927-4B33-B4E5-37184707CF62}" dt="2026-10-02T08:47:03.083" v="999" actId="1076"/>
          <ac:spMkLst>
            <pc:docMk/>
            <pc:sldMk cId="3732162881" sldId="279"/>
            <ac:spMk id="8" creationId="{E4B917A9-E715-BB29-FB50-F5CC85039050}"/>
          </ac:spMkLst>
        </pc:spChg>
        <pc:spChg chg="add mod">
          <ac:chgData name="valentina d agostino" userId="645b7c9a-0ddc-4297-a316-769b6092b15a" providerId="ADAL" clId="{FD2BC7E9-6927-4B33-B4E5-37184707CF62}" dt="2026-10-02T09:04:54.239" v="1230"/>
          <ac:spMkLst>
            <pc:docMk/>
            <pc:sldMk cId="3732162881" sldId="279"/>
            <ac:spMk id="30" creationId="{4A6DD86C-31BF-D31F-0B60-847ABEE44C81}"/>
          </ac:spMkLst>
        </pc:spChg>
        <pc:spChg chg="add mod">
          <ac:chgData name="valentina d agostino" userId="645b7c9a-0ddc-4297-a316-769b6092b15a" providerId="ADAL" clId="{FD2BC7E9-6927-4B33-B4E5-37184707CF62}" dt="2026-10-02T09:52:36.742" v="1285" actId="1076"/>
          <ac:spMkLst>
            <pc:docMk/>
            <pc:sldMk cId="3732162881" sldId="279"/>
            <ac:spMk id="34" creationId="{7613BC9E-5CF7-67D0-C4FE-6442D32A421D}"/>
          </ac:spMkLst>
        </pc:spChg>
        <pc:spChg chg="add mod">
          <ac:chgData name="valentina d agostino" userId="645b7c9a-0ddc-4297-a316-769b6092b15a" providerId="ADAL" clId="{FD2BC7E9-6927-4B33-B4E5-37184707CF62}" dt="2026-10-02T09:53:05.951" v="1299" actId="1076"/>
          <ac:spMkLst>
            <pc:docMk/>
            <pc:sldMk cId="3732162881" sldId="279"/>
            <ac:spMk id="44" creationId="{797D1329-9110-50B9-887A-784A3356FA88}"/>
          </ac:spMkLst>
        </pc:spChg>
        <pc:spChg chg="add mod">
          <ac:chgData name="valentina d agostino" userId="645b7c9a-0ddc-4297-a316-769b6092b15a" providerId="ADAL" clId="{FD2BC7E9-6927-4B33-B4E5-37184707CF62}" dt="2026-10-02T09:52:55.525" v="1297" actId="1076"/>
          <ac:spMkLst>
            <pc:docMk/>
            <pc:sldMk cId="3732162881" sldId="279"/>
            <ac:spMk id="46" creationId="{06BE29E8-AF84-9AE1-EDB8-1459B5F6990E}"/>
          </ac:spMkLst>
        </pc:spChg>
        <pc:spChg chg="add mod">
          <ac:chgData name="valentina d agostino" userId="645b7c9a-0ddc-4297-a316-769b6092b15a" providerId="ADAL" clId="{FD2BC7E9-6927-4B33-B4E5-37184707CF62}" dt="2026-10-02T10:07:54.760" v="1368" actId="1036"/>
          <ac:spMkLst>
            <pc:docMk/>
            <pc:sldMk cId="3732162881" sldId="279"/>
            <ac:spMk id="50" creationId="{571CC109-962C-0013-85F9-C8204D6EF6F2}"/>
          </ac:spMkLst>
        </pc:spChg>
        <pc:spChg chg="add mod">
          <ac:chgData name="valentina d agostino" userId="645b7c9a-0ddc-4297-a316-769b6092b15a" providerId="ADAL" clId="{FD2BC7E9-6927-4B33-B4E5-37184707CF62}" dt="2026-10-02T12:15:46.697" v="1435" actId="1076"/>
          <ac:spMkLst>
            <pc:docMk/>
            <pc:sldMk cId="3732162881" sldId="279"/>
            <ac:spMk id="54" creationId="{BFE05E4D-23E8-166B-2A34-D35179CAF7C5}"/>
          </ac:spMkLst>
        </pc:spChg>
        <pc:picChg chg="add mod">
          <ac:chgData name="valentina d agostino" userId="645b7c9a-0ddc-4297-a316-769b6092b15a" providerId="ADAL" clId="{FD2BC7E9-6927-4B33-B4E5-37184707CF62}" dt="2026-10-02T09:50:11.806" v="1257" actId="1076"/>
          <ac:picMkLst>
            <pc:docMk/>
            <pc:sldMk cId="3732162881" sldId="279"/>
            <ac:picMk id="21" creationId="{940435D7-EC68-7148-E131-E75CC48C4936}"/>
          </ac:picMkLst>
        </pc:picChg>
        <pc:picChg chg="add mod">
          <ac:chgData name="valentina d agostino" userId="645b7c9a-0ddc-4297-a316-769b6092b15a" providerId="ADAL" clId="{FD2BC7E9-6927-4B33-B4E5-37184707CF62}" dt="2026-10-02T09:04:54.239" v="1230"/>
          <ac:picMkLst>
            <pc:docMk/>
            <pc:sldMk cId="3732162881" sldId="279"/>
            <ac:picMk id="29" creationId="{1993DC82-5028-B931-3553-31A5F5D1B10D}"/>
          </ac:picMkLst>
        </pc:picChg>
        <pc:picChg chg="add mod">
          <ac:chgData name="valentina d agostino" userId="645b7c9a-0ddc-4297-a316-769b6092b15a" providerId="ADAL" clId="{FD2BC7E9-6927-4B33-B4E5-37184707CF62}" dt="2026-10-02T09:53:47.771" v="1300" actId="1076"/>
          <ac:picMkLst>
            <pc:docMk/>
            <pc:sldMk cId="3732162881" sldId="279"/>
            <ac:picMk id="33" creationId="{F2BEECD8-36E8-891C-EF9F-E4439C16A32B}"/>
          </ac:picMkLst>
        </pc:picChg>
        <pc:picChg chg="add mod">
          <ac:chgData name="valentina d agostino" userId="645b7c9a-0ddc-4297-a316-769b6092b15a" providerId="ADAL" clId="{FD2BC7E9-6927-4B33-B4E5-37184707CF62}" dt="2026-10-02T09:50:36.077" v="1267" actId="14100"/>
          <ac:picMkLst>
            <pc:docMk/>
            <pc:sldMk cId="3732162881" sldId="279"/>
            <ac:picMk id="36" creationId="{B299B573-55EF-B3DE-2A01-14AEC67C5DE8}"/>
          </ac:picMkLst>
        </pc:picChg>
        <pc:picChg chg="add mod">
          <ac:chgData name="valentina d agostino" userId="645b7c9a-0ddc-4297-a316-769b6092b15a" providerId="ADAL" clId="{FD2BC7E9-6927-4B33-B4E5-37184707CF62}" dt="2026-10-02T09:52:50.494" v="1296" actId="1076"/>
          <ac:picMkLst>
            <pc:docMk/>
            <pc:sldMk cId="3732162881" sldId="279"/>
            <ac:picMk id="38" creationId="{1A28B1F8-99D4-88E1-4583-51129B08F716}"/>
          </ac:picMkLst>
        </pc:picChg>
        <pc:picChg chg="add mod">
          <ac:chgData name="valentina d agostino" userId="645b7c9a-0ddc-4297-a316-769b6092b15a" providerId="ADAL" clId="{FD2BC7E9-6927-4B33-B4E5-37184707CF62}" dt="2026-10-02T10:07:30.680" v="1360" actId="1038"/>
          <ac:picMkLst>
            <pc:docMk/>
            <pc:sldMk cId="3732162881" sldId="279"/>
            <ac:picMk id="52" creationId="{5D12AE78-173D-75A3-3EAD-B467B90AA96F}"/>
          </ac:picMkLst>
        </pc:picChg>
        <pc:cxnChg chg="add mod">
          <ac:chgData name="valentina d agostino" userId="645b7c9a-0ddc-4297-a316-769b6092b15a" providerId="ADAL" clId="{FD2BC7E9-6927-4B33-B4E5-37184707CF62}" dt="2026-10-02T09:04:54.239" v="1230"/>
          <ac:cxnSpMkLst>
            <pc:docMk/>
            <pc:sldMk cId="3732162881" sldId="279"/>
            <ac:cxnSpMk id="31" creationId="{80D12BD6-4C08-BA0D-8A2D-342770F1B918}"/>
          </ac:cxnSpMkLst>
        </pc:cxnChg>
        <pc:cxnChg chg="add mod">
          <ac:chgData name="valentina d agostino" userId="645b7c9a-0ddc-4297-a316-769b6092b15a" providerId="ADAL" clId="{FD2BC7E9-6927-4B33-B4E5-37184707CF62}" dt="2026-10-02T09:04:54.239" v="1230"/>
          <ac:cxnSpMkLst>
            <pc:docMk/>
            <pc:sldMk cId="3732162881" sldId="279"/>
            <ac:cxnSpMk id="32" creationId="{87636BC6-52AD-A8D3-46A3-34260F0490AD}"/>
          </ac:cxnSpMkLst>
        </pc:cxnChg>
        <pc:cxnChg chg="add mod">
          <ac:chgData name="valentina d agostino" userId="645b7c9a-0ddc-4297-a316-769b6092b15a" providerId="ADAL" clId="{FD2BC7E9-6927-4B33-B4E5-37184707CF62}" dt="2026-10-02T12:15:27.986" v="1432" actId="1076"/>
          <ac:cxnSpMkLst>
            <pc:docMk/>
            <pc:sldMk cId="3732162881" sldId="279"/>
            <ac:cxnSpMk id="39" creationId="{505F1CC6-9E21-CAA6-BFBF-227FAF4E5B42}"/>
          </ac:cxnSpMkLst>
        </pc:cxnChg>
      </pc:sldChg>
      <pc:sldChg chg="addSp delSp modSp add mod ord">
        <pc:chgData name="valentina d agostino" userId="645b7c9a-0ddc-4297-a316-769b6092b15a" providerId="ADAL" clId="{FD2BC7E9-6927-4B33-B4E5-37184707CF62}" dt="2026-10-02T12:23:04.712" v="1492" actId="1036"/>
        <pc:sldMkLst>
          <pc:docMk/>
          <pc:sldMk cId="493227190" sldId="281"/>
        </pc:sldMkLst>
        <pc:spChg chg="mod">
          <ac:chgData name="valentina d agostino" userId="645b7c9a-0ddc-4297-a316-769b6092b15a" providerId="ADAL" clId="{FD2BC7E9-6927-4B33-B4E5-37184707CF62}" dt="2026-10-02T08:51:32.516" v="1065" actId="20577"/>
          <ac:spMkLst>
            <pc:docMk/>
            <pc:sldMk cId="493227190" sldId="281"/>
            <ac:spMk id="8" creationId="{1CE3BA6F-979D-0F04-738E-E105E3D403F5}"/>
          </ac:spMkLst>
        </pc:spChg>
        <pc:spChg chg="mod">
          <ac:chgData name="valentina d agostino" userId="645b7c9a-0ddc-4297-a316-769b6092b15a" providerId="ADAL" clId="{FD2BC7E9-6927-4B33-B4E5-37184707CF62}" dt="2026-10-02T08:55:40.597" v="1162" actId="1035"/>
          <ac:spMkLst>
            <pc:docMk/>
            <pc:sldMk cId="493227190" sldId="281"/>
            <ac:spMk id="14" creationId="{71DDC248-BE9B-F8A2-BD35-4A737F9CF279}"/>
          </ac:spMkLst>
        </pc:spChg>
        <pc:spChg chg="add mod">
          <ac:chgData name="valentina d agostino" userId="645b7c9a-0ddc-4297-a316-769b6092b15a" providerId="ADAL" clId="{FD2BC7E9-6927-4B33-B4E5-37184707CF62}" dt="2026-10-02T08:55:29.778" v="1148" actId="14100"/>
          <ac:spMkLst>
            <pc:docMk/>
            <pc:sldMk cId="493227190" sldId="281"/>
            <ac:spMk id="17" creationId="{50F7EC73-51E3-4B1C-950F-DC6EA0D7B71C}"/>
          </ac:spMkLst>
        </pc:spChg>
        <pc:spChg chg="add">
          <ac:chgData name="valentina d agostino" userId="645b7c9a-0ddc-4297-a316-769b6092b15a" providerId="ADAL" clId="{FD2BC7E9-6927-4B33-B4E5-37184707CF62}" dt="2026-10-02T11:59:58.810" v="1376" actId="22"/>
          <ac:spMkLst>
            <pc:docMk/>
            <pc:sldMk cId="493227190" sldId="281"/>
            <ac:spMk id="31" creationId="{FCB73EAF-D138-4DEC-0075-8D63BFE37591}"/>
          </ac:spMkLst>
        </pc:spChg>
        <pc:spChg chg="add">
          <ac:chgData name="valentina d agostino" userId="645b7c9a-0ddc-4297-a316-769b6092b15a" providerId="ADAL" clId="{FD2BC7E9-6927-4B33-B4E5-37184707CF62}" dt="2026-10-02T11:59:58.810" v="1376" actId="22"/>
          <ac:spMkLst>
            <pc:docMk/>
            <pc:sldMk cId="493227190" sldId="281"/>
            <ac:spMk id="33" creationId="{6223676A-710A-305F-E6B1-2A666F7D9D87}"/>
          </ac:spMkLst>
        </pc:spChg>
        <pc:spChg chg="add mod">
          <ac:chgData name="valentina d agostino" userId="645b7c9a-0ddc-4297-a316-769b6092b15a" providerId="ADAL" clId="{FD2BC7E9-6927-4B33-B4E5-37184707CF62}" dt="2026-10-02T12:22:05.716" v="1485" actId="1076"/>
          <ac:spMkLst>
            <pc:docMk/>
            <pc:sldMk cId="493227190" sldId="281"/>
            <ac:spMk id="42" creationId="{276B6DD5-F0AC-91F7-6CF0-9CD760D6BC8B}"/>
          </ac:spMkLst>
        </pc:spChg>
        <pc:picChg chg="mod">
          <ac:chgData name="valentina d agostino" userId="645b7c9a-0ddc-4297-a316-769b6092b15a" providerId="ADAL" clId="{FD2BC7E9-6927-4B33-B4E5-37184707CF62}" dt="2026-10-02T08:55:18.848" v="1146" actId="1038"/>
          <ac:picMkLst>
            <pc:docMk/>
            <pc:sldMk cId="493227190" sldId="281"/>
            <ac:picMk id="13" creationId="{3155139D-037F-8993-91B9-9C56F9D44807}"/>
          </ac:picMkLst>
        </pc:picChg>
        <pc:picChg chg="add mod ord">
          <ac:chgData name="valentina d agostino" userId="645b7c9a-0ddc-4297-a316-769b6092b15a" providerId="ADAL" clId="{FD2BC7E9-6927-4B33-B4E5-37184707CF62}" dt="2026-10-02T12:13:40.056" v="1414" actId="1076"/>
          <ac:picMkLst>
            <pc:docMk/>
            <pc:sldMk cId="493227190" sldId="281"/>
            <ac:picMk id="22" creationId="{0281002D-43E9-8489-BA2D-68B03DF4FCEA}"/>
          </ac:picMkLst>
        </pc:picChg>
        <pc:picChg chg="mod">
          <ac:chgData name="valentina d agostino" userId="645b7c9a-0ddc-4297-a316-769b6092b15a" providerId="ADAL" clId="{FD2BC7E9-6927-4B33-B4E5-37184707CF62}" dt="2026-10-02T12:23:04.712" v="1492" actId="1036"/>
          <ac:picMkLst>
            <pc:docMk/>
            <pc:sldMk cId="493227190" sldId="281"/>
            <ac:picMk id="23" creationId="{2C9AC4FA-5B52-9106-66B3-56CDB510B88C}"/>
          </ac:picMkLst>
        </pc:picChg>
        <pc:picChg chg="add">
          <ac:chgData name="valentina d agostino" userId="645b7c9a-0ddc-4297-a316-769b6092b15a" providerId="ADAL" clId="{FD2BC7E9-6927-4B33-B4E5-37184707CF62}" dt="2026-10-02T11:59:58.810" v="1376" actId="22"/>
          <ac:picMkLst>
            <pc:docMk/>
            <pc:sldMk cId="493227190" sldId="281"/>
            <ac:picMk id="29" creationId="{AF7F0FFD-E2E1-A8C9-FFB9-917FAEB5DDF4}"/>
          </ac:picMkLst>
        </pc:picChg>
        <pc:picChg chg="add">
          <ac:chgData name="valentina d agostino" userId="645b7c9a-0ddc-4297-a316-769b6092b15a" providerId="ADAL" clId="{FD2BC7E9-6927-4B33-B4E5-37184707CF62}" dt="2026-10-02T11:59:58.810" v="1376" actId="22"/>
          <ac:picMkLst>
            <pc:docMk/>
            <pc:sldMk cId="493227190" sldId="281"/>
            <ac:picMk id="35" creationId="{4AA51F72-7F5B-0488-48A0-8C1063899122}"/>
          </ac:picMkLst>
        </pc:picChg>
        <pc:picChg chg="add mod">
          <ac:chgData name="valentina d agostino" userId="645b7c9a-0ddc-4297-a316-769b6092b15a" providerId="ADAL" clId="{FD2BC7E9-6927-4B33-B4E5-37184707CF62}" dt="2026-10-02T12:14:12.146" v="1426" actId="1076"/>
          <ac:picMkLst>
            <pc:docMk/>
            <pc:sldMk cId="493227190" sldId="281"/>
            <ac:picMk id="37" creationId="{1AEC7E5B-AEC7-1B15-9380-B187F15AF6C0}"/>
          </ac:picMkLst>
        </pc:picChg>
        <pc:cxnChg chg="mod">
          <ac:chgData name="valentina d agostino" userId="645b7c9a-0ddc-4297-a316-769b6092b15a" providerId="ADAL" clId="{FD2BC7E9-6927-4B33-B4E5-37184707CF62}" dt="2026-10-02T09:04:40.129" v="1228" actId="14100"/>
          <ac:cxnSpMkLst>
            <pc:docMk/>
            <pc:sldMk cId="493227190" sldId="281"/>
            <ac:cxnSpMk id="16" creationId="{CECFB3EF-B992-4155-ECAE-4CD853442722}"/>
          </ac:cxnSpMkLst>
        </pc:cxnChg>
        <pc:cxnChg chg="mod">
          <ac:chgData name="valentina d agostino" userId="645b7c9a-0ddc-4297-a316-769b6092b15a" providerId="ADAL" clId="{FD2BC7E9-6927-4B33-B4E5-37184707CF62}" dt="2026-10-02T08:55:40.597" v="1162" actId="1035"/>
          <ac:cxnSpMkLst>
            <pc:docMk/>
            <pc:sldMk cId="493227190" sldId="281"/>
            <ac:cxnSpMk id="18" creationId="{66F0A344-9BD9-F78C-33A4-7C063A90C267}"/>
          </ac:cxnSpMkLst>
        </pc:cxnChg>
      </pc:sldChg>
      <pc:sldChg chg="addSp delSp modSp new mod ord">
        <pc:chgData name="valentina d agostino" userId="645b7c9a-0ddc-4297-a316-769b6092b15a" providerId="ADAL" clId="{FD2BC7E9-6927-4B33-B4E5-37184707CF62}" dt="2026-10-05T10:22:23.875" v="1730" actId="1076"/>
        <pc:sldMkLst>
          <pc:docMk/>
          <pc:sldMk cId="1912718641" sldId="282"/>
        </pc:sldMkLst>
        <pc:spChg chg="mod">
          <ac:chgData name="valentina d agostino" userId="645b7c9a-0ddc-4297-a316-769b6092b15a" providerId="ADAL" clId="{FD2BC7E9-6927-4B33-B4E5-37184707CF62}" dt="2026-10-05T10:22:23.875" v="1730" actId="1076"/>
          <ac:spMkLst>
            <pc:docMk/>
            <pc:sldMk cId="1912718641" sldId="282"/>
            <ac:spMk id="2" creationId="{74F4F10E-17D8-0D81-50EE-8793F5A74B02}"/>
          </ac:spMkLst>
        </pc:spChg>
        <pc:spChg chg="add mod">
          <ac:chgData name="valentina d agostino" userId="645b7c9a-0ddc-4297-a316-769b6092b15a" providerId="ADAL" clId="{FD2BC7E9-6927-4B33-B4E5-37184707CF62}" dt="2026-10-02T14:13:06.732" v="1564" actId="1076"/>
          <ac:spMkLst>
            <pc:docMk/>
            <pc:sldMk cId="1912718641" sldId="282"/>
            <ac:spMk id="7" creationId="{48B82E4D-758F-419A-B3BD-B6E372A1A543}"/>
          </ac:spMkLst>
        </pc:spChg>
        <pc:picChg chg="add mod">
          <ac:chgData name="valentina d agostino" userId="645b7c9a-0ddc-4297-a316-769b6092b15a" providerId="ADAL" clId="{FD2BC7E9-6927-4B33-B4E5-37184707CF62}" dt="2026-10-02T14:12:55.315" v="1562" actId="1076"/>
          <ac:picMkLst>
            <pc:docMk/>
            <pc:sldMk cId="1912718641" sldId="282"/>
            <ac:picMk id="5" creationId="{5EBE35A4-A587-76FB-77D8-6F92B2429034}"/>
          </ac:picMkLst>
        </pc:picChg>
        <pc:picChg chg="add mod">
          <ac:chgData name="valentina d agostino" userId="645b7c9a-0ddc-4297-a316-769b6092b15a" providerId="ADAL" clId="{FD2BC7E9-6927-4B33-B4E5-37184707CF62}" dt="2026-10-02T14:13:03.268" v="1563" actId="1076"/>
          <ac:picMkLst>
            <pc:docMk/>
            <pc:sldMk cId="1912718641" sldId="282"/>
            <ac:picMk id="6" creationId="{C46A744A-A91E-4A2B-1775-48ECBC86BD8E}"/>
          </ac:picMkLst>
        </pc:picChg>
      </pc:sldChg>
      <pc:sldChg chg="add">
        <pc:chgData name="valentina d agostino" userId="645b7c9a-0ddc-4297-a316-769b6092b15a" providerId="ADAL" clId="{FD2BC7E9-6927-4B33-B4E5-37184707CF62}" dt="2026-10-02T14:25:03.796" v="1629"/>
        <pc:sldMkLst>
          <pc:docMk/>
          <pc:sldMk cId="3645804656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3DC54-60C8-4D13-A825-CA3DB99DDE1F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1153C-FC58-4541-98FC-3BE8B5657F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54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Immagine diodo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546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Levare misure, citare maximum </a:t>
            </a:r>
            <a:r>
              <a:rPr lang="it-IT" dirty="0" err="1"/>
              <a:t>likelihood</a:t>
            </a:r>
            <a:r>
              <a:rPr lang="it-IT" dirty="0"/>
              <a:t>, provare a compattare con slide della tomografia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6094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Vedere di levare database, tomografia che prende bolo e diodi, migliorare schema a blocchi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12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Lasciare solo regressione su tutto il database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7067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Bullet point, sparo stazionario, bolo </a:t>
            </a:r>
            <a:r>
              <a:rPr lang="it-IT" dirty="0" err="1"/>
              <a:t>tomography</a:t>
            </a:r>
            <a:r>
              <a:rPr lang="it-IT" dirty="0"/>
              <a:t>, bolo </a:t>
            </a:r>
            <a:r>
              <a:rPr lang="it-IT" dirty="0" err="1"/>
              <a:t>axuv</a:t>
            </a:r>
            <a:r>
              <a:rPr lang="it-IT" dirty="0"/>
              <a:t>, la potenza torna uguale, scrivere messaggio principale slide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169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Troppo scritta: </a:t>
            </a:r>
            <a:r>
              <a:rPr lang="it-IT" dirty="0" err="1"/>
              <a:t>initial</a:t>
            </a:r>
            <a:r>
              <a:rPr lang="it-IT" dirty="0"/>
              <a:t> </a:t>
            </a:r>
            <a:r>
              <a:rPr lang="it-IT" dirty="0" err="1"/>
              <a:t>emission</a:t>
            </a:r>
            <a:r>
              <a:rPr lang="it-IT" dirty="0"/>
              <a:t>, </a:t>
            </a:r>
            <a:r>
              <a:rPr lang="it-IT" dirty="0" err="1"/>
              <a:t>discharge</a:t>
            </a:r>
            <a:r>
              <a:rPr lang="it-IT" dirty="0"/>
              <a:t> </a:t>
            </a:r>
            <a:r>
              <a:rPr lang="it-IT" dirty="0" err="1"/>
              <a:t>evolution</a:t>
            </a:r>
            <a:r>
              <a:rPr lang="it-IT" dirty="0"/>
              <a:t> levare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903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Più piccoli video, elenco puntato differenza bolo e diodi, terzo </a:t>
            </a:r>
            <a:r>
              <a:rPr lang="it-IT" dirty="0" err="1"/>
              <a:t>bullett</a:t>
            </a:r>
            <a:r>
              <a:rPr lang="it-IT" dirty="0"/>
              <a:t>: cross-</a:t>
            </a:r>
            <a:r>
              <a:rPr lang="it-IT" dirty="0" err="1"/>
              <a:t>calibration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747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BAD5C-7570-FA54-ADE2-7318D408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C1956DC-39FF-328F-72B2-D7C8455FE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4E2A8AD-7CD1-32F8-8029-C914B197C8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Levare misure, citare maximum </a:t>
            </a:r>
            <a:r>
              <a:rPr lang="it-IT" dirty="0" err="1"/>
              <a:t>likelihood</a:t>
            </a:r>
            <a:r>
              <a:rPr lang="it-IT" dirty="0"/>
              <a:t>, provare a compattare con slide della tomografia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A03199-983C-D4AC-64F3-98103032A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1153C-FC58-4541-98FC-3BE8B5657F28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20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321AA1-03E6-5046-DCCD-004771CB0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D3574A-08ED-BBA8-3F43-275E4E65D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9EAD890-A76E-0D87-0754-B6FE2B33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9DE72-2B39-400C-A10A-250DE4840BCE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46D78F-488E-8A40-D93D-10A65270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56AD9A-D9C4-FF57-86C4-7FDA2D95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082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261EAB-26C8-5B11-D8D0-F6BC0AE2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7" y="356813"/>
            <a:ext cx="10515600" cy="673965"/>
          </a:xfr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62842C-3223-5BC6-11BA-6586CD9AB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E91EA2-FFEB-05F4-1D40-375EEDDE1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CE3F8-8DDF-4057-8793-EB41A7901D1E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F8B7E2-3AC5-D52B-B341-1CD115BC1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7F59EC-D9D7-DF11-4503-AAF21C850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5760" y="6492875"/>
            <a:ext cx="387927" cy="365125"/>
          </a:xfrm>
        </p:spPr>
        <p:txBody>
          <a:bodyPr/>
          <a:lstStyle>
            <a:lvl1pPr>
              <a:defRPr>
                <a:solidFill>
                  <a:srgbClr val="002465"/>
                </a:solidFill>
              </a:defRPr>
            </a:lvl1pPr>
          </a:lstStyle>
          <a:p>
            <a:fld id="{A7BB4DA9-6618-481C-AA68-533F8ACB2896}" type="slidenum">
              <a:rPr lang="it-IT" smtClean="0"/>
              <a:pPr/>
              <a:t>‹N›</a:t>
            </a:fld>
            <a:endParaRPr lang="it-IT">
              <a:solidFill>
                <a:srgbClr val="0024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851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2F4148-0A16-466B-B1B2-5DFB57D43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FE6328C-FBF3-7B5E-5C26-54650DCCD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FE52AF-476F-0D37-12C3-89F1A754C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FE6E-C378-4F7E-90DC-FFF9D2B22C15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6EDD3F-FDAA-1646-26E7-8DCFF5BB5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633E57-4BD3-DCCC-8A90-614ADFC5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438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D668F1-6911-80DC-19BA-5765613FE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38F8B6-0BED-362B-30A5-82294E04D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E1099C-B5D2-F9E7-C317-3CE4AE7B7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EAE09D0-F581-3FA3-396A-481588BBA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F3431-56C6-488A-9F9B-374BC1025B16}" type="datetime1">
              <a:rPr lang="it-IT" smtClean="0"/>
              <a:t>19/10/2026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15D624D-6E5A-612D-17EC-1BDA054D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8AE7F4-A801-A136-F86D-3BA5022E2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7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239AD5-61E7-19C0-12FD-8B93944A0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2584A3-B88E-879F-6DFA-F2F72134F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73D62C-18CF-8DCD-90FC-18ABFA471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F514073-F9A8-A921-C884-AD174D16F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BEF6731-6A67-69B2-1D94-F7538D206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5AD058A-78B6-D4B6-FA56-EA8AA4AD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74EEB-6772-45EE-AFBC-A62B477ACBF1}" type="datetime1">
              <a:rPr lang="it-IT" smtClean="0"/>
              <a:t>19/10/2026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628EED1-A4E8-55D6-0F78-F1EA0852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B8AA099-23EC-50D6-B4CB-A256FC84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36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381A21-1155-5492-A307-40BAF1FA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258C55E-F698-5B9D-389F-B31A46E2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0BA1-3AE0-4A55-96F2-CC805A9221A0}" type="datetime1">
              <a:rPr lang="it-IT" smtClean="0"/>
              <a:t>19/10/2026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082B15E-9DFD-3D4D-CC26-BFE1E285C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B40EA70-A756-5700-CBF9-A5BE9195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91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8770955-EAA5-4BF5-5D6F-7FAFB9579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EDCE-C0D1-42A5-B658-6B61F0FA3772}" type="datetime1">
              <a:rPr lang="it-IT" smtClean="0"/>
              <a:t>19/10/2026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B7C80A3-777C-7417-CEBF-C24CE9ED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59C72E-B611-A62F-B233-8829BFF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311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650335-FBFF-BD32-A8F9-8A6C60AE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956BF1-35C4-939C-CAD8-3CBDF4141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F1DF60A-8941-B327-5860-B4E6BD6AF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ACA7260-460D-9F66-D92B-ED9871847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D3A7-620C-44CB-84AD-6E0D93BE704D}" type="datetime1">
              <a:rPr lang="it-IT" smtClean="0"/>
              <a:t>19/10/2026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F2A4E8-F24E-33A7-CE8E-54723868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79302E-C433-3BB3-2F73-E30A95485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59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F35D5B-E4E7-2A71-CAFF-B94882298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3F656C9-FBA6-AACB-7C6F-9C38C6513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028DF27-EE20-ED28-103E-39AF132C5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EE2D11E-914C-F988-1E09-3F5CC5E7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8598-2560-4A0D-BEE7-CA6406CC8531}" type="datetime1">
              <a:rPr lang="it-IT" smtClean="0"/>
              <a:t>19/10/2026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A64C3C-43AA-4CD4-9090-CFAFC502F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AC1109-16ED-F947-53D5-8434EC6D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849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736CD9-6468-098A-A170-57AA10C6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8545014-6695-727A-F8B8-59601928B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8A75FA-5FDB-EBF9-C391-7D7DF50E6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08D1-3E77-4B1F-9FBE-D4933BB07093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16A066-7074-3734-B9A3-0471DE18A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4C491B-799F-AF65-D070-9854AF127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1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CE10B8-D60E-F107-45DA-E3C0B79A2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A44A87A-1D8E-BB86-D234-3B6AE2E23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D9B8CA-AC28-58E4-DF51-7D981391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3085-A01C-46C9-9EBF-A1734D18D968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7BCB30-D91A-2A0D-E920-54D20C0B8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26304F-6813-3FB9-C2F2-06A75E062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079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6600857-00D9-C0D6-FC4F-FE44E3422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979DA4-66AA-AE88-71AB-73C4064F6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8F8EBD-05F2-A725-E45C-7D78E3793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83D75-1911-4B97-A185-DC21DD7E2048}" type="datetime1">
              <a:rPr lang="it-IT" smtClean="0"/>
              <a:t>19/10/2026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A241B3-9C0D-9584-B845-C15512CEA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87BA9DA-3EAC-10C1-EFAB-54EE9A73DD66}"/>
              </a:ext>
            </a:extLst>
          </p:cNvPr>
          <p:cNvSpPr/>
          <p:nvPr userDrawn="1"/>
        </p:nvSpPr>
        <p:spPr>
          <a:xfrm>
            <a:off x="0" y="0"/>
            <a:ext cx="9160475" cy="2286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C0B3FAE-DEF3-6807-D26F-D945229A686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91155" y="-16626"/>
            <a:ext cx="1895681" cy="51538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E2E6FF0-863F-D2B5-2B5E-FFDC09136BE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1724" y="6467093"/>
            <a:ext cx="1075752" cy="390907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F7F116B9-BA62-B162-2820-89951BD07911}"/>
              </a:ext>
            </a:extLst>
          </p:cNvPr>
          <p:cNvSpPr/>
          <p:nvPr userDrawn="1"/>
        </p:nvSpPr>
        <p:spPr>
          <a:xfrm>
            <a:off x="1147477" y="6627812"/>
            <a:ext cx="11044524" cy="23018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EAF371-30C2-0F96-2638-651069242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8243" y="6492875"/>
            <a:ext cx="605444" cy="3651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A7BB4DA9-6618-481C-AA68-533F8ACB2896}" type="slidenum">
              <a:rPr lang="it-IT" smtClean="0"/>
              <a:pPr/>
              <a:t>‹N›</a:t>
            </a:fld>
            <a:endParaRPr lang="it-IT">
              <a:solidFill>
                <a:srgbClr val="FFFFFF"/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F1DB3465-4649-0010-0956-FC57158B797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434" y="36998"/>
            <a:ext cx="1007433" cy="29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3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urldefense.com/v3/__https:/doi.org/10.1088/1741-4326/ae6d12__;!!O5Bi4QcV!DMIL8E_n9lO_BcSYyOjIbuQJfrhncPV1wY1TONIZdDlBp6oNzgdKyGP2ymUUIlmyPCD6MeEcGEmCmklos7j8xep_CuuUV3k$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90.png"/><Relationship Id="rId12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video" Target="../media/media2.mp4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7.png"/><Relationship Id="rId10" Type="http://schemas.openxmlformats.org/officeDocument/2006/relationships/image" Target="../media/image27.png"/><Relationship Id="rId4" Type="http://schemas.openxmlformats.org/officeDocument/2006/relationships/image" Target="../media/image19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opscience.iop.org/article/10.1088/1741-4326/ad8361/meta" TargetMode="External"/><Relationship Id="rId2" Type="http://schemas.openxmlformats.org/officeDocument/2006/relationships/hyperlink" Target="https://doi.org/10.1063/1.114207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63/5.0095907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13150-4415-25BA-1C7F-C519E297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3D1866A8-83DF-40A5-498A-E1648327415E}"/>
              </a:ext>
            </a:extLst>
          </p:cNvPr>
          <p:cNvSpPr txBox="1"/>
          <p:nvPr/>
        </p:nvSpPr>
        <p:spPr>
          <a:xfrm>
            <a:off x="1208842" y="3216279"/>
            <a:ext cx="9774315" cy="2382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Industrial Engineering Department, University of Rome Tor </a:t>
            </a:r>
            <a:r>
              <a:rPr lang="en-GB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Vergata</a:t>
            </a:r>
            <a:r>
              <a:rPr lang="en-GB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Via del </a:t>
            </a:r>
            <a:r>
              <a:rPr lang="en-GB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Politecnico</a:t>
            </a:r>
            <a:r>
              <a:rPr lang="en-GB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1, 00010 Rome, Italy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ENEA,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Department, Via Enrico Fermi 45, 00044 Frascati, Italy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École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Polytechnique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Fédérale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Lausanne (EPFL), Swiss Plasma Center (SPC), CH-1015 Lausanne,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Switzerland</a:t>
            </a: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Consorzio RFX (CNR, ENEA, INFN, Università di Padova, Acciaierie Venete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Corso Stati Uniti 4, 35127 Padova, Italy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Istituto per la Scienza e la Tecnologia dei Plasmi, CNR, Corso Stati Uniti 4, 35127, Padua, Italy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CNR - Institute for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applied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mathematics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'Mauro Picone' (IAC), Via dei Taurini, 19, 00185, Rome, Italy</a:t>
            </a:r>
          </a:p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 author list of "Christian Theiler et al 2026 </a:t>
            </a:r>
            <a:r>
              <a:rPr lang="en-GB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</a:t>
            </a:r>
            <a:r>
              <a:rPr lang="en-GB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Fusion 66 116007 </a:t>
            </a:r>
            <a:r>
              <a:rPr lang="it-IT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https://doi.org/10.1088/1741-4326/ae6d12</a:t>
            </a:r>
            <a:endParaRPr lang="it-IT" sz="1200" u="sng" kern="100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</a:pPr>
            <a:endParaRPr lang="it-IT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C93F4A36-9F4C-7690-7F24-36D2010FDC48}"/>
              </a:ext>
            </a:extLst>
          </p:cNvPr>
          <p:cNvSpPr txBox="1">
            <a:spLocks/>
          </p:cNvSpPr>
          <p:nvPr/>
        </p:nvSpPr>
        <p:spPr>
          <a:xfrm>
            <a:off x="613757" y="569920"/>
            <a:ext cx="11033746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/>
              <a:t>Cross-calibration of AXUV diodes with metal foil bolometers for the resolution of</a:t>
            </a:r>
          </a:p>
          <a:p>
            <a:pPr algn="ctr"/>
            <a:r>
              <a:rPr lang="en-US" sz="4000" b="1" dirty="0"/>
              <a:t>fast plasma events in TCV</a:t>
            </a:r>
            <a:br>
              <a:rPr lang="it-IT" sz="4000" dirty="0"/>
            </a:br>
            <a:endParaRPr lang="it-IT" sz="4000" dirty="0"/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9DAE459C-7D28-844D-F8E3-0F0156A6D5C5}"/>
              </a:ext>
            </a:extLst>
          </p:cNvPr>
          <p:cNvSpPr txBox="1">
            <a:spLocks/>
          </p:cNvSpPr>
          <p:nvPr/>
        </p:nvSpPr>
        <p:spPr>
          <a:xfrm>
            <a:off x="544497" y="2430190"/>
            <a:ext cx="11033746" cy="739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V. D’Agostino</a:t>
            </a:r>
            <a:r>
              <a:rPr lang="en-GB" sz="2000" baseline="30000" dirty="0"/>
              <a:t>1,2</a:t>
            </a:r>
            <a:r>
              <a:rPr lang="en-GB" sz="2000" dirty="0"/>
              <a:t>, I. Wyss</a:t>
            </a:r>
            <a:r>
              <a:rPr lang="en-GB" sz="2000" baseline="30000" dirty="0"/>
              <a:t>1</a:t>
            </a:r>
            <a:r>
              <a:rPr lang="en-GB" sz="2000" dirty="0"/>
              <a:t>, G. Partesotti</a:t>
            </a:r>
            <a:r>
              <a:rPr lang="en-GB" sz="2000" baseline="30000" dirty="0"/>
              <a:t>3</a:t>
            </a:r>
            <a:r>
              <a:rPr lang="en-GB" sz="2000" dirty="0"/>
              <a:t>, R.Rossi</a:t>
            </a:r>
            <a:r>
              <a:rPr lang="en-GB" sz="2000" baseline="30000" dirty="0"/>
              <a:t>1</a:t>
            </a:r>
            <a:r>
              <a:rPr lang="en-GB" sz="2000" dirty="0"/>
              <a:t>, A. Murari</a:t>
            </a:r>
            <a:r>
              <a:rPr lang="en-GB" sz="2000" baseline="30000" dirty="0"/>
              <a:t>4,5,6</a:t>
            </a:r>
            <a:r>
              <a:rPr lang="en-GB" sz="2000" dirty="0"/>
              <a:t>, U. Sheikh</a:t>
            </a:r>
            <a:r>
              <a:rPr lang="en-GB" sz="2000" baseline="30000" dirty="0"/>
              <a:t>3</a:t>
            </a:r>
            <a:r>
              <a:rPr lang="en-GB" sz="2000" dirty="0"/>
              <a:t>, M. Gelfusa</a:t>
            </a:r>
            <a:r>
              <a:rPr lang="en-GB" sz="2000" baseline="30000" dirty="0"/>
              <a:t>1 </a:t>
            </a:r>
            <a:r>
              <a:rPr lang="en-GB" sz="2000" dirty="0"/>
              <a:t>and the TCV </a:t>
            </a:r>
            <a:r>
              <a:rPr lang="en-GB" sz="2000" dirty="0" err="1"/>
              <a:t>team</a:t>
            </a:r>
            <a:r>
              <a:rPr lang="en-GB" sz="2000" baseline="30000" dirty="0" err="1"/>
              <a:t>a</a:t>
            </a:r>
            <a:endParaRPr lang="it-IT" sz="2000" dirty="0"/>
          </a:p>
          <a:p>
            <a:endParaRPr lang="it-IT" sz="20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9B6549-8BCE-4385-D758-34FFE1B3C057}"/>
              </a:ext>
            </a:extLst>
          </p:cNvPr>
          <p:cNvSpPr txBox="1"/>
          <p:nvPr/>
        </p:nvSpPr>
        <p:spPr>
          <a:xfrm>
            <a:off x="1320701" y="5598983"/>
            <a:ext cx="9550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2465"/>
                </a:solidFill>
              </a:rPr>
              <a:t>8th International Conference on </a:t>
            </a:r>
            <a:r>
              <a:rPr lang="it-IT" b="1" dirty="0" err="1">
                <a:solidFill>
                  <a:srgbClr val="002465"/>
                </a:solidFill>
              </a:rPr>
              <a:t>Frontier</a:t>
            </a:r>
            <a:r>
              <a:rPr lang="it-IT" b="1" dirty="0">
                <a:solidFill>
                  <a:srgbClr val="002465"/>
                </a:solidFill>
              </a:rPr>
              <a:t> in </a:t>
            </a:r>
            <a:r>
              <a:rPr lang="it-IT" b="1" dirty="0" err="1">
                <a:solidFill>
                  <a:srgbClr val="002465"/>
                </a:solidFill>
              </a:rPr>
              <a:t>Diagnostic</a:t>
            </a:r>
            <a:r>
              <a:rPr lang="it-IT" b="1" dirty="0">
                <a:solidFill>
                  <a:srgbClr val="002465"/>
                </a:solidFill>
              </a:rPr>
              <a:t> Technologies, Frascati, 19-21 October 2026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8BF9CD5-4FC7-7395-0B06-F52FA403BC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5" r="7856"/>
          <a:stretch>
            <a:fillRect/>
          </a:stretch>
        </p:blipFill>
        <p:spPr>
          <a:xfrm>
            <a:off x="0" y="0"/>
            <a:ext cx="1276435" cy="10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0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0C54DF-6C23-D59F-DE6B-CC271119D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7856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 err="1"/>
              <a:t>Radiation</a:t>
            </a:r>
            <a:r>
              <a:rPr lang="it-IT" b="1" dirty="0"/>
              <a:t> </a:t>
            </a:r>
            <a:r>
              <a:rPr lang="it-IT" b="1" dirty="0" err="1"/>
              <a:t>measurement</a:t>
            </a:r>
            <a:endParaRPr lang="it-IT" b="1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05CA63-CCC0-FC72-FD16-419EF20A7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2</a:t>
            </a:fld>
            <a:endParaRPr lang="it-IT"/>
          </a:p>
        </p:txBody>
      </p:sp>
      <p:grpSp>
        <p:nvGrpSpPr>
          <p:cNvPr id="7" name="Gruppo 12">
            <a:extLst>
              <a:ext uri="{FF2B5EF4-FFF2-40B4-BE49-F238E27FC236}">
                <a16:creationId xmlns:a16="http://schemas.microsoft.com/office/drawing/2014/main" id="{5CBDCC8F-0D76-6AF8-315C-D1FA1703DBB4}"/>
              </a:ext>
            </a:extLst>
          </p:cNvPr>
          <p:cNvGrpSpPr/>
          <p:nvPr/>
        </p:nvGrpSpPr>
        <p:grpSpPr>
          <a:xfrm>
            <a:off x="426554" y="4215883"/>
            <a:ext cx="3231046" cy="1691168"/>
            <a:chOff x="334372" y="1783213"/>
            <a:chExt cx="2650770" cy="2021231"/>
          </a:xfrm>
        </p:grpSpPr>
        <p:sp>
          <p:nvSpPr>
            <p:cNvPr id="9" name="CasellaDiTesto 9">
              <a:extLst>
                <a:ext uri="{FF2B5EF4-FFF2-40B4-BE49-F238E27FC236}">
                  <a16:creationId xmlns:a16="http://schemas.microsoft.com/office/drawing/2014/main" id="{D6C2FF14-ADA2-3E2A-C575-A6A08CE0CA9E}"/>
                </a:ext>
              </a:extLst>
            </p:cNvPr>
            <p:cNvSpPr txBox="1"/>
            <p:nvPr/>
          </p:nvSpPr>
          <p:spPr>
            <a:xfrm>
              <a:off x="334372" y="1783213"/>
              <a:ext cx="2472565" cy="1704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>
                  <a:latin typeface="Times New Roman" panose="02020603050405020304" pitchFamily="18" charset="0"/>
                  <a:cs typeface="Times New Roman" panose="02020603050405020304" pitchFamily="18" charset="0"/>
                </a:rPr>
                <a:t>Understanding physics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>
                  <a:latin typeface="Times New Roman" panose="02020603050405020304" pitchFamily="18" charset="0"/>
                  <a:cs typeface="Times New Roman" panose="02020603050405020304" pitchFamily="18" charset="0"/>
                </a:rPr>
                <a:t>Study the transport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>
                  <a:latin typeface="Times New Roman" panose="02020603050405020304" pitchFamily="18" charset="0"/>
                  <a:cs typeface="Times New Roman" panose="02020603050405020304" pitchFamily="18" charset="0"/>
                </a:rPr>
                <a:t>Power balance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GB">
                  <a:latin typeface="Times New Roman" panose="02020603050405020304" pitchFamily="18" charset="0"/>
                  <a:cs typeface="Times New Roman" panose="02020603050405020304" pitchFamily="18" charset="0"/>
                </a:rPr>
                <a:t>Plasma stability</a:t>
              </a:r>
            </a:p>
          </p:txBody>
        </p:sp>
        <p:sp>
          <p:nvSpPr>
            <p:cNvPr id="10" name="Rettangolo 11">
              <a:extLst>
                <a:ext uri="{FF2B5EF4-FFF2-40B4-BE49-F238E27FC236}">
                  <a16:creationId xmlns:a16="http://schemas.microsoft.com/office/drawing/2014/main" id="{33BC9CC5-2447-A22B-60FD-5A3B2805F231}"/>
                </a:ext>
              </a:extLst>
            </p:cNvPr>
            <p:cNvSpPr/>
            <p:nvPr/>
          </p:nvSpPr>
          <p:spPr>
            <a:xfrm>
              <a:off x="334372" y="1821782"/>
              <a:ext cx="2650770" cy="1982662"/>
            </a:xfrm>
            <a:prstGeom prst="rect">
              <a:avLst/>
            </a:prstGeom>
            <a:noFill/>
            <a:ln w="31750">
              <a:solidFill>
                <a:srgbClr val="008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833F"/>
                </a:solidFill>
              </a:endParaRPr>
            </a:p>
          </p:txBody>
        </p:sp>
      </p:grpSp>
      <p:sp>
        <p:nvSpPr>
          <p:cNvPr id="14" name="CasellaDiTesto 1">
            <a:extLst>
              <a:ext uri="{FF2B5EF4-FFF2-40B4-BE49-F238E27FC236}">
                <a16:creationId xmlns:a16="http://schemas.microsoft.com/office/drawing/2014/main" id="{81663A1D-6DCF-6879-7B51-F9A72A78BA65}"/>
              </a:ext>
            </a:extLst>
          </p:cNvPr>
          <p:cNvSpPr txBox="1"/>
          <p:nvPr/>
        </p:nvSpPr>
        <p:spPr>
          <a:xfrm>
            <a:off x="426554" y="1042572"/>
            <a:ext cx="5901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emitted by the plasma covers most of the electromagnetic spectrum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0CF3DF7D-38ED-D07C-FAE1-FBEBA75539B0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3341221" y="4734488"/>
            <a:ext cx="1139245" cy="8069"/>
          </a:xfrm>
          <a:prstGeom prst="straightConnector1">
            <a:avLst/>
          </a:prstGeom>
          <a:ln w="15875">
            <a:solidFill>
              <a:srgbClr val="0083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8">
            <a:extLst>
              <a:ext uri="{FF2B5EF4-FFF2-40B4-BE49-F238E27FC236}">
                <a16:creationId xmlns:a16="http://schemas.microsoft.com/office/drawing/2014/main" id="{CA98F843-D8A5-2778-6332-E1D513708033}"/>
              </a:ext>
            </a:extLst>
          </p:cNvPr>
          <p:cNvSpPr txBox="1"/>
          <p:nvPr/>
        </p:nvSpPr>
        <p:spPr>
          <a:xfrm>
            <a:off x="4480466" y="4503655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Offline</a:t>
            </a:r>
          </a:p>
        </p:txBody>
      </p:sp>
      <p:cxnSp>
        <p:nvCxnSpPr>
          <p:cNvPr id="20" name="Connettore 2 16">
            <a:extLst>
              <a:ext uri="{FF2B5EF4-FFF2-40B4-BE49-F238E27FC236}">
                <a16:creationId xmlns:a16="http://schemas.microsoft.com/office/drawing/2014/main" id="{D95EF2E4-07C3-3FCD-2BF3-F6982F23A2D4}"/>
              </a:ext>
            </a:extLst>
          </p:cNvPr>
          <p:cNvCxnSpPr>
            <a:cxnSpLocks/>
          </p:cNvCxnSpPr>
          <p:nvPr/>
        </p:nvCxnSpPr>
        <p:spPr>
          <a:xfrm>
            <a:off x="3341221" y="5528860"/>
            <a:ext cx="1139245" cy="0"/>
          </a:xfrm>
          <a:prstGeom prst="straightConnector1">
            <a:avLst/>
          </a:prstGeom>
          <a:ln w="15875">
            <a:solidFill>
              <a:srgbClr val="0083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18">
            <a:extLst>
              <a:ext uri="{FF2B5EF4-FFF2-40B4-BE49-F238E27FC236}">
                <a16:creationId xmlns:a16="http://schemas.microsoft.com/office/drawing/2014/main" id="{625F6C75-F6B1-7038-D492-8A1C950C12FA}"/>
              </a:ext>
            </a:extLst>
          </p:cNvPr>
          <p:cNvSpPr txBox="1"/>
          <p:nvPr/>
        </p:nvSpPr>
        <p:spPr>
          <a:xfrm>
            <a:off x="4610266" y="528860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</a:t>
            </a: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C3C45933-14E8-E1A6-C298-9796E350EFA0}"/>
              </a:ext>
            </a:extLst>
          </p:cNvPr>
          <p:cNvGrpSpPr/>
          <p:nvPr/>
        </p:nvGrpSpPr>
        <p:grpSpPr>
          <a:xfrm>
            <a:off x="6357402" y="1625785"/>
            <a:ext cx="5438358" cy="1884433"/>
            <a:chOff x="1603474" y="4439717"/>
            <a:chExt cx="5438358" cy="1884433"/>
          </a:xfrm>
        </p:grpSpPr>
        <p:sp>
          <p:nvSpPr>
            <p:cNvPr id="15" name="CasellaDiTesto 10">
              <a:extLst>
                <a:ext uri="{FF2B5EF4-FFF2-40B4-BE49-F238E27FC236}">
                  <a16:creationId xmlns:a16="http://schemas.microsoft.com/office/drawing/2014/main" id="{F9D6B798-37D6-E4A1-08F3-84AD2140CC78}"/>
                </a:ext>
              </a:extLst>
            </p:cNvPr>
            <p:cNvSpPr txBox="1"/>
            <p:nvPr/>
          </p:nvSpPr>
          <p:spPr>
            <a:xfrm>
              <a:off x="1748502" y="4481183"/>
              <a:ext cx="4947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00833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Bolometers</a:t>
              </a:r>
            </a:p>
          </p:txBody>
        </p:sp>
        <p:pic>
          <p:nvPicPr>
            <p:cNvPr id="22" name="Immagine 36" descr="Immagine che contiene testo, schermata, linea, diagramma&#10;&#10;Descrizione generata automaticamente">
              <a:extLst>
                <a:ext uri="{FF2B5EF4-FFF2-40B4-BE49-F238E27FC236}">
                  <a16:creationId xmlns:a16="http://schemas.microsoft.com/office/drawing/2014/main" id="{A6353F8B-AA3A-FC3E-1F29-ACB7E170D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3474" y="4866725"/>
              <a:ext cx="3314360" cy="1378258"/>
            </a:xfrm>
            <a:prstGeom prst="rect">
              <a:avLst/>
            </a:prstGeom>
          </p:spPr>
        </p:pic>
        <p:pic>
          <p:nvPicPr>
            <p:cNvPr id="23" name="Picture 17" descr="NTC thermistor temperature measure select - AMWEI Thermistor Sensor">
              <a:extLst>
                <a:ext uri="{FF2B5EF4-FFF2-40B4-BE49-F238E27FC236}">
                  <a16:creationId xmlns:a16="http://schemas.microsoft.com/office/drawing/2014/main" id="{112E788C-D257-E71B-E733-8A20BB1C3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460" y="4697715"/>
              <a:ext cx="2188232" cy="1576936"/>
            </a:xfrm>
            <a:prstGeom prst="rect">
              <a:avLst/>
            </a:prstGeom>
            <a:noFill/>
          </p:spPr>
        </p:pic>
        <p:sp>
          <p:nvSpPr>
            <p:cNvPr id="13" name="Rettangolo 11">
              <a:extLst>
                <a:ext uri="{FF2B5EF4-FFF2-40B4-BE49-F238E27FC236}">
                  <a16:creationId xmlns:a16="http://schemas.microsoft.com/office/drawing/2014/main" id="{49A56AE7-2F59-6E0F-05B3-8DC8FFAFC353}"/>
                </a:ext>
              </a:extLst>
            </p:cNvPr>
            <p:cNvSpPr/>
            <p:nvPr/>
          </p:nvSpPr>
          <p:spPr>
            <a:xfrm>
              <a:off x="1748502" y="4439717"/>
              <a:ext cx="5293330" cy="1884433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833F"/>
                </a:solidFill>
              </a:endParaRPr>
            </a:p>
          </p:txBody>
        </p:sp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F8A4936-2651-E9D1-E253-4FB2A71A1A4C}"/>
              </a:ext>
            </a:extLst>
          </p:cNvPr>
          <p:cNvGrpSpPr/>
          <p:nvPr/>
        </p:nvGrpSpPr>
        <p:grpSpPr>
          <a:xfrm>
            <a:off x="7319413" y="3629763"/>
            <a:ext cx="4476347" cy="1891684"/>
            <a:chOff x="7319413" y="4405958"/>
            <a:chExt cx="4476347" cy="189168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1DE414F2-3A1B-BC63-107D-10173BD4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994" y="4706941"/>
              <a:ext cx="1906443" cy="1590701"/>
            </a:xfrm>
            <a:prstGeom prst="rect">
              <a:avLst/>
            </a:prstGeom>
          </p:spPr>
        </p:pic>
        <p:pic>
          <p:nvPicPr>
            <p:cNvPr id="8" name="Elemento grafico 7">
              <a:extLst>
                <a:ext uri="{FF2B5EF4-FFF2-40B4-BE49-F238E27FC236}">
                  <a16:creationId xmlns:a16="http://schemas.microsoft.com/office/drawing/2014/main" id="{A99296D4-62E3-E13C-16D0-18E7C075F2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9962806" y="4506453"/>
              <a:ext cx="1542867" cy="1906442"/>
            </a:xfrm>
            <a:prstGeom prst="rect">
              <a:avLst/>
            </a:prstGeom>
          </p:spPr>
        </p:pic>
        <p:sp>
          <p:nvSpPr>
            <p:cNvPr id="26" name="Rettangolo 11">
              <a:extLst>
                <a:ext uri="{FF2B5EF4-FFF2-40B4-BE49-F238E27FC236}">
                  <a16:creationId xmlns:a16="http://schemas.microsoft.com/office/drawing/2014/main" id="{E358B1DE-38A8-E242-FBBB-EFE4597A3D66}"/>
                </a:ext>
              </a:extLst>
            </p:cNvPr>
            <p:cNvSpPr/>
            <p:nvPr/>
          </p:nvSpPr>
          <p:spPr>
            <a:xfrm>
              <a:off x="7319413" y="4413209"/>
              <a:ext cx="4476347" cy="1884433"/>
            </a:xfrm>
            <a:prstGeom prst="rect">
              <a:avLst/>
            </a:pr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833F"/>
                </a:solidFill>
              </a:endParaRPr>
            </a:p>
          </p:txBody>
        </p:sp>
        <p:sp>
          <p:nvSpPr>
            <p:cNvPr id="28" name="CasellaDiTesto 10">
              <a:extLst>
                <a:ext uri="{FF2B5EF4-FFF2-40B4-BE49-F238E27FC236}">
                  <a16:creationId xmlns:a16="http://schemas.microsoft.com/office/drawing/2014/main" id="{AB9EE235-A756-179E-330C-510FE14CA9FE}"/>
                </a:ext>
              </a:extLst>
            </p:cNvPr>
            <p:cNvSpPr txBox="1"/>
            <p:nvPr/>
          </p:nvSpPr>
          <p:spPr>
            <a:xfrm>
              <a:off x="7319413" y="4405958"/>
              <a:ext cx="35227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00833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AXUV Diodes</a:t>
              </a:r>
            </a:p>
          </p:txBody>
        </p:sp>
      </p:grpSp>
      <p:pic>
        <p:nvPicPr>
          <p:cNvPr id="31" name="Picture 18">
            <a:extLst>
              <a:ext uri="{FF2B5EF4-FFF2-40B4-BE49-F238E27FC236}">
                <a16:creationId xmlns:a16="http://schemas.microsoft.com/office/drawing/2014/main" id="{B70530A1-27E7-18B5-6D73-E2596BFBB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05" y="1704729"/>
            <a:ext cx="5360882" cy="2524976"/>
          </a:xfrm>
          <a:prstGeom prst="rect">
            <a:avLst/>
          </a:prstGeom>
        </p:spPr>
      </p:pic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B0C52E16-1790-401A-3BD5-55C8DBF8A820}"/>
              </a:ext>
            </a:extLst>
          </p:cNvPr>
          <p:cNvCxnSpPr>
            <a:cxnSpLocks/>
          </p:cNvCxnSpPr>
          <p:nvPr/>
        </p:nvCxnSpPr>
        <p:spPr>
          <a:xfrm>
            <a:off x="7036283" y="944864"/>
            <a:ext cx="5888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A059815A-C71C-C01C-BBAA-4EDAC7304435}"/>
              </a:ext>
            </a:extLst>
          </p:cNvPr>
          <p:cNvCxnSpPr/>
          <p:nvPr/>
        </p:nvCxnSpPr>
        <p:spPr>
          <a:xfrm>
            <a:off x="7036283" y="944864"/>
            <a:ext cx="0" cy="680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938E5261-6756-1403-70D8-D05820F50655}"/>
              </a:ext>
            </a:extLst>
          </p:cNvPr>
          <p:cNvCxnSpPr>
            <a:stCxn id="26" idx="2"/>
          </p:cNvCxnSpPr>
          <p:nvPr/>
        </p:nvCxnSpPr>
        <p:spPr>
          <a:xfrm flipH="1">
            <a:off x="9557586" y="5521447"/>
            <a:ext cx="1" cy="266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065C6443-71D9-4ACC-5CD2-3A19A30A2696}"/>
              </a:ext>
            </a:extLst>
          </p:cNvPr>
          <p:cNvSpPr txBox="1"/>
          <p:nvPr/>
        </p:nvSpPr>
        <p:spPr>
          <a:xfrm>
            <a:off x="7889722" y="750689"/>
            <a:ext cx="3770978" cy="64633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Absolute </a:t>
            </a:r>
            <a:r>
              <a:rPr lang="it-IT" dirty="0" err="1"/>
              <a:t>calibrated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Limited </a:t>
            </a:r>
            <a:r>
              <a:rPr lang="it-IT" dirty="0" err="1"/>
              <a:t>temporal</a:t>
            </a:r>
            <a:r>
              <a:rPr lang="it-IT" dirty="0"/>
              <a:t> </a:t>
            </a:r>
            <a:r>
              <a:rPr lang="it-IT" dirty="0" err="1"/>
              <a:t>resolution</a:t>
            </a:r>
            <a:r>
              <a:rPr lang="it-IT" dirty="0"/>
              <a:t> (</a:t>
            </a:r>
            <a:r>
              <a:rPr lang="it-IT" dirty="0" err="1"/>
              <a:t>ms</a:t>
            </a:r>
            <a:r>
              <a:rPr lang="it-IT" dirty="0"/>
              <a:t>)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82EF13EB-E4C5-A3FB-998A-AD2ABB4C06ED}"/>
              </a:ext>
            </a:extLst>
          </p:cNvPr>
          <p:cNvSpPr txBox="1"/>
          <p:nvPr/>
        </p:nvSpPr>
        <p:spPr>
          <a:xfrm>
            <a:off x="7719307" y="5797489"/>
            <a:ext cx="3770978" cy="64633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Lack of </a:t>
            </a:r>
            <a:r>
              <a:rPr lang="it-IT" dirty="0" err="1"/>
              <a:t>absolute</a:t>
            </a:r>
            <a:r>
              <a:rPr lang="it-IT" dirty="0"/>
              <a:t> </a:t>
            </a:r>
            <a:r>
              <a:rPr lang="it-IT" dirty="0" err="1"/>
              <a:t>calibration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High </a:t>
            </a:r>
            <a:r>
              <a:rPr lang="it-IT" dirty="0" err="1"/>
              <a:t>temporal</a:t>
            </a:r>
            <a:r>
              <a:rPr lang="it-IT" dirty="0"/>
              <a:t> </a:t>
            </a:r>
            <a:r>
              <a:rPr lang="it-IT" dirty="0" err="1"/>
              <a:t>resolution</a:t>
            </a:r>
            <a:r>
              <a:rPr lang="it-IT" dirty="0"/>
              <a:t> (ns)</a:t>
            </a:r>
          </a:p>
        </p:txBody>
      </p:sp>
    </p:spTree>
    <p:extLst>
      <p:ext uri="{BB962C8B-B14F-4D97-AF65-F5344CB8AC3E}">
        <p14:creationId xmlns:p14="http://schemas.microsoft.com/office/powerpoint/2010/main" val="239988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DCF5F8-B1CB-BAF8-DAE3-0E3433CC5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7" y="251957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 err="1"/>
              <a:t>Tomography</a:t>
            </a:r>
            <a:endParaRPr lang="it-IT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7FF82C-C1B6-CD18-43D0-F5E336ED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3</a:t>
            </a:fld>
            <a:endParaRPr lang="it-IT"/>
          </a:p>
        </p:txBody>
      </p:sp>
      <p:sp>
        <p:nvSpPr>
          <p:cNvPr id="12" name="CasellaDiTesto 8">
            <a:extLst>
              <a:ext uri="{FF2B5EF4-FFF2-40B4-BE49-F238E27FC236}">
                <a16:creationId xmlns:a16="http://schemas.microsoft.com/office/drawing/2014/main" id="{91434E7A-B35F-417A-9CE3-4D2B7E9CF4B4}"/>
              </a:ext>
            </a:extLst>
          </p:cNvPr>
          <p:cNvSpPr txBox="1"/>
          <p:nvPr/>
        </p:nvSpPr>
        <p:spPr>
          <a:xfrm>
            <a:off x="3368491" y="805832"/>
            <a:ext cx="431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Tomography</a:t>
            </a:r>
            <a:r>
              <a:rPr lang="it-IT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it-IT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ill-posed</a:t>
            </a:r>
            <a:r>
              <a:rPr lang="it-IT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inverse </a:t>
            </a:r>
            <a:r>
              <a:rPr lang="it-IT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endParaRPr lang="it-IT" dirty="0">
              <a:solidFill>
                <a:srgbClr val="0083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CD8704F4-BF31-3A8C-A121-23141B4B7FA3}"/>
                  </a:ext>
                </a:extLst>
              </p:cNvPr>
              <p:cNvSpPr txBox="1"/>
              <p:nvPr/>
            </p:nvSpPr>
            <p:spPr>
              <a:xfrm>
                <a:off x="-223707" y="1018227"/>
                <a:ext cx="3900448" cy="6587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18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1800" i="0"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800" i="0">
                          <a:latin typeface="Cambria Math" panose="02040503050406030204" pitchFamily="18" charset="0"/>
                        </a:rPr>
                        <m:t>=1,…,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CD8704F4-BF31-3A8C-A121-23141B4B7F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3707" y="1018227"/>
                <a:ext cx="3900448" cy="6587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23">
                <a:extLst>
                  <a:ext uri="{FF2B5EF4-FFF2-40B4-BE49-F238E27FC236}">
                    <a16:creationId xmlns:a16="http://schemas.microsoft.com/office/drawing/2014/main" id="{297CBE1B-78B0-E965-EA9D-9EF85A558C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8491" y="1273807"/>
                <a:ext cx="5712898" cy="144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the local </a:t>
                </a:r>
                <a:r>
                  <a:rPr lang="fr-FR" altLang="en-US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emissivity</a:t>
                </a:r>
                <a:endParaRPr lang="fr-FR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</m:sSub>
                  </m:oMath>
                </a14:m>
                <a:r>
                  <a:rPr lang="fr-FR" altLang="en-US" sz="16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fr-FR" altLang="en-US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measured</a:t>
                </a:r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signal</a:t>
                </a:r>
              </a:p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fr-FR" altLang="en-US" sz="16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fr-FR" altLang="en-US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detectors (or </a:t>
                </a:r>
                <a:r>
                  <a:rPr lang="fr-FR" altLang="en-US" sz="16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fr-FR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projections)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fr-FR" altLang="en-US" sz="16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FR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projection matrix</a:t>
                </a:r>
                <a:endParaRPr lang="fr-FR" altLang="en-US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 Box 23">
                <a:extLst>
                  <a:ext uri="{FF2B5EF4-FFF2-40B4-BE49-F238E27FC236}">
                    <a16:creationId xmlns:a16="http://schemas.microsoft.com/office/drawing/2014/main" id="{297CBE1B-78B0-E965-EA9D-9EF85A558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8491" y="1273807"/>
                <a:ext cx="5712898" cy="1446550"/>
              </a:xfrm>
              <a:prstGeom prst="rect">
                <a:avLst/>
              </a:prstGeom>
              <a:blipFill>
                <a:blip r:embed="rId8"/>
                <a:stretch>
                  <a:fillRect l="-640" t="-1266" b="-46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tangolo 4">
            <a:extLst>
              <a:ext uri="{FF2B5EF4-FFF2-40B4-BE49-F238E27FC236}">
                <a16:creationId xmlns:a16="http://schemas.microsoft.com/office/drawing/2014/main" id="{09576FC2-7627-24F4-D9D9-A8A9065A7E78}"/>
              </a:ext>
            </a:extLst>
          </p:cNvPr>
          <p:cNvSpPr/>
          <p:nvPr/>
        </p:nvSpPr>
        <p:spPr>
          <a:xfrm>
            <a:off x="7896547" y="2977803"/>
            <a:ext cx="1439304" cy="22663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Filmato Bolo 78746</a:t>
            </a:r>
            <a:br>
              <a:rPr lang="it-IT"/>
            </a:br>
            <a:r>
              <a:rPr lang="it-IT"/>
              <a:t>da 15 s tutta la scarica</a:t>
            </a:r>
          </a:p>
        </p:txBody>
      </p:sp>
      <p:pic>
        <p:nvPicPr>
          <p:cNvPr id="7" name="Bolo_78476_diff">
            <a:hlinkClick r:id="" action="ppaction://media"/>
            <a:extLst>
              <a:ext uri="{FF2B5EF4-FFF2-40B4-BE49-F238E27FC236}">
                <a16:creationId xmlns:a16="http://schemas.microsoft.com/office/drawing/2014/main" id="{6AFBA133-60C2-F528-612F-1CF70071B6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40412" t="3981" r="38908" b="5961"/>
          <a:stretch>
            <a:fillRect/>
          </a:stretch>
        </p:blipFill>
        <p:spPr>
          <a:xfrm>
            <a:off x="7638865" y="2688670"/>
            <a:ext cx="1990097" cy="371553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1E2C0AB-D00F-6877-A4F3-D7A8E476EEC2}"/>
              </a:ext>
            </a:extLst>
          </p:cNvPr>
          <p:cNvSpPr txBox="1"/>
          <p:nvPr/>
        </p:nvSpPr>
        <p:spPr>
          <a:xfrm>
            <a:off x="8269585" y="2435856"/>
            <a:ext cx="848165" cy="259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BOLO</a:t>
            </a:r>
          </a:p>
        </p:txBody>
      </p:sp>
      <p:pic>
        <p:nvPicPr>
          <p:cNvPr id="11" name="Diode_78476_sCAL">
            <a:hlinkClick r:id="" action="ppaction://media"/>
            <a:extLst>
              <a:ext uri="{FF2B5EF4-FFF2-40B4-BE49-F238E27FC236}">
                <a16:creationId xmlns:a16="http://schemas.microsoft.com/office/drawing/2014/main" id="{85E93174-5F62-0182-C272-BF123F54DC5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 l="18496" t="4762" r="60192" b="5464"/>
          <a:stretch>
            <a:fillRect/>
          </a:stretch>
        </p:blipFill>
        <p:spPr>
          <a:xfrm>
            <a:off x="9738196" y="2688670"/>
            <a:ext cx="2057564" cy="3715728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EAEBA90-F389-2C1C-B208-4E2704147745}"/>
              </a:ext>
            </a:extLst>
          </p:cNvPr>
          <p:cNvSpPr txBox="1"/>
          <p:nvPr/>
        </p:nvSpPr>
        <p:spPr>
          <a:xfrm>
            <a:off x="10397885" y="2344676"/>
            <a:ext cx="848165" cy="259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AXUV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97553748-9B77-D6B4-C4D3-D9CC6F0D7F6A}"/>
              </a:ext>
            </a:extLst>
          </p:cNvPr>
          <p:cNvGrpSpPr/>
          <p:nvPr/>
        </p:nvGrpSpPr>
        <p:grpSpPr>
          <a:xfrm>
            <a:off x="65117" y="2972774"/>
            <a:ext cx="7392835" cy="3075326"/>
            <a:chOff x="102835" y="2977803"/>
            <a:chExt cx="7392835" cy="3075326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1D8A7F20-38AA-BC62-BC7C-619F7B84B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420"/>
            <a:stretch>
              <a:fillRect/>
            </a:stretch>
          </p:blipFill>
          <p:spPr>
            <a:xfrm>
              <a:off x="102835" y="3001876"/>
              <a:ext cx="1780149" cy="3051253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CF8DB6E-9F1F-D4BC-4FF8-80F98F711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82" r="25534"/>
            <a:stretch>
              <a:fillRect/>
            </a:stretch>
          </p:blipFill>
          <p:spPr>
            <a:xfrm>
              <a:off x="3435227" y="3103689"/>
              <a:ext cx="2129550" cy="2872349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82C5F307-CD44-2DF4-A065-0906CB426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64" r="54660"/>
            <a:stretch>
              <a:fillRect/>
            </a:stretch>
          </p:blipFill>
          <p:spPr>
            <a:xfrm>
              <a:off x="1780626" y="3001876"/>
              <a:ext cx="1693279" cy="3051253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546AB793-B245-E79A-7A48-3312D4A4E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41" t="-3075" r="82" b="3075"/>
            <a:stretch>
              <a:fillRect/>
            </a:stretch>
          </p:blipFill>
          <p:spPr>
            <a:xfrm>
              <a:off x="5472833" y="2977803"/>
              <a:ext cx="2022837" cy="2951963"/>
            </a:xfrm>
            <a:prstGeom prst="rect">
              <a:avLst/>
            </a:prstGeom>
          </p:spPr>
        </p:pic>
      </p:grp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8781FC1D-FAEB-F69C-7059-82D272828B66}"/>
              </a:ext>
            </a:extLst>
          </p:cNvPr>
          <p:cNvCxnSpPr/>
          <p:nvPr/>
        </p:nvCxnSpPr>
        <p:spPr>
          <a:xfrm>
            <a:off x="391884" y="1676997"/>
            <a:ext cx="0" cy="481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AA715F89-4FD7-AD17-F92C-BB3A58C76B08}"/>
              </a:ext>
            </a:extLst>
          </p:cNvPr>
          <p:cNvCxnSpPr/>
          <p:nvPr/>
        </p:nvCxnSpPr>
        <p:spPr>
          <a:xfrm>
            <a:off x="391884" y="2158905"/>
            <a:ext cx="4239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219F9BCA-3CAE-83AA-6CC8-76008A62EB76}"/>
                  </a:ext>
                </a:extLst>
              </p:cNvPr>
              <p:cNvSpPr txBox="1"/>
              <p:nvPr/>
            </p:nvSpPr>
            <p:spPr>
              <a:xfrm>
                <a:off x="734270" y="1960383"/>
                <a:ext cx="16023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𝐻𝑓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219F9BCA-3CAE-83AA-6CC8-76008A62E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70" y="1960383"/>
                <a:ext cx="1602377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AF410C-139F-2A70-948C-062E1955F8E6}"/>
              </a:ext>
            </a:extLst>
          </p:cNvPr>
          <p:cNvSpPr txBox="1"/>
          <p:nvPr/>
        </p:nvSpPr>
        <p:spPr>
          <a:xfrm>
            <a:off x="7896547" y="1613876"/>
            <a:ext cx="39649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Maximum </a:t>
            </a:r>
            <a:r>
              <a:rPr lang="it-IT" sz="2000" b="1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Likelihood</a:t>
            </a:r>
            <a:r>
              <a:rPr lang="it-IT" sz="2000" b="1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(ML) </a:t>
            </a:r>
            <a:r>
              <a:rPr lang="it-IT" sz="2000" b="1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Tomography</a:t>
            </a:r>
            <a:endParaRPr lang="it-IT" sz="2000" b="1" dirty="0"/>
          </a:p>
        </p:txBody>
      </p:sp>
      <p:sp>
        <p:nvSpPr>
          <p:cNvPr id="15" name="Parentesi graffa chiusa 14">
            <a:extLst>
              <a:ext uri="{FF2B5EF4-FFF2-40B4-BE49-F238E27FC236}">
                <a16:creationId xmlns:a16="http://schemas.microsoft.com/office/drawing/2014/main" id="{C225387F-A049-7889-780B-AF4313DD96FC}"/>
              </a:ext>
            </a:extLst>
          </p:cNvPr>
          <p:cNvSpPr/>
          <p:nvPr/>
        </p:nvSpPr>
        <p:spPr>
          <a:xfrm>
            <a:off x="7896547" y="1444414"/>
            <a:ext cx="185007" cy="1159887"/>
          </a:xfrm>
          <a:prstGeom prst="rightBrace">
            <a:avLst/>
          </a:prstGeom>
          <a:ln w="19050">
            <a:solidFill>
              <a:srgbClr val="0083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rgbClr val="008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7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1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vol="80000">
                <p:cTn id="10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1A948-C495-3475-E090-E37883AF3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5A00E1-B734-7B70-BFE7-FB406EF5E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Two cross-</a:t>
            </a:r>
            <a:r>
              <a:rPr lang="it-IT" b="1" dirty="0" err="1"/>
              <a:t>calibration</a:t>
            </a:r>
            <a:r>
              <a:rPr lang="it-IT" b="1" dirty="0"/>
              <a:t> </a:t>
            </a:r>
            <a:r>
              <a:rPr lang="it-IT" b="1" dirty="0" err="1"/>
              <a:t>methods</a:t>
            </a:r>
            <a:endParaRPr lang="it-IT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082BB94-0DC2-AEB2-3D11-5BC3176F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4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D1D3B17-D0BA-5737-492D-B7F2ECF5D5FD}"/>
              </a:ext>
            </a:extLst>
          </p:cNvPr>
          <p:cNvSpPr txBox="1"/>
          <p:nvPr/>
        </p:nvSpPr>
        <p:spPr>
          <a:xfrm>
            <a:off x="466817" y="1246292"/>
            <a:ext cx="4456591" cy="9541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Shots from TCV database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/>
              <a:t>1000 time instants x shot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085DFA1-74F2-7B96-1A92-685B61793AC4}"/>
              </a:ext>
            </a:extLst>
          </p:cNvPr>
          <p:cNvSpPr txBox="1"/>
          <p:nvPr/>
        </p:nvSpPr>
        <p:spPr>
          <a:xfrm>
            <a:off x="4731799" y="3666492"/>
            <a:ext cx="3116063" cy="9541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Time </a:t>
            </a:r>
            <a:r>
              <a:rPr lang="it-IT" sz="2800" b="1" dirty="0" err="1"/>
              <a:t>Recalibration</a:t>
            </a:r>
            <a:r>
              <a:rPr lang="it-IT" sz="2800" b="1" dirty="0"/>
              <a:t> Factor (TRF)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4E42FA8-A9DC-4B92-C1EE-37603A6DF384}"/>
              </a:ext>
            </a:extLst>
          </p:cNvPr>
          <p:cNvSpPr txBox="1"/>
          <p:nvPr/>
        </p:nvSpPr>
        <p:spPr>
          <a:xfrm>
            <a:off x="8609122" y="3666492"/>
            <a:ext cx="3116063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Linear </a:t>
            </a:r>
            <a:r>
              <a:rPr lang="it-IT" sz="2800" b="1" dirty="0" err="1"/>
              <a:t>Regression</a:t>
            </a:r>
            <a:endParaRPr lang="it-IT" sz="2800" b="1" dirty="0"/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9E97BEAB-91EB-4245-6654-EA39038E8A57}"/>
              </a:ext>
            </a:extLst>
          </p:cNvPr>
          <p:cNvCxnSpPr>
            <a:stCxn id="16" idx="2"/>
          </p:cNvCxnSpPr>
          <p:nvPr/>
        </p:nvCxnSpPr>
        <p:spPr>
          <a:xfrm flipH="1">
            <a:off x="6289830" y="4620599"/>
            <a:ext cx="1" cy="537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3B22C3FF-B916-10CD-D7FC-8C39B4207C63}"/>
              </a:ext>
            </a:extLst>
          </p:cNvPr>
          <p:cNvCxnSpPr>
            <a:cxnSpLocks/>
          </p:cNvCxnSpPr>
          <p:nvPr/>
        </p:nvCxnSpPr>
        <p:spPr>
          <a:xfrm flipH="1">
            <a:off x="10167153" y="4185031"/>
            <a:ext cx="1" cy="928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A303CFC-E7DE-AC14-7830-F9AE53B0DC99}"/>
              </a:ext>
            </a:extLst>
          </p:cNvPr>
          <p:cNvSpPr txBox="1"/>
          <p:nvPr/>
        </p:nvSpPr>
        <p:spPr>
          <a:xfrm>
            <a:off x="4731799" y="5251540"/>
            <a:ext cx="3116061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Channel-</a:t>
            </a:r>
            <a:r>
              <a:rPr lang="it-IT" sz="2000" dirty="0" err="1"/>
              <a:t>dependent</a:t>
            </a:r>
            <a:r>
              <a:rPr lang="it-IT" sz="2000" dirty="0"/>
              <a:t> </a:t>
            </a:r>
            <a:r>
              <a:rPr lang="it-IT" sz="2000" dirty="0" err="1"/>
              <a:t>calibration</a:t>
            </a:r>
            <a:r>
              <a:rPr lang="it-IT" sz="2000" dirty="0"/>
              <a:t> </a:t>
            </a:r>
            <a:r>
              <a:rPr lang="it-IT" sz="2000" dirty="0" err="1"/>
              <a:t>factor</a:t>
            </a:r>
            <a:r>
              <a:rPr lang="it-IT" sz="2000" dirty="0"/>
              <a:t> </a:t>
            </a:r>
            <a:r>
              <a:rPr lang="it-IT" sz="2000" dirty="0" err="1"/>
              <a:t>averaged</a:t>
            </a:r>
            <a:r>
              <a:rPr lang="it-IT" sz="2000" dirty="0"/>
              <a:t> in time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886081B-9B57-3993-8AFA-2DC17A02C514}"/>
              </a:ext>
            </a:extLst>
          </p:cNvPr>
          <p:cNvSpPr txBox="1"/>
          <p:nvPr/>
        </p:nvSpPr>
        <p:spPr>
          <a:xfrm>
            <a:off x="8626878" y="5207152"/>
            <a:ext cx="3116061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Linear </a:t>
            </a:r>
            <a:r>
              <a:rPr lang="it-IT" sz="2000" dirty="0" err="1"/>
              <a:t>fit</a:t>
            </a:r>
            <a:r>
              <a:rPr lang="it-IT" sz="2000" dirty="0"/>
              <a:t> between the </a:t>
            </a:r>
            <a:r>
              <a:rPr lang="it-IT" sz="2000" dirty="0" err="1"/>
              <a:t>expected</a:t>
            </a:r>
            <a:r>
              <a:rPr lang="it-IT" sz="2000" dirty="0"/>
              <a:t> and </a:t>
            </a:r>
            <a:r>
              <a:rPr lang="it-IT" sz="2000" dirty="0" err="1"/>
              <a:t>measured</a:t>
            </a:r>
            <a:r>
              <a:rPr lang="it-IT" sz="2000" dirty="0"/>
              <a:t> AXUV </a:t>
            </a:r>
            <a:r>
              <a:rPr lang="it-IT" sz="2000" dirty="0" err="1"/>
              <a:t>signals</a:t>
            </a:r>
            <a:endParaRPr lang="it-I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86C23C84-7871-0540-C663-8851358709F0}"/>
                  </a:ext>
                </a:extLst>
              </p:cNvPr>
              <p:cNvSpPr txBox="1"/>
              <p:nvPr/>
            </p:nvSpPr>
            <p:spPr>
              <a:xfrm>
                <a:off x="6289829" y="2306926"/>
                <a:ext cx="3839591" cy="57765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it-IT" sz="28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  <m:sup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𝒆𝒙𝒑</m:t>
                          </m:r>
                        </m:sup>
                      </m:sSubSup>
                      <m:r>
                        <a:rPr lang="it-IT" sz="2800" b="1" i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it-IT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</m:sSub>
                      <m:sSub>
                        <m:sSubPr>
                          <m:ctrlPr>
                            <a:rPr lang="it-IT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it-IT" sz="2800" b="1" i="1">
                              <a:latin typeface="Cambria Math" panose="02040503050406030204" pitchFamily="18" charset="0"/>
                            </a:rPr>
                            <m:t>𝒃𝒐𝒍𝒐</m:t>
                          </m:r>
                        </m:sub>
                      </m:sSub>
                      <m:r>
                        <a:rPr lang="it-IT" sz="2800" b="1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2800" b="1" dirty="0"/>
              </a:p>
            </p:txBody>
          </p:sp>
        </mc:Choice>
        <mc:Fallback xmlns="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86C23C84-7871-0540-C663-885135870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829" y="2306926"/>
                <a:ext cx="3839591" cy="5776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0EAEF49B-4AAB-A906-6652-72EA2E296683}"/>
              </a:ext>
            </a:extLst>
          </p:cNvPr>
          <p:cNvCxnSpPr>
            <a:cxnSpLocks/>
          </p:cNvCxnSpPr>
          <p:nvPr/>
        </p:nvCxnSpPr>
        <p:spPr>
          <a:xfrm>
            <a:off x="4923408" y="1689716"/>
            <a:ext cx="6617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3D2361C-2BE3-6CF9-68F4-38D8E6A70EFE}"/>
              </a:ext>
            </a:extLst>
          </p:cNvPr>
          <p:cNvSpPr txBox="1"/>
          <p:nvPr/>
        </p:nvSpPr>
        <p:spPr>
          <a:xfrm>
            <a:off x="5467612" y="1160458"/>
            <a:ext cx="54840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Maximum </a:t>
            </a:r>
            <a:r>
              <a:rPr lang="it-IT" sz="2400" b="1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Likelihood</a:t>
            </a:r>
            <a:r>
              <a:rPr lang="it-IT" sz="2400" b="1" dirty="0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(ML) </a:t>
            </a:r>
            <a:r>
              <a:rPr lang="it-IT" sz="2400" b="1" dirty="0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Tomography</a:t>
            </a:r>
            <a:endParaRPr lang="it-IT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A0AE903C-5510-437A-059B-5D70BD01A6EE}"/>
                  </a:ext>
                </a:extLst>
              </p:cNvPr>
              <p:cNvSpPr txBox="1"/>
              <p:nvPr/>
            </p:nvSpPr>
            <p:spPr>
              <a:xfrm>
                <a:off x="466817" y="2561280"/>
                <a:ext cx="1602377" cy="5232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8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it-IT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800" b="1" i="1" smtClean="0">
                          <a:latin typeface="Cambria Math" panose="02040503050406030204" pitchFamily="18" charset="0"/>
                        </a:rPr>
                        <m:t>𝑯𝒇</m:t>
                      </m:r>
                    </m:oMath>
                  </m:oMathPara>
                </a14:m>
                <a:endParaRPr lang="it-IT" sz="2800" b="1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A0AE903C-5510-437A-059B-5D70BD01A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7" y="2561280"/>
                <a:ext cx="160237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3EF67D68-6C2A-957C-CF23-D84245D197C6}"/>
              </a:ext>
            </a:extLst>
          </p:cNvPr>
          <p:cNvCxnSpPr/>
          <p:nvPr/>
        </p:nvCxnSpPr>
        <p:spPr>
          <a:xfrm flipH="1">
            <a:off x="6818811" y="3004457"/>
            <a:ext cx="923109" cy="5138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9A396AA-51EE-7A87-F06E-88EB23769F6F}"/>
              </a:ext>
            </a:extLst>
          </p:cNvPr>
          <p:cNvCxnSpPr>
            <a:cxnSpLocks/>
          </p:cNvCxnSpPr>
          <p:nvPr/>
        </p:nvCxnSpPr>
        <p:spPr>
          <a:xfrm>
            <a:off x="8778240" y="2995749"/>
            <a:ext cx="1036320" cy="522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2309FC10-458A-7213-E91B-22BCDA88C706}"/>
                  </a:ext>
                </a:extLst>
              </p:cNvPr>
              <p:cNvSpPr txBox="1"/>
              <p:nvPr/>
            </p:nvSpPr>
            <p:spPr>
              <a:xfrm>
                <a:off x="466816" y="3429000"/>
                <a:ext cx="3974554" cy="1512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measured</m:t>
                    </m:r>
                    <m:r>
                      <a:rPr lang="it-IT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signal</m:t>
                    </m:r>
                  </m:oMath>
                </a14:m>
                <a:endParaRPr lang="it-IT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1">
                        <a:latin typeface="Cambria Math" panose="02040503050406030204" pitchFamily="18" charset="0"/>
                      </a:rPr>
                      <m:t>𝑯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projection</m:t>
                    </m:r>
                    <m:r>
                      <a:rPr lang="it-IT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matrix</m:t>
                    </m:r>
                  </m:oMath>
                </a14:m>
                <a:endParaRPr lang="it-IT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local</m:t>
                    </m:r>
                    <m:r>
                      <a:rPr lang="it-IT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emissivity</m:t>
                    </m:r>
                  </m:oMath>
                </a14:m>
                <a:endParaRPr lang="it-IT" dirty="0"/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it-IT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b="1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it-IT" b="1" i="1">
                            <a:latin typeface="Cambria Math" panose="02040503050406030204" pitchFamily="18" charset="0"/>
                          </a:rPr>
                          <m:t>𝑨𝑿𝑼𝑽</m:t>
                        </m:r>
                      </m:sub>
                      <m:sup>
                        <m:r>
                          <a:rPr lang="it-IT" b="1" i="1">
                            <a:latin typeface="Cambria Math" panose="02040503050406030204" pitchFamily="18" charset="0"/>
                          </a:rPr>
                          <m:t>𝒆𝒙𝒑</m:t>
                        </m:r>
                      </m:sup>
                    </m:sSubSup>
                    <m:r>
                      <a:rPr lang="it-IT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expected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AXUV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it-IT" dirty="0">
                  <a:latin typeface="Cambria Math" panose="02040503050406030204" pitchFamily="18" charset="0"/>
                </a:endParaRPr>
              </a:p>
              <a:p>
                <a:pPr algn="just"/>
                <a:r>
                  <a:rPr lang="it-IT" b="1" dirty="0"/>
                  <a:t>          </a:t>
                </a:r>
                <a14:m>
                  <m:oMath xmlns:m="http://schemas.openxmlformats.org/officeDocument/2006/math">
                    <m:r>
                      <a:rPr lang="it-IT" b="1" i="0" smtClean="0">
                        <a:latin typeface="Cambria Math" panose="02040503050406030204" pitchFamily="18" charset="0"/>
                      </a:rPr>
                      <m:t>      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signal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if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it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is</m:t>
                    </m:r>
                    <m:r>
                      <a:rPr lang="it-IT" b="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b="0" i="0">
                        <a:latin typeface="Cambria Math" panose="02040503050406030204" pitchFamily="18" charset="0"/>
                      </a:rPr>
                      <m:t>calibrated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2309FC10-458A-7213-E91B-22BCDA88C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816" y="3429000"/>
                <a:ext cx="3974554" cy="1512337"/>
              </a:xfrm>
              <a:prstGeom prst="rect">
                <a:avLst/>
              </a:prstGeom>
              <a:blipFill>
                <a:blip r:embed="rId5"/>
                <a:stretch>
                  <a:fillRect l="-1074" t="-1210" b="-241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59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B012B-E6F5-60D6-1BC1-34D93B5F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3A5E0A-5F6E-BF7F-991F-DB8AF4E1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5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E4B917A9-E715-BB29-FB50-F5CC8503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583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Time </a:t>
            </a:r>
            <a:r>
              <a:rPr lang="it-IT" b="1" dirty="0" err="1"/>
              <a:t>Recalibration</a:t>
            </a:r>
            <a:r>
              <a:rPr lang="it-IT" b="1" dirty="0"/>
              <a:t> Factor – (TRF)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940435D7-EC68-7148-E131-E75CC48C4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382" y="736718"/>
            <a:ext cx="3537770" cy="2496140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1993DC82-5028-B931-3553-31A5F5D1B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39" r="83645"/>
          <a:stretch>
            <a:fillRect/>
          </a:stretch>
        </p:blipFill>
        <p:spPr>
          <a:xfrm>
            <a:off x="1919457" y="3304065"/>
            <a:ext cx="1898397" cy="3127775"/>
          </a:xfrm>
          <a:prstGeom prst="rect">
            <a:avLst/>
          </a:prstGeom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A6DD86C-31BF-D31F-0B60-847ABEE44C81}"/>
              </a:ext>
            </a:extLst>
          </p:cNvPr>
          <p:cNvSpPr txBox="1"/>
          <p:nvPr/>
        </p:nvSpPr>
        <p:spPr>
          <a:xfrm>
            <a:off x="140311" y="3957525"/>
            <a:ext cx="1180730" cy="40011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BOLO </a:t>
            </a:r>
            <a:r>
              <a:rPr lang="it-IT" sz="2000" dirty="0" err="1"/>
              <a:t>rec</a:t>
            </a:r>
            <a:endParaRPr lang="it-IT" sz="2000" dirty="0"/>
          </a:p>
        </p:txBody>
      </p: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80D12BD6-4C08-BA0D-8A2D-342770F1B918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730676" y="3200052"/>
            <a:ext cx="0" cy="757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a gomito 31">
            <a:extLst>
              <a:ext uri="{FF2B5EF4-FFF2-40B4-BE49-F238E27FC236}">
                <a16:creationId xmlns:a16="http://schemas.microsoft.com/office/drawing/2014/main" id="{87636BC6-52AD-A8D3-46A3-34260F0490AD}"/>
              </a:ext>
            </a:extLst>
          </p:cNvPr>
          <p:cNvCxnSpPr>
            <a:stCxn id="30" idx="2"/>
          </p:cNvCxnSpPr>
          <p:nvPr/>
        </p:nvCxnSpPr>
        <p:spPr>
          <a:xfrm rot="16200000" flipH="1">
            <a:off x="1080450" y="4007861"/>
            <a:ext cx="396788" cy="10963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magine 32">
            <a:extLst>
              <a:ext uri="{FF2B5EF4-FFF2-40B4-BE49-F238E27FC236}">
                <a16:creationId xmlns:a16="http://schemas.microsoft.com/office/drawing/2014/main" id="{F2BEECD8-36E8-891C-EF9F-E4439C16A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3" y="817445"/>
            <a:ext cx="3650136" cy="2470064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7613BC9E-5CF7-67D0-C4FE-6442D32A421D}"/>
              </a:ext>
            </a:extLst>
          </p:cNvPr>
          <p:cNvSpPr/>
          <p:nvPr/>
        </p:nvSpPr>
        <p:spPr>
          <a:xfrm>
            <a:off x="50006" y="729988"/>
            <a:ext cx="3792331" cy="571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6" name="Immagine 35">
            <a:extLst>
              <a:ext uri="{FF2B5EF4-FFF2-40B4-BE49-F238E27FC236}">
                <a16:creationId xmlns:a16="http://schemas.microsoft.com/office/drawing/2014/main" id="{B299B573-55EF-B3DE-2A01-14AEC67C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89" y="817445"/>
            <a:ext cx="3537770" cy="2478519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1A28B1F8-99D4-88E1-4583-51129B08F7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289" y="3912979"/>
            <a:ext cx="3537770" cy="2478520"/>
          </a:xfrm>
          <a:prstGeom prst="rect">
            <a:avLst/>
          </a:prstGeom>
        </p:spPr>
      </p:pic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505F1CC6-9E21-CAA6-BFBF-227FAF4E5B42}"/>
              </a:ext>
            </a:extLst>
          </p:cNvPr>
          <p:cNvCxnSpPr>
            <a:cxnSpLocks/>
          </p:cNvCxnSpPr>
          <p:nvPr/>
        </p:nvCxnSpPr>
        <p:spPr>
          <a:xfrm>
            <a:off x="11046251" y="3413011"/>
            <a:ext cx="0" cy="424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797D1329-9110-50B9-887A-784A3356FA88}"/>
              </a:ext>
            </a:extLst>
          </p:cNvPr>
          <p:cNvSpPr/>
          <p:nvPr/>
        </p:nvSpPr>
        <p:spPr>
          <a:xfrm>
            <a:off x="7940008" y="729988"/>
            <a:ext cx="3792331" cy="571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06BE29E8-AF84-9AE1-EDB8-1459B5F6990E}"/>
              </a:ext>
            </a:extLst>
          </p:cNvPr>
          <p:cNvSpPr/>
          <p:nvPr/>
        </p:nvSpPr>
        <p:spPr>
          <a:xfrm>
            <a:off x="4007102" y="729988"/>
            <a:ext cx="3792331" cy="571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571CC109-962C-0013-85F9-C8204D6EF6F2}"/>
                  </a:ext>
                </a:extLst>
              </p:cNvPr>
              <p:cNvSpPr txBox="1"/>
              <p:nvPr/>
            </p:nvSpPr>
            <p:spPr>
              <a:xfrm>
                <a:off x="4380812" y="3238175"/>
                <a:ext cx="3179875" cy="69499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𝑻𝑹𝑭</m:t>
                          </m:r>
                        </m:e>
                        <m:sub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𝒄𝒉</m:t>
                          </m:r>
                        </m:sub>
                      </m:sSub>
                      <m:d>
                        <m:d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it-IT" sz="1600" b="1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it-IT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𝑨𝑿𝑼𝑽</m:t>
                              </m:r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𝒄𝒉</m:t>
                              </m:r>
                            </m:sub>
                            <m:sup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𝒆𝒙𝒑</m:t>
                              </m:r>
                            </m:sup>
                          </m:sSubSup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Sup>
                            <m:sSubSupPr>
                              <m:ctrlPr>
                                <a:rPr lang="it-IT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𝑨𝑿𝑼𝑽</m:t>
                              </m:r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𝒄𝒉</m:t>
                              </m:r>
                            </m:sub>
                            <m:sup>
                              <m:r>
                                <a:rPr lang="it-IT" sz="1600" b="1" i="1">
                                  <a:latin typeface="Cambria Math" panose="02040503050406030204" pitchFamily="18" charset="0"/>
                                </a:rPr>
                                <m:t>𝒎𝒆𝒂𝒔</m:t>
                              </m:r>
                            </m:sup>
                          </m:sSubSup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it-IT" sz="1400" b="1" dirty="0"/>
              </a:p>
            </p:txBody>
          </p:sp>
        </mc:Choice>
        <mc:Fallback xmlns="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571CC109-962C-0013-85F9-C8204D6EF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812" y="3238175"/>
                <a:ext cx="3179875" cy="694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Immagine 51">
            <a:extLst>
              <a:ext uri="{FF2B5EF4-FFF2-40B4-BE49-F238E27FC236}">
                <a16:creationId xmlns:a16="http://schemas.microsoft.com/office/drawing/2014/main" id="{5D12AE78-173D-75A3-3EAD-B467B90AA9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74" y="3957525"/>
            <a:ext cx="3551678" cy="24785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BFE05E4D-23E8-166B-2A34-D35179CAF7C5}"/>
                  </a:ext>
                </a:extLst>
              </p:cNvPr>
              <p:cNvSpPr txBox="1"/>
              <p:nvPr/>
            </p:nvSpPr>
            <p:spPr>
              <a:xfrm>
                <a:off x="8432078" y="3395987"/>
                <a:ext cx="2428870" cy="4037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𝐴𝑋𝑈𝑉</m:t>
                          </m:r>
                        </m:sub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𝑐𝑜𝑟𝑟</m:t>
                          </m:r>
                        </m:sup>
                      </m:sSubSup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𝑇𝑅𝐹</m:t>
                          </m:r>
                        </m:e>
                      </m:bar>
                      <m:sSubSup>
                        <m:sSubSupPr>
                          <m:ctrlPr>
                            <a:rPr lang="it-IT" i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𝐴𝑋𝑈𝑉</m:t>
                          </m:r>
                        </m:sub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𝑚𝑒𝑎𝑠</m:t>
                          </m:r>
                        </m:sup>
                      </m:sSub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BFE05E4D-23E8-166B-2A34-D35179CAF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078" y="3395987"/>
                <a:ext cx="2428870" cy="403700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CE7A48D8-AABE-4FF6-F1DE-35CDB2168ECF}"/>
                  </a:ext>
                </a:extLst>
              </p:cNvPr>
              <p:cNvSpPr txBox="1"/>
              <p:nvPr/>
            </p:nvSpPr>
            <p:spPr>
              <a:xfrm>
                <a:off x="121103" y="5657067"/>
                <a:ext cx="1904287" cy="33496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it-IT" sz="1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  <m:sup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𝒆𝒙𝒑</m:t>
                          </m:r>
                        </m:sup>
                      </m:sSubSup>
                      <m:r>
                        <a:rPr lang="it-IT" sz="1400" b="1" i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it-IT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</m:sSub>
                      <m:sSub>
                        <m:sSubPr>
                          <m:ctrlPr>
                            <a:rPr lang="it-IT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it-IT" sz="1400" b="1" i="1">
                              <a:latin typeface="Cambria Math" panose="02040503050406030204" pitchFamily="18" charset="0"/>
                            </a:rPr>
                            <m:t>𝒃𝒐𝒍𝒐</m:t>
                          </m:r>
                        </m:sub>
                      </m:sSub>
                      <m:r>
                        <a:rPr lang="it-IT" sz="1400" b="1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1400" b="1" dirty="0"/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CE7A48D8-AABE-4FF6-F1DE-35CDB2168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03" y="5657067"/>
                <a:ext cx="1904287" cy="334963"/>
              </a:xfrm>
              <a:prstGeom prst="rect">
                <a:avLst/>
              </a:prstGeom>
              <a:blipFill>
                <a:blip r:embed="rId10"/>
                <a:stretch>
                  <a:fillRect b="-175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2162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FFE8E-7128-43FD-3881-11F4C830D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6F667E1-3C60-16F7-3157-A15BCF0A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6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1CE3BA6F-979D-0F04-738E-E105E3D40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583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Linear </a:t>
            </a:r>
            <a:r>
              <a:rPr lang="it-IT" b="1" dirty="0" err="1"/>
              <a:t>Regression</a:t>
            </a:r>
            <a:endParaRPr lang="it-IT" b="1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155139D-037F-8993-91B9-9C56F9D4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39" r="83645"/>
          <a:stretch>
            <a:fillRect/>
          </a:stretch>
        </p:blipFill>
        <p:spPr>
          <a:xfrm>
            <a:off x="1883941" y="3313586"/>
            <a:ext cx="1898397" cy="3127775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1DDC248-BE9B-F8A2-BD35-4A737F9CF279}"/>
              </a:ext>
            </a:extLst>
          </p:cNvPr>
          <p:cNvSpPr txBox="1"/>
          <p:nvPr/>
        </p:nvSpPr>
        <p:spPr>
          <a:xfrm>
            <a:off x="140311" y="3957525"/>
            <a:ext cx="1180730" cy="40011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dirty="0"/>
              <a:t>BOLO </a:t>
            </a:r>
            <a:r>
              <a:rPr lang="it-IT" sz="2000" dirty="0" err="1"/>
              <a:t>rec</a:t>
            </a:r>
            <a:endParaRPr lang="it-IT" sz="2000" dirty="0"/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CECFB3EF-B992-4155-ECAE-4CD85344272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30676" y="3200052"/>
            <a:ext cx="0" cy="757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a gomito 17">
            <a:extLst>
              <a:ext uri="{FF2B5EF4-FFF2-40B4-BE49-F238E27FC236}">
                <a16:creationId xmlns:a16="http://schemas.microsoft.com/office/drawing/2014/main" id="{66F0A344-9BD9-F78C-33A4-7C063A90C267}"/>
              </a:ext>
            </a:extLst>
          </p:cNvPr>
          <p:cNvCxnSpPr>
            <a:stCxn id="14" idx="2"/>
          </p:cNvCxnSpPr>
          <p:nvPr/>
        </p:nvCxnSpPr>
        <p:spPr>
          <a:xfrm rot="16200000" flipH="1">
            <a:off x="1080450" y="4007861"/>
            <a:ext cx="396788" cy="10963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22">
            <a:extLst>
              <a:ext uri="{FF2B5EF4-FFF2-40B4-BE49-F238E27FC236}">
                <a16:creationId xmlns:a16="http://schemas.microsoft.com/office/drawing/2014/main" id="{2C9AC4FA-5B52-9106-66B3-56CDB510B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7" y="792134"/>
            <a:ext cx="3650136" cy="2470064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50F7EC73-51E3-4B1C-950F-DC6EA0D7B71C}"/>
              </a:ext>
            </a:extLst>
          </p:cNvPr>
          <p:cNvSpPr/>
          <p:nvPr/>
        </p:nvSpPr>
        <p:spPr>
          <a:xfrm>
            <a:off x="50006" y="729988"/>
            <a:ext cx="3792331" cy="571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AF7F0FFD-E2E1-A8C9-FFB9-917FAEB5D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28" y="817446"/>
            <a:ext cx="3537770" cy="2496140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FCB73EAF-D138-4DEC-0075-8D63BFE37591}"/>
              </a:ext>
            </a:extLst>
          </p:cNvPr>
          <p:cNvSpPr/>
          <p:nvPr/>
        </p:nvSpPr>
        <p:spPr>
          <a:xfrm>
            <a:off x="4007102" y="729988"/>
            <a:ext cx="3792331" cy="571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6223676A-710A-305F-E6B1-2A666F7D9D87}"/>
                  </a:ext>
                </a:extLst>
              </p:cNvPr>
              <p:cNvSpPr txBox="1"/>
              <p:nvPr/>
            </p:nvSpPr>
            <p:spPr>
              <a:xfrm>
                <a:off x="4804050" y="3413011"/>
                <a:ext cx="2301526" cy="36965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  <m:sup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𝒆𝒙𝒑</m:t>
                          </m:r>
                        </m:sup>
                      </m:sSubSup>
                      <m:r>
                        <a:rPr lang="it-IT" sz="1600" b="1" i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𝑨𝑿𝑼𝑽</m:t>
                          </m:r>
                        </m:sub>
                      </m:sSub>
                      <m:sSub>
                        <m:sSubPr>
                          <m:ctrlPr>
                            <a:rPr lang="it-IT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it-IT" sz="1600" b="1" i="1">
                              <a:latin typeface="Cambria Math" panose="02040503050406030204" pitchFamily="18" charset="0"/>
                            </a:rPr>
                            <m:t>𝒃𝒐𝒍𝒐</m:t>
                          </m:r>
                        </m:sub>
                      </m:sSub>
                      <m:r>
                        <a:rPr lang="it-IT" sz="1600" b="1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it-IT" sz="1600" b="1" dirty="0"/>
              </a:p>
            </p:txBody>
          </p:sp>
        </mc:Choice>
        <mc:Fallback xmlns="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6223676A-710A-305F-E6B1-2A666F7D9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050" y="3413011"/>
                <a:ext cx="2301526" cy="369653"/>
              </a:xfrm>
              <a:prstGeom prst="rect">
                <a:avLst/>
              </a:prstGeom>
              <a:blipFill>
                <a:blip r:embed="rId6"/>
                <a:stretch>
                  <a:fillRect b="-317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Immagine 34">
            <a:extLst>
              <a:ext uri="{FF2B5EF4-FFF2-40B4-BE49-F238E27FC236}">
                <a16:creationId xmlns:a16="http://schemas.microsoft.com/office/drawing/2014/main" id="{4AA51F72-7F5B-0488-48A0-8C10638991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671" y="3891654"/>
            <a:ext cx="3537770" cy="2478519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281002D-43E9-8489-BA2D-68B03DF4FC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24" y="580790"/>
            <a:ext cx="4147599" cy="2073800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1AEC7E5B-AEC7-1B15-9380-B187F15AF6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24" y="2792546"/>
            <a:ext cx="4135111" cy="303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id="{276B6DD5-F0AC-91F7-6CF0-9CD760D6BC8B}"/>
                  </a:ext>
                </a:extLst>
              </p:cNvPr>
              <p:cNvSpPr txBox="1"/>
              <p:nvPr/>
            </p:nvSpPr>
            <p:spPr>
              <a:xfrm>
                <a:off x="8132570" y="5904383"/>
                <a:ext cx="3675017" cy="44390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𝐴𝑋𝑈𝑉</m:t>
                          </m:r>
                          <m:r>
                            <a:rPr lang="it-IT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𝑐ℎ</m:t>
                          </m:r>
                        </m:sub>
                        <m:sup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𝑐𝑎𝑙</m:t>
                          </m:r>
                        </m:sup>
                      </m:sSubSup>
                      <m:r>
                        <a:rPr lang="it-IT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𝑐ℎ</m:t>
                          </m:r>
                        </m:sub>
                      </m:sSub>
                      <m:r>
                        <a:rPr lang="it-IT" sz="2000" i="0">
                          <a:latin typeface="Cambria Math" panose="02040503050406030204" pitchFamily="18" charset="0"/>
                        </a:rPr>
                        <m:t>∙</m:t>
                      </m:r>
                      <m:sSubSup>
                        <m:sSubSup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𝐴𝑋𝑈𝑉</m:t>
                          </m:r>
                          <m:r>
                            <a:rPr lang="it-IT" sz="2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𝑐ℎ</m:t>
                          </m:r>
                        </m:sub>
                        <m:sup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𝑚𝑒𝑎𝑠</m:t>
                          </m:r>
                        </m:sup>
                      </m:sSubSup>
                      <m:r>
                        <a:rPr lang="it-IT" sz="20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𝑐ℎ</m:t>
                          </m:r>
                        </m:sub>
                      </m:sSub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42" name="CasellaDiTesto 41">
                <a:extLst>
                  <a:ext uri="{FF2B5EF4-FFF2-40B4-BE49-F238E27FC236}">
                    <a16:creationId xmlns:a16="http://schemas.microsoft.com/office/drawing/2014/main" id="{276B6DD5-F0AC-91F7-6CF0-9CD760D6B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570" y="5904383"/>
                <a:ext cx="3675017" cy="443904"/>
              </a:xfrm>
              <a:prstGeom prst="rect">
                <a:avLst/>
              </a:prstGeom>
              <a:blipFill>
                <a:blip r:embed="rId10"/>
                <a:stretch>
                  <a:fillRect b="-135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22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25159A4-3CA3-283A-A6B8-6312F7AC2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5760" y="6492875"/>
            <a:ext cx="396240" cy="365125"/>
          </a:xfrm>
        </p:spPr>
        <p:txBody>
          <a:bodyPr/>
          <a:lstStyle/>
          <a:p>
            <a:fld id="{A7BB4DA9-6618-481C-AA68-533F8ACB2896}" type="slidenum">
              <a:rPr lang="it-IT" smtClean="0"/>
              <a:pPr/>
              <a:t>7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208268E6-9DEB-B835-32CD-FF17FA2366B0}"/>
              </a:ext>
            </a:extLst>
          </p:cNvPr>
          <p:cNvSpPr txBox="1">
            <a:spLocks/>
          </p:cNvSpPr>
          <p:nvPr/>
        </p:nvSpPr>
        <p:spPr>
          <a:xfrm>
            <a:off x="0" y="242873"/>
            <a:ext cx="10733117" cy="67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/>
              <a:t>PULSE #78476 - </a:t>
            </a:r>
            <a:r>
              <a:rPr lang="it-IT" b="1" dirty="0" err="1"/>
              <a:t>Validation</a:t>
            </a:r>
            <a:endParaRPr lang="it-IT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56E8284-3868-B8D3-F002-93D2A450FC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43"/>
          <a:stretch>
            <a:fillRect/>
          </a:stretch>
        </p:blipFill>
        <p:spPr>
          <a:xfrm>
            <a:off x="6209734" y="2629371"/>
            <a:ext cx="2867715" cy="3746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4CA1DDA-680C-2B6C-B06A-D40C943A2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3"/>
          <a:stretch>
            <a:fillRect/>
          </a:stretch>
        </p:blipFill>
        <p:spPr>
          <a:xfrm>
            <a:off x="9077449" y="2629371"/>
            <a:ext cx="2867716" cy="3746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5518F09-466A-79AF-1F13-1589F52F13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4" r="16329"/>
          <a:stretch>
            <a:fillRect/>
          </a:stretch>
        </p:blipFill>
        <p:spPr bwMode="auto">
          <a:xfrm>
            <a:off x="7645" y="1096391"/>
            <a:ext cx="6124697" cy="4964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F227169-D9F0-9CDE-A108-37DDC7C65A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" r="98893"/>
          <a:stretch>
            <a:fillRect/>
          </a:stretch>
        </p:blipFill>
        <p:spPr bwMode="auto">
          <a:xfrm>
            <a:off x="4763" y="1099731"/>
            <a:ext cx="124287" cy="49645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3FA2FA-73AE-D12C-E84D-BC8CE2EF47EC}"/>
              </a:ext>
            </a:extLst>
          </p:cNvPr>
          <p:cNvSpPr txBox="1"/>
          <p:nvPr/>
        </p:nvSpPr>
        <p:spPr>
          <a:xfrm>
            <a:off x="6397326" y="828707"/>
            <a:ext cx="55478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L-mode </a:t>
            </a:r>
            <a:r>
              <a:rPr lang="it-IT" dirty="0" err="1"/>
              <a:t>pulse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FASTCAM data </a:t>
            </a:r>
            <a:r>
              <a:rPr lang="it-IT" dirty="0" err="1"/>
              <a:t>available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Comparing</a:t>
            </a:r>
            <a:r>
              <a:rPr lang="it-IT" dirty="0"/>
              <a:t> TRF and linear </a:t>
            </a:r>
            <a:r>
              <a:rPr lang="it-IT" dirty="0" err="1"/>
              <a:t>regression</a:t>
            </a:r>
            <a:r>
              <a:rPr lang="it-IT" dirty="0"/>
              <a:t> </a:t>
            </a:r>
            <a:r>
              <a:rPr lang="it-IT" dirty="0" err="1"/>
              <a:t>calibrated</a:t>
            </a:r>
            <a:r>
              <a:rPr lang="it-IT" dirty="0"/>
              <a:t> AXUV </a:t>
            </a:r>
            <a:r>
              <a:rPr lang="it-IT" dirty="0" err="1"/>
              <a:t>tomographies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Comparing</a:t>
            </a:r>
            <a:r>
              <a:rPr lang="it-IT" dirty="0"/>
              <a:t> BOLO-</a:t>
            </a:r>
            <a:r>
              <a:rPr lang="it-IT" dirty="0" err="1"/>
              <a:t>reconstructed</a:t>
            </a:r>
            <a:r>
              <a:rPr lang="it-IT" dirty="0"/>
              <a:t> and </a:t>
            </a:r>
            <a:r>
              <a:rPr lang="it-IT" dirty="0" err="1"/>
              <a:t>calibrated</a:t>
            </a:r>
            <a:r>
              <a:rPr lang="it-IT" dirty="0"/>
              <a:t> AXUV-</a:t>
            </a:r>
            <a:r>
              <a:rPr lang="it-IT" dirty="0" err="1"/>
              <a:t>reconstructed</a:t>
            </a:r>
            <a:r>
              <a:rPr lang="it-IT" dirty="0"/>
              <a:t> </a:t>
            </a:r>
            <a:r>
              <a:rPr lang="it-IT" dirty="0" err="1"/>
              <a:t>total</a:t>
            </a:r>
            <a:r>
              <a:rPr lang="it-IT" dirty="0"/>
              <a:t> powers [W]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6400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9060AB-580B-D78B-8920-E36E63C0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PULSE #71157 – TRF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CF019A-57F4-AAD9-54A4-530B5B3C3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8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AC22B3A-D428-78A8-81FC-EFFD6728CDDC}"/>
              </a:ext>
            </a:extLst>
          </p:cNvPr>
          <p:cNvSpPr txBox="1"/>
          <p:nvPr/>
        </p:nvSpPr>
        <p:spPr>
          <a:xfrm>
            <a:off x="271952" y="1934493"/>
            <a:ext cx="353656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sz="1600" b="1" dirty="0"/>
              <a:t>Radiative </a:t>
            </a:r>
            <a:r>
              <a:rPr lang="it-IT" sz="1600" b="1" dirty="0" err="1"/>
              <a:t>reconstruction</a:t>
            </a:r>
            <a:r>
              <a:rPr lang="it-IT" sz="1600" b="1" dirty="0"/>
              <a:t>:</a:t>
            </a:r>
            <a:r>
              <a:rPr lang="it-IT" sz="1600" dirty="0"/>
              <a:t> the </a:t>
            </a:r>
            <a:r>
              <a:rPr lang="it-IT" sz="1600" dirty="0" err="1"/>
              <a:t>corrected</a:t>
            </a:r>
            <a:r>
              <a:rPr lang="it-IT" sz="1600" dirty="0"/>
              <a:t> AXUV </a:t>
            </a:r>
            <a:r>
              <a:rPr lang="it-IT" sz="1600" dirty="0" err="1"/>
              <a:t>signals</a:t>
            </a:r>
            <a:r>
              <a:rPr lang="it-IT" sz="1600" dirty="0"/>
              <a:t> </a:t>
            </a:r>
            <a:r>
              <a:rPr lang="it-IT" sz="1600" dirty="0" err="1"/>
              <a:t>reproduce</a:t>
            </a:r>
            <a:r>
              <a:rPr lang="it-IT" sz="1600" dirty="0"/>
              <a:t> the </a:t>
            </a:r>
            <a:r>
              <a:rPr lang="it-IT" sz="1600" dirty="0" err="1"/>
              <a:t>main</a:t>
            </a:r>
            <a:r>
              <a:rPr lang="it-IT" sz="1600" dirty="0"/>
              <a:t> </a:t>
            </a:r>
            <a:r>
              <a:rPr lang="it-IT" sz="1600" dirty="0" err="1"/>
              <a:t>spatial</a:t>
            </a:r>
            <a:r>
              <a:rPr lang="it-IT" sz="1600" dirty="0"/>
              <a:t> </a:t>
            </a:r>
            <a:r>
              <a:rPr lang="it-IT" sz="1600" dirty="0" err="1"/>
              <a:t>distribution</a:t>
            </a:r>
            <a:r>
              <a:rPr lang="it-IT" sz="1600" dirty="0"/>
              <a:t> </a:t>
            </a:r>
            <a:r>
              <a:rPr lang="it-IT" sz="1600" dirty="0" err="1"/>
              <a:t>observed</a:t>
            </a:r>
            <a:r>
              <a:rPr lang="it-IT" sz="1600" dirty="0"/>
              <a:t> by the </a:t>
            </a:r>
            <a:r>
              <a:rPr lang="it-IT" sz="1600" dirty="0" err="1"/>
              <a:t>bolometers</a:t>
            </a:r>
            <a:r>
              <a:rPr lang="it-IT" sz="1600" dirty="0"/>
              <a:t>, with radiation </a:t>
            </a:r>
            <a:r>
              <a:rPr lang="it-IT" sz="1600" dirty="0" err="1"/>
              <a:t>localized</a:t>
            </a:r>
            <a:r>
              <a:rPr lang="it-IT" sz="1600" dirty="0"/>
              <a:t> </a:t>
            </a:r>
            <a:r>
              <a:rPr lang="it-IT" sz="1600" dirty="0" err="1"/>
              <a:t>around</a:t>
            </a:r>
            <a:r>
              <a:rPr lang="it-IT" sz="1600" dirty="0"/>
              <a:t> the X-point and </a:t>
            </a:r>
            <a:r>
              <a:rPr lang="it-IT" sz="1600" dirty="0" err="1"/>
              <a:t>extending</a:t>
            </a:r>
            <a:r>
              <a:rPr lang="it-IT" sz="1600" dirty="0"/>
              <a:t> </a:t>
            </a:r>
            <a:r>
              <a:rPr lang="it-IT" sz="1600" dirty="0" err="1"/>
              <a:t>towards</a:t>
            </a:r>
            <a:r>
              <a:rPr lang="it-IT" sz="1600" dirty="0"/>
              <a:t> the </a:t>
            </a:r>
            <a:r>
              <a:rPr lang="it-IT" sz="1600" dirty="0" err="1"/>
              <a:t>divertor</a:t>
            </a:r>
            <a:r>
              <a:rPr lang="it-IT" sz="1600" dirty="0"/>
              <a:t>.</a:t>
            </a:r>
          </a:p>
          <a:p>
            <a:pPr lvl="0" algn="just"/>
            <a:endParaRPr lang="it-IT" sz="1600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sz="1600" b="1" dirty="0"/>
              <a:t>ELM dynamics:</a:t>
            </a:r>
            <a:r>
              <a:rPr lang="it-IT" sz="1600" dirty="0"/>
              <a:t> the TRF </a:t>
            </a:r>
            <a:r>
              <a:rPr lang="it-IT" sz="1600" dirty="0" err="1"/>
              <a:t>calibration</a:t>
            </a:r>
            <a:r>
              <a:rPr lang="it-IT" sz="1600" dirty="0"/>
              <a:t> </a:t>
            </a:r>
            <a:r>
              <a:rPr lang="it-IT" sz="1600" dirty="0" err="1"/>
              <a:t>preserves</a:t>
            </a:r>
            <a:r>
              <a:rPr lang="it-IT" sz="1600" dirty="0"/>
              <a:t> the fast </a:t>
            </a:r>
            <a:r>
              <a:rPr lang="it-IT" sz="1600" dirty="0" err="1"/>
              <a:t>temporal</a:t>
            </a:r>
            <a:r>
              <a:rPr lang="it-IT" sz="1600" dirty="0"/>
              <a:t> </a:t>
            </a:r>
            <a:r>
              <a:rPr lang="it-IT" sz="1600" dirty="0" err="1"/>
              <a:t>variations</a:t>
            </a:r>
            <a:r>
              <a:rPr lang="it-IT" sz="1600" dirty="0"/>
              <a:t> and the </a:t>
            </a:r>
            <a:r>
              <a:rPr lang="it-IT" sz="1600" dirty="0" err="1"/>
              <a:t>characteristic</a:t>
            </a:r>
            <a:r>
              <a:rPr lang="it-IT" sz="1600" dirty="0"/>
              <a:t> </a:t>
            </a:r>
            <a:r>
              <a:rPr lang="it-IT" sz="1600" dirty="0" err="1"/>
              <a:t>localization</a:t>
            </a:r>
            <a:r>
              <a:rPr lang="it-IT" sz="1600" dirty="0"/>
              <a:t> of the </a:t>
            </a:r>
            <a:r>
              <a:rPr lang="it-IT" sz="1600" dirty="0" err="1"/>
              <a:t>transient</a:t>
            </a:r>
            <a:r>
              <a:rPr lang="it-IT" sz="1600" dirty="0"/>
              <a:t> radiation </a:t>
            </a:r>
            <a:r>
              <a:rPr lang="it-IT" sz="1600" dirty="0" err="1"/>
              <a:t>at</a:t>
            </a:r>
            <a:r>
              <a:rPr lang="it-IT" sz="1600" dirty="0"/>
              <a:t> the </a:t>
            </a:r>
            <a:r>
              <a:rPr lang="it-IT" sz="1600" dirty="0" err="1"/>
              <a:t>outer</a:t>
            </a:r>
            <a:r>
              <a:rPr lang="it-IT" sz="1600" dirty="0"/>
              <a:t> target </a:t>
            </a:r>
            <a:r>
              <a:rPr lang="it-IT" sz="1600" dirty="0" err="1"/>
              <a:t>during</a:t>
            </a:r>
            <a:r>
              <a:rPr lang="it-IT" sz="1600" dirty="0"/>
              <a:t> ELMs.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A3B134C-D573-FBF8-5170-F464FB8846A8}"/>
              </a:ext>
            </a:extLst>
          </p:cNvPr>
          <p:cNvSpPr txBox="1"/>
          <p:nvPr/>
        </p:nvSpPr>
        <p:spPr>
          <a:xfrm rot="16200000">
            <a:off x="6977731" y="3073268"/>
            <a:ext cx="1743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Intensity</a:t>
            </a:r>
            <a:r>
              <a:rPr lang="it-IT" sz="1200" dirty="0"/>
              <a:t> (W/m</a:t>
            </a:r>
            <a:r>
              <a:rPr lang="it-IT" sz="1200" baseline="30000" dirty="0"/>
              <a:t>2</a:t>
            </a:r>
            <a:r>
              <a:rPr lang="it-IT" sz="1200" dirty="0"/>
              <a:t>)</a:t>
            </a:r>
            <a:endParaRPr lang="it-IT" sz="1200" baseline="30000" dirty="0"/>
          </a:p>
        </p:txBody>
      </p:sp>
      <p:pic>
        <p:nvPicPr>
          <p:cNvPr id="9" name="AXUV_cal_71557">
            <a:hlinkClick r:id="" action="ppaction://media"/>
            <a:extLst>
              <a:ext uri="{FF2B5EF4-FFF2-40B4-BE49-F238E27FC236}">
                <a16:creationId xmlns:a16="http://schemas.microsoft.com/office/drawing/2014/main" id="{31910D4F-75EF-870B-C19A-9B213A045B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43038" r="6945" b="2886"/>
          <a:stretch>
            <a:fillRect/>
          </a:stretch>
        </p:blipFill>
        <p:spPr>
          <a:xfrm>
            <a:off x="6550374" y="1322455"/>
            <a:ext cx="5439349" cy="4763506"/>
          </a:xfrm>
          <a:prstGeom prst="rect">
            <a:avLst/>
          </a:prstGeom>
        </p:spPr>
      </p:pic>
      <p:pic>
        <p:nvPicPr>
          <p:cNvPr id="11" name="AXUV_cal_71557">
            <a:hlinkClick r:id="" action="ppaction://media"/>
            <a:extLst>
              <a:ext uri="{FF2B5EF4-FFF2-40B4-BE49-F238E27FC236}">
                <a16:creationId xmlns:a16="http://schemas.microsoft.com/office/drawing/2014/main" id="{09A3F3A3-55DD-1E4F-22AA-6AFDA0D3B7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7549" t="2440" r="58640" b="2694"/>
          <a:stretch>
            <a:fillRect/>
          </a:stretch>
        </p:blipFill>
        <p:spPr>
          <a:xfrm>
            <a:off x="3960920" y="1432753"/>
            <a:ext cx="2589454" cy="465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1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1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9"/>
            </p:par>
            <p:par>
              <p:cTn id="10"/>
            </p:par>
            <p:video>
              <p:cMediaNode vol="80000">
                <p:cTn id="11" repeatCount="indefinite" fill="remove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F64D38-9254-FD51-F071-BEBD8B06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9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C4BACF36-280C-E085-2EFE-5F541CC7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3976"/>
            <a:ext cx="10515600" cy="67310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Linear </a:t>
            </a:r>
            <a:r>
              <a:rPr lang="it-IT" b="1" dirty="0" err="1"/>
              <a:t>Regression</a:t>
            </a:r>
            <a:endParaRPr lang="it-IT" b="1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604AD45-D5B3-6C56-1090-EAE1804EAE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9" y="969325"/>
            <a:ext cx="6410806" cy="53702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54EDDD6-9DA7-FD13-B010-876BA2DC8EF8}"/>
              </a:ext>
            </a:extLst>
          </p:cNvPr>
          <p:cNvSpPr txBox="1"/>
          <p:nvPr/>
        </p:nvSpPr>
        <p:spPr>
          <a:xfrm>
            <a:off x="7173157" y="1332577"/>
            <a:ext cx="462260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b="1" dirty="0"/>
              <a:t>Multi-shot </a:t>
            </a:r>
            <a:r>
              <a:rPr lang="it-IT" b="1" dirty="0" err="1"/>
              <a:t>calibration</a:t>
            </a:r>
            <a:r>
              <a:rPr lang="it-IT" b="1" dirty="0"/>
              <a:t>:</a:t>
            </a:r>
            <a:r>
              <a:rPr lang="it-IT" dirty="0"/>
              <a:t> a single </a:t>
            </a:r>
            <a:r>
              <a:rPr lang="it-IT" dirty="0" err="1"/>
              <a:t>regression</a:t>
            </a:r>
            <a:r>
              <a:rPr lang="it-IT" dirty="0"/>
              <a:t> model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derived</a:t>
            </a:r>
            <a:r>
              <a:rPr lang="it-IT" dirty="0"/>
              <a:t> by </a:t>
            </a:r>
            <a:r>
              <a:rPr lang="it-IT" dirty="0" err="1"/>
              <a:t>combining</a:t>
            </a:r>
            <a:r>
              <a:rPr lang="it-IT" dirty="0"/>
              <a:t> measurements from all </a:t>
            </a:r>
            <a:r>
              <a:rPr lang="it-IT" dirty="0" err="1"/>
              <a:t>selected</a:t>
            </a:r>
            <a:r>
              <a:rPr lang="it-IT" dirty="0"/>
              <a:t> </a:t>
            </a:r>
            <a:r>
              <a:rPr lang="it-IT" dirty="0" err="1"/>
              <a:t>discharges</a:t>
            </a:r>
            <a:r>
              <a:rPr lang="it-IT" dirty="0"/>
              <a:t>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b="1" dirty="0" err="1"/>
              <a:t>Generalized</a:t>
            </a:r>
            <a:r>
              <a:rPr lang="it-IT" b="1" dirty="0"/>
              <a:t> </a:t>
            </a:r>
            <a:r>
              <a:rPr lang="it-IT" b="1" dirty="0" err="1"/>
              <a:t>response</a:t>
            </a:r>
            <a:r>
              <a:rPr lang="it-IT" b="1" dirty="0"/>
              <a:t>:</a:t>
            </a:r>
            <a:r>
              <a:rPr lang="it-IT" dirty="0"/>
              <a:t> the model </a:t>
            </a:r>
            <a:r>
              <a:rPr lang="it-IT" dirty="0" err="1"/>
              <a:t>captures</a:t>
            </a:r>
            <a:r>
              <a:rPr lang="it-IT" dirty="0"/>
              <a:t> the common AXUV–bolometric </a:t>
            </a:r>
            <a:r>
              <a:rPr lang="it-IT" dirty="0" err="1"/>
              <a:t>relationship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plasma </a:t>
            </a:r>
            <a:r>
              <a:rPr lang="it-IT" dirty="0" err="1"/>
              <a:t>discharges</a:t>
            </a:r>
            <a:r>
              <a:rPr lang="it-IT" dirty="0"/>
              <a:t>.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b="1" dirty="0"/>
              <a:t>ELM </a:t>
            </a:r>
            <a:r>
              <a:rPr lang="it-IT" b="1" dirty="0" err="1"/>
              <a:t>reconstruction</a:t>
            </a:r>
            <a:r>
              <a:rPr lang="it-IT" b="1" dirty="0"/>
              <a:t>:</a:t>
            </a:r>
            <a:r>
              <a:rPr lang="it-IT" dirty="0"/>
              <a:t> for </a:t>
            </a:r>
            <a:r>
              <a:rPr lang="it-IT" dirty="0" err="1"/>
              <a:t>pulse</a:t>
            </a:r>
            <a:r>
              <a:rPr lang="it-IT" dirty="0"/>
              <a:t> #71157, it </a:t>
            </a:r>
            <a:r>
              <a:rPr lang="it-IT" dirty="0" err="1"/>
              <a:t>reproduces</a:t>
            </a:r>
            <a:r>
              <a:rPr lang="it-IT" dirty="0"/>
              <a:t> the </a:t>
            </a:r>
            <a:r>
              <a:rPr lang="it-IT" dirty="0" err="1"/>
              <a:t>transient</a:t>
            </a:r>
            <a:r>
              <a:rPr lang="it-IT" dirty="0"/>
              <a:t> ELM dynamics and the radiation </a:t>
            </a:r>
            <a:r>
              <a:rPr lang="it-IT" dirty="0" err="1"/>
              <a:t>around</a:t>
            </a:r>
            <a:r>
              <a:rPr lang="it-IT" dirty="0"/>
              <a:t> the X-point, but with a </a:t>
            </a:r>
            <a:r>
              <a:rPr lang="it-IT" b="1" dirty="0"/>
              <a:t>more </a:t>
            </a:r>
            <a:r>
              <a:rPr lang="it-IT" b="1" dirty="0" err="1"/>
              <a:t>spatially</a:t>
            </a:r>
            <a:r>
              <a:rPr lang="it-IT" b="1" dirty="0"/>
              <a:t> </a:t>
            </a:r>
            <a:r>
              <a:rPr lang="it-IT" b="1" dirty="0" err="1"/>
              <a:t>extended</a:t>
            </a:r>
            <a:r>
              <a:rPr lang="it-IT" b="1" dirty="0"/>
              <a:t> and </a:t>
            </a:r>
            <a:r>
              <a:rPr lang="it-IT" b="1" dirty="0" err="1"/>
              <a:t>less</a:t>
            </a:r>
            <a:r>
              <a:rPr lang="it-IT" b="1" dirty="0"/>
              <a:t> </a:t>
            </a:r>
            <a:r>
              <a:rPr lang="it-IT" b="1" dirty="0" err="1"/>
              <a:t>localized</a:t>
            </a:r>
            <a:r>
              <a:rPr lang="it-IT" dirty="0"/>
              <a:t> </a:t>
            </a:r>
            <a:r>
              <a:rPr lang="it-IT" dirty="0" err="1"/>
              <a:t>reconstruction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the TRF model.</a:t>
            </a:r>
          </a:p>
        </p:txBody>
      </p:sp>
    </p:spTree>
    <p:extLst>
      <p:ext uri="{BB962C8B-B14F-4D97-AF65-F5344CB8AC3E}">
        <p14:creationId xmlns:p14="http://schemas.microsoft.com/office/powerpoint/2010/main" val="372925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D4F9D1-C9FE-EA3E-80F0-50FFDE49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/>
              <a:t>Conclusions</a:t>
            </a:r>
            <a:r>
              <a:rPr lang="it-IT" b="1" dirty="0"/>
              <a:t> and future work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A7E8BC-0065-BDD7-DB45-931E0E8AD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10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5" name="Elemento grafico 1">
            <a:extLst>
              <a:ext uri="{FF2B5EF4-FFF2-40B4-BE49-F238E27FC236}">
                <a16:creationId xmlns:a16="http://schemas.microsoft.com/office/drawing/2014/main" id="{C1536C89-962A-7281-7C6B-F7BBC0790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53250" y="4191377"/>
            <a:ext cx="4842510" cy="221424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03007A-965D-8EC8-5FC4-75CED6340BFF}"/>
              </a:ext>
            </a:extLst>
          </p:cNvPr>
          <p:cNvSpPr txBox="1"/>
          <p:nvPr/>
        </p:nvSpPr>
        <p:spPr>
          <a:xfrm>
            <a:off x="228601" y="1051183"/>
            <a:ext cx="48289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TRF</a:t>
            </a:r>
            <a:r>
              <a:rPr lang="it-IT" dirty="0"/>
              <a:t> </a:t>
            </a:r>
            <a:r>
              <a:rPr lang="it-IT" dirty="0" err="1"/>
              <a:t>provides</a:t>
            </a:r>
            <a:r>
              <a:rPr lang="it-IT" dirty="0"/>
              <a:t> the best agreement with the bolometric </a:t>
            </a:r>
            <a:r>
              <a:rPr lang="it-IT" dirty="0" err="1"/>
              <a:t>reference</a:t>
            </a:r>
            <a:r>
              <a:rPr lang="it-IT" dirty="0"/>
              <a:t>, also in </a:t>
            </a:r>
            <a:r>
              <a:rPr lang="it-IT" dirty="0" err="1"/>
              <a:t>terms</a:t>
            </a:r>
            <a:r>
              <a:rPr lang="it-IT" dirty="0"/>
              <a:t> of </a:t>
            </a:r>
            <a:r>
              <a:rPr lang="it-IT" dirty="0" err="1"/>
              <a:t>reconstructed</a:t>
            </a:r>
            <a:r>
              <a:rPr lang="it-IT" dirty="0"/>
              <a:t> </a:t>
            </a:r>
            <a:r>
              <a:rPr lang="it-IT" dirty="0" err="1"/>
              <a:t>radiated</a:t>
            </a:r>
            <a:r>
              <a:rPr lang="it-IT" dirty="0"/>
              <a:t> power. It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suitable</a:t>
            </a:r>
            <a:r>
              <a:rPr lang="it-IT" dirty="0"/>
              <a:t> for inter-shot and offline </a:t>
            </a:r>
            <a:r>
              <a:rPr lang="it-IT" dirty="0" err="1"/>
              <a:t>analyses</a:t>
            </a:r>
            <a:r>
              <a:rPr lang="it-IT" dirty="0"/>
              <a:t>, with </a:t>
            </a:r>
            <a:r>
              <a:rPr lang="it-IT" dirty="0" err="1"/>
              <a:t>channel-dependent</a:t>
            </a:r>
            <a:r>
              <a:rPr lang="it-IT" dirty="0"/>
              <a:t> </a:t>
            </a:r>
            <a:r>
              <a:rPr lang="it-IT" dirty="0" err="1"/>
              <a:t>correction</a:t>
            </a:r>
            <a:r>
              <a:rPr lang="it-IT" dirty="0"/>
              <a:t> </a:t>
            </a:r>
            <a:r>
              <a:rPr lang="it-IT" dirty="0" err="1"/>
              <a:t>factors</a:t>
            </a:r>
            <a:r>
              <a:rPr lang="it-IT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Linear </a:t>
            </a:r>
            <a:r>
              <a:rPr lang="it-IT" b="1" dirty="0" err="1"/>
              <a:t>regression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suitable</a:t>
            </a:r>
            <a:r>
              <a:rPr lang="it-IT" dirty="0"/>
              <a:t> for </a:t>
            </a:r>
            <a:r>
              <a:rPr lang="it-IT" dirty="0" err="1"/>
              <a:t>repeated</a:t>
            </a:r>
            <a:r>
              <a:rPr lang="it-IT" dirty="0"/>
              <a:t>/inter-shot </a:t>
            </a:r>
            <a:r>
              <a:rPr lang="it-IT" dirty="0" err="1"/>
              <a:t>application</a:t>
            </a:r>
            <a:r>
              <a:rPr lang="it-IT" dirty="0"/>
              <a:t> and </a:t>
            </a:r>
            <a:r>
              <a:rPr lang="it-IT" dirty="0" err="1"/>
              <a:t>potential</a:t>
            </a:r>
            <a:r>
              <a:rPr lang="it-IT" dirty="0"/>
              <a:t> real-time </a:t>
            </a:r>
            <a:r>
              <a:rPr lang="it-IT" dirty="0" err="1"/>
              <a:t>implementation</a:t>
            </a:r>
            <a:r>
              <a:rPr lang="it-IT" dirty="0"/>
              <a:t>, once </a:t>
            </a:r>
            <a:r>
              <a:rPr lang="it-IT" dirty="0" err="1"/>
              <a:t>calibrated</a:t>
            </a:r>
            <a:r>
              <a:rPr lang="it-IT" dirty="0"/>
              <a:t> on </a:t>
            </a:r>
            <a:r>
              <a:rPr lang="it-IT" dirty="0" err="1"/>
              <a:t>representative</a:t>
            </a:r>
            <a:r>
              <a:rPr lang="it-IT" dirty="0"/>
              <a:t> </a:t>
            </a:r>
            <a:r>
              <a:rPr lang="it-IT" dirty="0" err="1"/>
              <a:t>discharges</a:t>
            </a:r>
            <a:r>
              <a:rPr lang="it-IT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Real-time </a:t>
            </a:r>
            <a:r>
              <a:rPr lang="it-IT" b="1" dirty="0" err="1"/>
              <a:t>application</a:t>
            </a:r>
            <a:r>
              <a:rPr lang="it-IT" b="1" dirty="0"/>
              <a:t>:</a:t>
            </a:r>
            <a:r>
              <a:rPr lang="it-IT" dirty="0"/>
              <a:t> investigate the deployment of the </a:t>
            </a:r>
            <a:r>
              <a:rPr lang="it-IT" dirty="0" err="1"/>
              <a:t>trained</a:t>
            </a:r>
            <a:r>
              <a:rPr lang="it-IT" dirty="0"/>
              <a:t> model for fast, </a:t>
            </a:r>
            <a:r>
              <a:rPr lang="it-IT" dirty="0" err="1"/>
              <a:t>potentially</a:t>
            </a:r>
            <a:r>
              <a:rPr lang="it-IT" dirty="0"/>
              <a:t> real-time </a:t>
            </a:r>
            <a:r>
              <a:rPr lang="it-IT" dirty="0" err="1"/>
              <a:t>radiation</a:t>
            </a:r>
            <a:r>
              <a:rPr lang="it-IT" dirty="0"/>
              <a:t> monitoring.</a:t>
            </a:r>
          </a:p>
          <a:p>
            <a:pPr algn="just"/>
            <a:endParaRPr lang="it-IT" dirty="0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2F1EF4C6-D2F3-24CD-96A6-3945E5BC83EC}"/>
              </a:ext>
            </a:extLst>
          </p:cNvPr>
          <p:cNvCxnSpPr>
            <a:cxnSpLocks/>
          </p:cNvCxnSpPr>
          <p:nvPr/>
        </p:nvCxnSpPr>
        <p:spPr>
          <a:xfrm>
            <a:off x="5085625" y="2482344"/>
            <a:ext cx="1722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AB85AB1-B117-4584-D56A-F54B53856D6F}"/>
              </a:ext>
            </a:extLst>
          </p:cNvPr>
          <p:cNvSpPr txBox="1"/>
          <p:nvPr/>
        </p:nvSpPr>
        <p:spPr>
          <a:xfrm>
            <a:off x="7134411" y="1051183"/>
            <a:ext cx="48289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/>
              <a:t>Neural</a:t>
            </a:r>
            <a:r>
              <a:rPr lang="it-IT" b="1" dirty="0"/>
              <a:t>-network-</a:t>
            </a:r>
            <a:r>
              <a:rPr lang="it-IT" b="1" dirty="0" err="1"/>
              <a:t>based</a:t>
            </a:r>
            <a:r>
              <a:rPr lang="it-IT" b="1" dirty="0"/>
              <a:t> </a:t>
            </a:r>
            <a:r>
              <a:rPr lang="it-IT" b="1" dirty="0" err="1"/>
              <a:t>calibration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train</a:t>
            </a:r>
            <a:r>
              <a:rPr lang="it-IT" dirty="0"/>
              <a:t> a </a:t>
            </a:r>
            <a:r>
              <a:rPr lang="it-IT" dirty="0" err="1"/>
              <a:t>neural</a:t>
            </a:r>
            <a:r>
              <a:rPr lang="it-IT" dirty="0"/>
              <a:t> network to </a:t>
            </a:r>
            <a:r>
              <a:rPr lang="it-IT" dirty="0" err="1"/>
              <a:t>learn</a:t>
            </a:r>
            <a:r>
              <a:rPr lang="it-IT" dirty="0"/>
              <a:t> the </a:t>
            </a:r>
            <a:r>
              <a:rPr lang="it-IT" dirty="0" err="1"/>
              <a:t>relationship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</a:t>
            </a:r>
            <a:r>
              <a:rPr lang="it-IT" dirty="0" err="1"/>
              <a:t>measured</a:t>
            </a:r>
            <a:r>
              <a:rPr lang="it-IT" dirty="0"/>
              <a:t> AXUV </a:t>
            </a:r>
            <a:r>
              <a:rPr lang="it-IT" dirty="0" err="1"/>
              <a:t>signals</a:t>
            </a:r>
            <a:r>
              <a:rPr lang="it-IT" dirty="0"/>
              <a:t> and the </a:t>
            </a:r>
            <a:r>
              <a:rPr lang="it-IT" dirty="0" err="1"/>
              <a:t>corresponding</a:t>
            </a:r>
            <a:r>
              <a:rPr lang="it-IT" dirty="0"/>
              <a:t> </a:t>
            </a:r>
            <a:r>
              <a:rPr lang="it-IT" dirty="0" err="1"/>
              <a:t>bolometric</a:t>
            </a:r>
            <a:r>
              <a:rPr lang="it-IT" dirty="0"/>
              <a:t> </a:t>
            </a:r>
            <a:r>
              <a:rPr lang="it-IT" dirty="0" err="1"/>
              <a:t>reference</a:t>
            </a:r>
            <a:r>
              <a:rPr lang="it-IT" dirty="0"/>
              <a:t>.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Fully</a:t>
            </a:r>
            <a:r>
              <a:rPr lang="it-IT" dirty="0"/>
              <a:t> </a:t>
            </a:r>
            <a:r>
              <a:rPr lang="it-IT" dirty="0" err="1"/>
              <a:t>connected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20 </a:t>
            </a:r>
            <a:r>
              <a:rPr lang="it-IT" dirty="0" err="1"/>
              <a:t>neurons</a:t>
            </a:r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4 </a:t>
            </a:r>
            <a:r>
              <a:rPr lang="it-IT" dirty="0" err="1"/>
              <a:t>hidden</a:t>
            </a:r>
            <a:r>
              <a:rPr lang="it-IT" dirty="0"/>
              <a:t> </a:t>
            </a:r>
            <a:r>
              <a:rPr lang="it-IT" dirty="0" err="1"/>
              <a:t>layers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1696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90FF-03CB-6DC9-ED4F-A1C77AC1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B2C922-FC9E-704A-FBF1-59ADA20DF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370" y="1436675"/>
            <a:ext cx="3185259" cy="1297815"/>
          </a:xfrm>
        </p:spPr>
        <p:txBody>
          <a:bodyPr>
            <a:normAutofit/>
          </a:bodyPr>
          <a:lstStyle/>
          <a:p>
            <a:r>
              <a:rPr lang="it-IT" sz="5400" b="1" dirty="0"/>
              <a:t>Thank </a:t>
            </a:r>
            <a:r>
              <a:rPr lang="it-IT" sz="5400" b="1" dirty="0" err="1"/>
              <a:t>you</a:t>
            </a:r>
            <a:r>
              <a:rPr lang="it-IT" sz="5400" b="1" dirty="0"/>
              <a:t>!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517DA37-3F8A-B12C-EE07-6C7763644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11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0376B2D-84A5-5D37-2B11-75526D974F3B}"/>
              </a:ext>
            </a:extLst>
          </p:cNvPr>
          <p:cNvSpPr txBox="1"/>
          <p:nvPr/>
        </p:nvSpPr>
        <p:spPr>
          <a:xfrm>
            <a:off x="531222" y="2826659"/>
            <a:ext cx="1084217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Cross-calibration of AXUV diodes with metal foil bolometers for the resolution of</a:t>
            </a:r>
          </a:p>
          <a:p>
            <a:pPr algn="ctr"/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fast plasma events in TCV</a:t>
            </a:r>
          </a:p>
          <a:p>
            <a:pPr algn="ctr"/>
            <a:endParaRPr lang="en-US" sz="20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br>
              <a:rPr lang="it-IT" sz="2000" dirty="0">
                <a:solidFill>
                  <a:schemeClr val="bg2">
                    <a:lumMod val="50000"/>
                  </a:schemeClr>
                </a:solidFill>
              </a:rPr>
            </a:br>
            <a:endParaRPr lang="it-IT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B4B5B0E-2009-BC71-6563-E125D2F1F276}"/>
              </a:ext>
            </a:extLst>
          </p:cNvPr>
          <p:cNvSpPr txBox="1"/>
          <p:nvPr/>
        </p:nvSpPr>
        <p:spPr>
          <a:xfrm>
            <a:off x="4642707" y="3953761"/>
            <a:ext cx="2951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v.d.agostino@ing.uniroma2.com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5F75C8D-E3A7-8E65-3F3C-15AE0B7626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65" r="7856"/>
          <a:stretch>
            <a:fillRect/>
          </a:stretch>
        </p:blipFill>
        <p:spPr>
          <a:xfrm>
            <a:off x="0" y="0"/>
            <a:ext cx="1276435" cy="108331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369EDFA-1C2B-4B1E-0F8B-8606CFBF0782}"/>
              </a:ext>
            </a:extLst>
          </p:cNvPr>
          <p:cNvSpPr txBox="1"/>
          <p:nvPr/>
        </p:nvSpPr>
        <p:spPr>
          <a:xfrm>
            <a:off x="1342991" y="4954549"/>
            <a:ext cx="9550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2465"/>
                </a:solidFill>
              </a:rPr>
              <a:t>8th International Conference on </a:t>
            </a:r>
            <a:r>
              <a:rPr lang="it-IT" b="1" dirty="0" err="1">
                <a:solidFill>
                  <a:srgbClr val="002465"/>
                </a:solidFill>
              </a:rPr>
              <a:t>Frontier</a:t>
            </a:r>
            <a:r>
              <a:rPr lang="it-IT" b="1" dirty="0">
                <a:solidFill>
                  <a:srgbClr val="002465"/>
                </a:solidFill>
              </a:rPr>
              <a:t> in </a:t>
            </a:r>
            <a:r>
              <a:rPr lang="it-IT" b="1" dirty="0" err="1">
                <a:solidFill>
                  <a:srgbClr val="002465"/>
                </a:solidFill>
              </a:rPr>
              <a:t>Diagnostic</a:t>
            </a:r>
            <a:r>
              <a:rPr lang="it-IT" b="1" dirty="0">
                <a:solidFill>
                  <a:srgbClr val="002465"/>
                </a:solidFill>
              </a:rPr>
              <a:t> Technologies, Frascati, 19-21 October 2026</a:t>
            </a:r>
          </a:p>
        </p:txBody>
      </p:sp>
    </p:spTree>
    <p:extLst>
      <p:ext uri="{BB962C8B-B14F-4D97-AF65-F5344CB8AC3E}">
        <p14:creationId xmlns:p14="http://schemas.microsoft.com/office/powerpoint/2010/main" val="3512228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070F0C-BB61-BB22-2379-4713362A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29" y="2882299"/>
            <a:ext cx="2298541" cy="673965"/>
          </a:xfrm>
        </p:spPr>
        <p:txBody>
          <a:bodyPr>
            <a:normAutofit fontScale="90000"/>
          </a:bodyPr>
          <a:lstStyle/>
          <a:p>
            <a:r>
              <a:rPr lang="it-IT" err="1"/>
              <a:t>Appendix</a:t>
            </a:r>
            <a:r>
              <a:rPr lang="it-IT"/>
              <a:t>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5F2A326-983B-8495-D8CE-A6C12F937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12</a:t>
            </a:fld>
            <a:endParaRPr lang="it-IT">
              <a:solidFill>
                <a:srgbClr val="002465"/>
              </a:solidFill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4881F7D-0D9A-6421-7F41-E5DFD544D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86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ACA18-341D-CE80-CC10-7E0B8B1B5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D13F68-9028-CFDA-5983-3D5A1ED4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13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6BD755D-4B02-E25E-A9A2-7DDA4C640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43"/>
          <a:stretch>
            <a:fillRect/>
          </a:stretch>
        </p:blipFill>
        <p:spPr>
          <a:xfrm>
            <a:off x="165986" y="1237430"/>
            <a:ext cx="3744163" cy="489152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E69F490-A30D-1C5D-0335-8C9206D1D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3"/>
          <a:stretch>
            <a:fillRect/>
          </a:stretch>
        </p:blipFill>
        <p:spPr>
          <a:xfrm>
            <a:off x="3993342" y="1237430"/>
            <a:ext cx="3829207" cy="5002631"/>
          </a:xfrm>
          <a:prstGeom prst="rect">
            <a:avLst/>
          </a:prstGeom>
        </p:spPr>
      </p:pic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D78AE48D-9C07-DBC5-6FEA-C78B52A6A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771364"/>
              </p:ext>
            </p:extLst>
          </p:nvPr>
        </p:nvGraphicFramePr>
        <p:xfrm>
          <a:off x="8316686" y="2892933"/>
          <a:ext cx="3479074" cy="1072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9571">
                  <a:extLst>
                    <a:ext uri="{9D8B030D-6E8A-4147-A177-3AD203B41FA5}">
                      <a16:colId xmlns:a16="http://schemas.microsoft.com/office/drawing/2014/main" val="4493150"/>
                    </a:ext>
                  </a:extLst>
                </a:gridCol>
                <a:gridCol w="1159571">
                  <a:extLst>
                    <a:ext uri="{9D8B030D-6E8A-4147-A177-3AD203B41FA5}">
                      <a16:colId xmlns:a16="http://schemas.microsoft.com/office/drawing/2014/main" val="993891535"/>
                    </a:ext>
                  </a:extLst>
                </a:gridCol>
                <a:gridCol w="1159932">
                  <a:extLst>
                    <a:ext uri="{9D8B030D-6E8A-4147-A177-3AD203B41FA5}">
                      <a16:colId xmlns:a16="http://schemas.microsoft.com/office/drawing/2014/main" val="31233908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Method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RMSE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</a:rPr>
                        <a:t>NRMSE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8010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Linear regression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17824.71 W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</a:rPr>
                        <a:t>8.6%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8160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>
                          <a:effectLst/>
                        </a:rPr>
                        <a:t>TRF</a:t>
                      </a:r>
                      <a:endParaRPr lang="it-I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11890.0 W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600" kern="100" dirty="0">
                          <a:effectLst/>
                        </a:rPr>
                        <a:t>5.74%</a:t>
                      </a:r>
                      <a:endParaRPr lang="it-I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1522412"/>
                  </a:ext>
                </a:extLst>
              </a:tr>
            </a:tbl>
          </a:graphicData>
        </a:graphic>
      </p:graphicFrame>
      <p:sp>
        <p:nvSpPr>
          <p:cNvPr id="14" name="Titolo 1">
            <a:extLst>
              <a:ext uri="{FF2B5EF4-FFF2-40B4-BE49-F238E27FC236}">
                <a16:creationId xmlns:a16="http://schemas.microsoft.com/office/drawing/2014/main" id="{D0234B9B-99EE-CFC9-BCB4-FC7180B7F71E}"/>
              </a:ext>
            </a:extLst>
          </p:cNvPr>
          <p:cNvSpPr txBox="1">
            <a:spLocks/>
          </p:cNvSpPr>
          <p:nvPr/>
        </p:nvSpPr>
        <p:spPr>
          <a:xfrm>
            <a:off x="0" y="242873"/>
            <a:ext cx="10733117" cy="673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/>
              <a:t>PULSE #78476 - </a:t>
            </a:r>
            <a:r>
              <a:rPr lang="it-IT" b="1" dirty="0" err="1"/>
              <a:t>Validation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647970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D0EA92-F138-4D47-A565-316C08CB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14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B598A6D-B7F9-7529-F9CF-7FAE3B828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2" t="4248"/>
          <a:stretch>
            <a:fillRect/>
          </a:stretch>
        </p:blipFill>
        <p:spPr>
          <a:xfrm>
            <a:off x="8051976" y="833258"/>
            <a:ext cx="4018992" cy="560364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72A4A82-9154-2F73-A8CD-8A3140CC8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35"/>
          <a:stretch>
            <a:fillRect/>
          </a:stretch>
        </p:blipFill>
        <p:spPr>
          <a:xfrm>
            <a:off x="4329670" y="904617"/>
            <a:ext cx="3532659" cy="549036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72D91AF-80B5-465E-A323-0DE3885AA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9" r="55538"/>
          <a:stretch>
            <a:fillRect/>
          </a:stretch>
        </p:blipFill>
        <p:spPr>
          <a:xfrm>
            <a:off x="121032" y="940129"/>
            <a:ext cx="4008864" cy="549036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A6A6DD1-707E-A1AC-1034-EAF1CBC54E1D}"/>
              </a:ext>
            </a:extLst>
          </p:cNvPr>
          <p:cNvSpPr txBox="1"/>
          <p:nvPr/>
        </p:nvSpPr>
        <p:spPr>
          <a:xfrm>
            <a:off x="1339198" y="6234513"/>
            <a:ext cx="291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Linear </a:t>
            </a:r>
            <a:r>
              <a:rPr lang="it-IT" b="1" dirty="0" err="1"/>
              <a:t>regression</a:t>
            </a:r>
            <a:endParaRPr lang="it-IT" b="1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21A6D9C-D142-EF2E-9729-9D7B6C53EC17}"/>
              </a:ext>
            </a:extLst>
          </p:cNvPr>
          <p:cNvSpPr txBox="1"/>
          <p:nvPr/>
        </p:nvSpPr>
        <p:spPr>
          <a:xfrm>
            <a:off x="5911198" y="6234513"/>
            <a:ext cx="291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TRF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11C3A2CD-AC3A-90B5-4914-FC1C9CA5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5140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Comparison</a:t>
            </a:r>
            <a:r>
              <a:rPr lang="it-IT" dirty="0"/>
              <a:t> of </a:t>
            </a:r>
            <a:r>
              <a:rPr lang="it-IT" dirty="0" err="1"/>
              <a:t>radiated</a:t>
            </a:r>
            <a:r>
              <a:rPr lang="it-IT" dirty="0"/>
              <a:t> power – </a:t>
            </a:r>
            <a:r>
              <a:rPr lang="it-IT" dirty="0" err="1"/>
              <a:t>pulse</a:t>
            </a:r>
            <a:r>
              <a:rPr lang="it-IT" dirty="0"/>
              <a:t> #71157</a:t>
            </a:r>
          </a:p>
        </p:txBody>
      </p:sp>
    </p:spTree>
    <p:extLst>
      <p:ext uri="{BB962C8B-B14F-4D97-AF65-F5344CB8AC3E}">
        <p14:creationId xmlns:p14="http://schemas.microsoft.com/office/powerpoint/2010/main" val="4080793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7540-6A5A-95DA-3688-E7923E281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51A799-8FB6-29A3-3561-E62736A3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err="1"/>
              <a:t>References</a:t>
            </a:r>
            <a:r>
              <a:rPr lang="it-IT"/>
              <a:t> 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AECFA0-39C9-1B2E-22DE-F269874B7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38" y="1523785"/>
            <a:ext cx="10515600" cy="4351338"/>
          </a:xfrm>
        </p:spPr>
        <p:txBody>
          <a:bodyPr>
            <a:normAutofit/>
          </a:bodyPr>
          <a:lstStyle/>
          <a:p>
            <a:r>
              <a:rPr lang="en-GB" sz="1800" u="sng" dirty="0"/>
              <a:t>K. F. Mast et al., “A low noise highly integrated bolometer array for absolute measurement of VUV and soft x radiation”, Rev. Sci. </a:t>
            </a:r>
            <a:r>
              <a:rPr lang="en-GB" sz="1800" u="sng" dirty="0" err="1"/>
              <a:t>Instrum</a:t>
            </a:r>
            <a:r>
              <a:rPr lang="en-GB" sz="1800" u="sng" dirty="0"/>
              <a:t>. 62, 744–750 (1991), </a:t>
            </a:r>
            <a:r>
              <a:rPr lang="en-GB" sz="1800" u="sng" dirty="0">
                <a:hlinkClick r:id="rId2"/>
              </a:rPr>
              <a:t>https://doi.org/10.1063/1.1142078</a:t>
            </a:r>
            <a:endParaRPr lang="en-GB" sz="1800" u="sng" dirty="0"/>
          </a:p>
          <a:p>
            <a:endParaRPr lang="en-GB" sz="1800" u="sng" dirty="0"/>
          </a:p>
          <a:p>
            <a:r>
              <a:rPr lang="en-GB" sz="1800" u="sng" dirty="0"/>
              <a:t>B.P: Duval et al., “Experimental research on the TCV tokamak”, 2024, </a:t>
            </a:r>
            <a:r>
              <a:rPr lang="en-GB" sz="1800" u="sng" dirty="0" err="1"/>
              <a:t>Nucl</a:t>
            </a:r>
            <a:r>
              <a:rPr lang="en-GB" sz="1800" u="sng" dirty="0"/>
              <a:t>. Fusion 64 112023, </a:t>
            </a:r>
            <a:r>
              <a:rPr lang="en-GB" sz="18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 10.1088/1741-4326/ad8361</a:t>
            </a:r>
            <a:endParaRPr lang="en-GB" sz="1800" u="sng" dirty="0"/>
          </a:p>
          <a:p>
            <a:endParaRPr lang="it-IT" sz="1800" u="sng" dirty="0"/>
          </a:p>
          <a:p>
            <a:r>
              <a:rPr lang="en-GB" sz="1800" u="sng" dirty="0"/>
              <a:t>U. Sheikh et al., “RADCAM—A radiation camera system combining foil bolometers, AXUV diodes, and filtered soft x-ray diodes”, Rev. Sci. </a:t>
            </a:r>
            <a:r>
              <a:rPr lang="en-GB" sz="1800" u="sng" dirty="0" err="1"/>
              <a:t>Instrum</a:t>
            </a:r>
            <a:r>
              <a:rPr lang="en-GB" sz="1800" u="sng" dirty="0"/>
              <a:t>. 93, 113513 (2022), </a:t>
            </a:r>
            <a:r>
              <a:rPr lang="en-GB" sz="1800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https://doi.org/10.1063/5.0095907</a:t>
            </a:r>
            <a:endParaRPr lang="en-GB" sz="1800" u="sng" dirty="0"/>
          </a:p>
          <a:p>
            <a:endParaRPr lang="it-IT" sz="1800" u="sng" dirty="0"/>
          </a:p>
          <a:p>
            <a:r>
              <a:rPr lang="en-GB" sz="1800" u="sng" dirty="0"/>
              <a:t>I. Wyss et al., “Latest Developments in the Maximum Likelihood Tomography for Offline and Real Time Analysis of Radiation Emission in Tokamaks”, 2026, DOI 10.1088/1361-6587/ae7542</a:t>
            </a:r>
            <a:endParaRPr lang="it-IT" sz="1800" u="sng" dirty="0"/>
          </a:p>
          <a:p>
            <a:endParaRPr lang="it-IT" sz="1800" dirty="0"/>
          </a:p>
          <a:p>
            <a:endParaRPr lang="it-IT" sz="1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7DF0A5-029E-C9FA-275A-B20E0E4B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15</a:t>
            </a:fld>
            <a:endParaRPr lang="it-IT">
              <a:solidFill>
                <a:srgbClr val="0024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01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F19466-64DC-E391-75CD-DDD234832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7" y="276914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Linear </a:t>
            </a:r>
            <a:r>
              <a:rPr lang="it-IT" b="1" dirty="0" err="1"/>
              <a:t>Regression</a:t>
            </a:r>
            <a:r>
              <a:rPr lang="it-IT" b="1" dirty="0"/>
              <a:t> - </a:t>
            </a:r>
            <a:r>
              <a:rPr lang="it-IT" b="1" dirty="0" err="1"/>
              <a:t>local</a:t>
            </a:r>
            <a:r>
              <a:rPr lang="it-IT" b="1" dirty="0"/>
              <a:t> model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002A292-3A5E-7F71-63EF-753436B5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16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99D4D66-B216-6791-00F8-1F0228596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56" y="1030778"/>
            <a:ext cx="7090314" cy="539019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37E80E-F0F6-9185-9AA5-017983A42158}"/>
              </a:ext>
            </a:extLst>
          </p:cNvPr>
          <p:cNvSpPr txBox="1"/>
          <p:nvPr/>
        </p:nvSpPr>
        <p:spPr>
          <a:xfrm>
            <a:off x="7901126" y="1289953"/>
            <a:ext cx="38472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Shot-</a:t>
            </a:r>
            <a:r>
              <a:rPr lang="it-IT" b="1" dirty="0" err="1"/>
              <a:t>specific</a:t>
            </a:r>
            <a:r>
              <a:rPr lang="it-IT" b="1" dirty="0"/>
              <a:t> </a:t>
            </a:r>
            <a:r>
              <a:rPr lang="it-IT" b="1" dirty="0" err="1"/>
              <a:t>calibration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regression</a:t>
            </a:r>
            <a:r>
              <a:rPr lang="it-IT" dirty="0"/>
              <a:t> </a:t>
            </a:r>
            <a:r>
              <a:rPr lang="it-IT" dirty="0" err="1"/>
              <a:t>coefficients</a:t>
            </a:r>
            <a:r>
              <a:rPr lang="it-IT" dirty="0"/>
              <a:t> are </a:t>
            </a:r>
            <a:r>
              <a:rPr lang="it-IT" dirty="0" err="1"/>
              <a:t>determined</a:t>
            </a:r>
            <a:r>
              <a:rPr lang="it-IT" dirty="0"/>
              <a:t> </a:t>
            </a:r>
            <a:r>
              <a:rPr lang="it-IT" dirty="0" err="1"/>
              <a:t>independently</a:t>
            </a:r>
            <a:r>
              <a:rPr lang="it-IT" dirty="0"/>
              <a:t> for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discharge</a:t>
            </a:r>
            <a:r>
              <a:rPr lang="it-IT" dirty="0"/>
              <a:t> and AXUV </a:t>
            </a:r>
            <a:r>
              <a:rPr lang="it-IT" dirty="0" err="1"/>
              <a:t>channel</a:t>
            </a:r>
            <a:r>
              <a:rPr lang="it-IT" dirty="0"/>
              <a:t>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ELM dynamics:</a:t>
            </a:r>
            <a:r>
              <a:rPr lang="it-IT" dirty="0"/>
              <a:t> the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calibration</a:t>
            </a:r>
            <a:r>
              <a:rPr lang="it-IT" dirty="0"/>
              <a:t> </a:t>
            </a:r>
            <a:r>
              <a:rPr lang="it-IT" dirty="0" err="1"/>
              <a:t>reproduces</a:t>
            </a:r>
            <a:r>
              <a:rPr lang="it-IT" dirty="0"/>
              <a:t> the radiative </a:t>
            </a:r>
            <a:r>
              <a:rPr lang="it-IT" dirty="0" err="1"/>
              <a:t>structure</a:t>
            </a:r>
            <a:r>
              <a:rPr lang="it-IT" dirty="0"/>
              <a:t> </a:t>
            </a:r>
            <a:r>
              <a:rPr lang="it-IT" dirty="0" err="1"/>
              <a:t>around</a:t>
            </a:r>
            <a:r>
              <a:rPr lang="it-IT" dirty="0"/>
              <a:t> the X-point </a:t>
            </a:r>
            <a:r>
              <a:rPr lang="it-IT" dirty="0" err="1"/>
              <a:t>while</a:t>
            </a:r>
            <a:r>
              <a:rPr lang="it-IT" dirty="0"/>
              <a:t> </a:t>
            </a:r>
            <a:r>
              <a:rPr lang="it-IT" dirty="0" err="1"/>
              <a:t>resolving</a:t>
            </a:r>
            <a:r>
              <a:rPr lang="it-IT" dirty="0"/>
              <a:t> the fast </a:t>
            </a:r>
            <a:r>
              <a:rPr lang="it-IT" dirty="0" err="1"/>
              <a:t>oscillations</a:t>
            </a:r>
            <a:r>
              <a:rPr lang="it-IT" dirty="0"/>
              <a:t> </a:t>
            </a:r>
            <a:r>
              <a:rPr lang="it-IT" dirty="0" err="1"/>
              <a:t>associated</a:t>
            </a:r>
            <a:r>
              <a:rPr lang="it-IT" dirty="0"/>
              <a:t> with ELMs.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b="1" dirty="0" err="1"/>
              <a:t>Spatial</a:t>
            </a:r>
            <a:r>
              <a:rPr lang="it-IT" b="1" dirty="0"/>
              <a:t> </a:t>
            </a:r>
            <a:r>
              <a:rPr lang="it-IT" b="1" dirty="0" err="1"/>
              <a:t>evolution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during</a:t>
            </a:r>
            <a:r>
              <a:rPr lang="it-IT" dirty="0"/>
              <a:t> </a:t>
            </a:r>
            <a:r>
              <a:rPr lang="it-IT" dirty="0" err="1"/>
              <a:t>individual</a:t>
            </a:r>
            <a:r>
              <a:rPr lang="it-IT" dirty="0"/>
              <a:t> ELMs, the radiation </a:t>
            </a:r>
            <a:r>
              <a:rPr lang="it-IT" dirty="0" err="1"/>
              <a:t>propagation</a:t>
            </a:r>
            <a:r>
              <a:rPr lang="it-IT" dirty="0"/>
              <a:t> </a:t>
            </a:r>
            <a:r>
              <a:rPr lang="it-IT" dirty="0" err="1"/>
              <a:t>along</a:t>
            </a:r>
            <a:r>
              <a:rPr lang="it-IT" dirty="0"/>
              <a:t> the </a:t>
            </a:r>
            <a:r>
              <a:rPr lang="it-IT" dirty="0" err="1"/>
              <a:t>divertor</a:t>
            </a:r>
            <a:r>
              <a:rPr lang="it-IT" dirty="0"/>
              <a:t> </a:t>
            </a:r>
            <a:r>
              <a:rPr lang="it-IT" dirty="0" err="1"/>
              <a:t>outer</a:t>
            </a:r>
            <a:r>
              <a:rPr lang="it-IT" dirty="0"/>
              <a:t> leg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clearly</a:t>
            </a:r>
            <a:r>
              <a:rPr lang="it-IT" dirty="0"/>
              <a:t> </a:t>
            </a:r>
            <a:r>
              <a:rPr lang="it-IT" dirty="0" err="1"/>
              <a:t>resolved</a:t>
            </a:r>
            <a:r>
              <a:rPr lang="it-IT" dirty="0"/>
              <a:t>, </a:t>
            </a:r>
            <a:r>
              <a:rPr lang="it-IT" dirty="0" err="1"/>
              <a:t>while</a:t>
            </a:r>
            <a:r>
              <a:rPr lang="it-IT" dirty="0"/>
              <a:t> </a:t>
            </a:r>
            <a:r>
              <a:rPr lang="it-IT" dirty="0" err="1"/>
              <a:t>preserving</a:t>
            </a:r>
            <a:r>
              <a:rPr lang="it-IT" dirty="0"/>
              <a:t> the </a:t>
            </a:r>
            <a:r>
              <a:rPr lang="it-IT" dirty="0" err="1"/>
              <a:t>average</a:t>
            </a:r>
            <a:r>
              <a:rPr lang="it-IT" dirty="0"/>
              <a:t> </a:t>
            </a:r>
            <a:r>
              <a:rPr lang="it-IT" dirty="0" err="1"/>
              <a:t>localization</a:t>
            </a:r>
            <a:r>
              <a:rPr lang="it-IT" dirty="0"/>
              <a:t> </a:t>
            </a:r>
            <a:r>
              <a:rPr lang="it-IT" dirty="0" err="1"/>
              <a:t>observed</a:t>
            </a:r>
            <a:r>
              <a:rPr lang="it-IT" dirty="0"/>
              <a:t> by the </a:t>
            </a:r>
            <a:r>
              <a:rPr lang="it-IT" dirty="0" err="1"/>
              <a:t>bolometers</a:t>
            </a:r>
            <a:r>
              <a:rPr lang="it-IT" dirty="0"/>
              <a:t>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7016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D4D849-AEF9-DD57-7ABF-A680A12A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ML Diffuse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635ACF5-63AB-B7CC-0FDC-BF464F66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17</a:t>
            </a:fld>
            <a:endParaRPr lang="it-IT">
              <a:solidFill>
                <a:srgbClr val="00246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0A12F53E-A4A2-96B0-4CFE-0DDCCEEBEFF2}"/>
                  </a:ext>
                </a:extLst>
              </p:cNvPr>
              <p:cNvSpPr txBox="1"/>
              <p:nvPr/>
            </p:nvSpPr>
            <p:spPr>
              <a:xfrm>
                <a:off x="328438" y="1482403"/>
                <a:ext cx="2321839" cy="714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5" name="TextBox 5">
                <a:extLst>
                  <a:ext uri="{FF2B5EF4-FFF2-40B4-BE49-F238E27FC236}">
                    <a16:creationId xmlns:a16="http://schemas.microsoft.com/office/drawing/2014/main" id="{0A12F53E-A4A2-96B0-4CFE-0DDCCEEBE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38" y="1482403"/>
                <a:ext cx="2321839" cy="7144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6">
            <a:extLst>
              <a:ext uri="{FF2B5EF4-FFF2-40B4-BE49-F238E27FC236}">
                <a16:creationId xmlns:a16="http://schemas.microsoft.com/office/drawing/2014/main" id="{11FB13EC-3426-6A90-7E00-924C550B7B59}"/>
              </a:ext>
            </a:extLst>
          </p:cNvPr>
          <p:cNvSpPr txBox="1"/>
          <p:nvPr/>
        </p:nvSpPr>
        <p:spPr>
          <a:xfrm>
            <a:off x="274712" y="1040217"/>
            <a:ext cx="8841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Solving the oriented PDE is equivalent to smooth the image with two oriented Gaussian.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04ED2363-D7C4-4A33-969E-52982BF3AA7E}"/>
                  </a:ext>
                </a:extLst>
              </p:cNvPr>
              <p:cNvSpPr txBox="1"/>
              <p:nvPr/>
            </p:nvSpPr>
            <p:spPr>
              <a:xfrm>
                <a:off x="328438" y="2196894"/>
                <a:ext cx="4236903" cy="7418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GB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GB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b="1" i="1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e>
                                    <m:sup>
                                      <m:r>
                                        <a:rPr lang="en-GB" b="0" i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d>
                                    <m:dPr>
                                      <m:ctrlPr>
                                        <a:rPr lang="en-GB" b="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eqArr>
                                        <m:eqArrPr>
                                          <m:ctrlPr>
                                            <a:rPr lang="en-GB" b="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eqArrPr>
                                        <m:e>
                                          <m:r>
                                            <a:rPr lang="en-GB" b="0" i="0">
                                              <a:latin typeface="Cambria Math" panose="02040503050406030204" pitchFamily="18" charset="0"/>
                                            </a:rPr>
                                            <m:t>&amp;</m:t>
                                          </m:r>
                                          <m:r>
                                            <a:rPr lang="en-GB" b="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e>
                                          <m:r>
                                            <a:rPr lang="en-GB" b="0" i="0">
                                              <a:latin typeface="Cambria Math" panose="02040503050406030204" pitchFamily="18" charset="0"/>
                                            </a:rPr>
                                            <m:t>&amp;</m:t>
                                          </m:r>
                                          <m:r>
                                            <a:rPr lang="en-GB" b="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eqArr>
                                    </m:e>
                                  </m:d>
                                </m:num>
                                <m:den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sSup>
                                    <m:sSupPr>
                                      <m:ctrlP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04ED2363-D7C4-4A33-969E-52982BF3A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38" y="2196894"/>
                <a:ext cx="4236903" cy="7418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47EB82F3-7E7A-684E-0099-2FFF04E99029}"/>
                  </a:ext>
                </a:extLst>
              </p:cNvPr>
              <p:cNvSpPr txBox="1"/>
              <p:nvPr/>
            </p:nvSpPr>
            <p:spPr>
              <a:xfrm>
                <a:off x="3970656" y="1666810"/>
                <a:ext cx="24553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47EB82F3-7E7A-684E-0099-2FFF04E99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656" y="1666810"/>
                <a:ext cx="2455352" cy="276999"/>
              </a:xfrm>
              <a:prstGeom prst="rect">
                <a:avLst/>
              </a:prstGeom>
              <a:blipFill>
                <a:blip r:embed="rId4"/>
                <a:stretch>
                  <a:fillRect l="-1737" t="-2174" r="-3226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9">
            <a:extLst>
              <a:ext uri="{FF2B5EF4-FFF2-40B4-BE49-F238E27FC236}">
                <a16:creationId xmlns:a16="http://schemas.microsoft.com/office/drawing/2014/main" id="{CB930536-5167-264A-1AC8-4C6523FE6ED1}"/>
              </a:ext>
            </a:extLst>
          </p:cNvPr>
          <p:cNvCxnSpPr>
            <a:stCxn id="5" idx="3"/>
          </p:cNvCxnSpPr>
          <p:nvPr/>
        </p:nvCxnSpPr>
        <p:spPr>
          <a:xfrm flipV="1">
            <a:off x="2650277" y="1839648"/>
            <a:ext cx="113868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0">
            <a:extLst>
              <a:ext uri="{FF2B5EF4-FFF2-40B4-BE49-F238E27FC236}">
                <a16:creationId xmlns:a16="http://schemas.microsoft.com/office/drawing/2014/main" id="{DB6036D1-6B2E-1B6B-9FB3-19B6B37C4FA2}"/>
              </a:ext>
            </a:extLst>
          </p:cNvPr>
          <p:cNvSpPr txBox="1"/>
          <p:nvPr/>
        </p:nvSpPr>
        <p:spPr>
          <a:xfrm>
            <a:off x="2470006" y="1435977"/>
            <a:ext cx="1699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>
                <a:latin typeface="Times New Roman" panose="02020603050405020304" pitchFamily="18" charset="0"/>
                <a:cs typeface="Times New Roman" panose="02020603050405020304" pitchFamily="18" charset="0"/>
              </a:rPr>
              <a:t>Solving for </a:t>
            </a:r>
            <a:r>
              <a:rPr 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GB" b="1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1" name="CasellaDiTesto 3">
            <a:extLst>
              <a:ext uri="{FF2B5EF4-FFF2-40B4-BE49-F238E27FC236}">
                <a16:creationId xmlns:a16="http://schemas.microsoft.com/office/drawing/2014/main" id="{C037D9C4-04C5-289D-D4D5-3B77BC21781F}"/>
              </a:ext>
            </a:extLst>
          </p:cNvPr>
          <p:cNvSpPr txBox="1"/>
          <p:nvPr/>
        </p:nvSpPr>
        <p:spPr>
          <a:xfrm>
            <a:off x="218537" y="3007119"/>
            <a:ext cx="2541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I = Original Image</a:t>
            </a:r>
          </a:p>
          <a:p>
            <a:pPr algn="l"/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λ = </a:t>
            </a:r>
            <a:r>
              <a:rPr lang="it-IT" err="1">
                <a:latin typeface="Times New Roman" panose="02020603050405020304" pitchFamily="18" charset="0"/>
                <a:cs typeface="Times New Roman" panose="02020603050405020304" pitchFamily="18" charset="0"/>
              </a:rPr>
              <a:t>Smoothing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endParaRPr lang="it-IT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887273245">
            <a:extLst>
              <a:ext uri="{FF2B5EF4-FFF2-40B4-BE49-F238E27FC236}">
                <a16:creationId xmlns:a16="http://schemas.microsoft.com/office/drawing/2014/main" id="{0BCE7BFD-B909-2AE6-79CB-8A7B159371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" r="7422"/>
          <a:stretch>
            <a:fillRect/>
          </a:stretch>
        </p:blipFill>
        <p:spPr bwMode="auto">
          <a:xfrm>
            <a:off x="1406987" y="3697018"/>
            <a:ext cx="8170156" cy="2538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11B6AA9-CEE2-7FE3-B555-EE77ADF5E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5" r="10689"/>
          <a:stretch>
            <a:fillRect/>
          </a:stretch>
        </p:blipFill>
        <p:spPr>
          <a:xfrm>
            <a:off x="9509866" y="719156"/>
            <a:ext cx="2550294" cy="366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27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CF9DBE-7FEF-5983-0961-3E0548B9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Maximum </a:t>
            </a:r>
            <a:r>
              <a:rPr lang="it-IT" b="1" dirty="0" err="1"/>
              <a:t>Likelihood</a:t>
            </a:r>
            <a:endParaRPr lang="it-IT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CE12E5-BF65-7598-A1AB-92582D1FF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18</a:t>
            </a:fld>
            <a:endParaRPr lang="it-IT">
              <a:solidFill>
                <a:srgbClr val="00246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4">
                <a:extLst>
                  <a:ext uri="{FF2B5EF4-FFF2-40B4-BE49-F238E27FC236}">
                    <a16:creationId xmlns:a16="http://schemas.microsoft.com/office/drawing/2014/main" id="{ABD73676-D190-1EB1-855F-49C34249B74B}"/>
                  </a:ext>
                </a:extLst>
              </p:cNvPr>
              <p:cNvSpPr/>
              <p:nvPr/>
            </p:nvSpPr>
            <p:spPr>
              <a:xfrm>
                <a:off x="0" y="4268006"/>
                <a:ext cx="2808312" cy="793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20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+1 </m:t>
                          </m:r>
                        </m:sup>
                      </m:sSup>
                      <m:r>
                        <a:rPr lang="en-GB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num>
                            <m:den>
                              <m: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GB" sz="2000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ttangolo 4">
                <a:extLst>
                  <a:ext uri="{FF2B5EF4-FFF2-40B4-BE49-F238E27FC236}">
                    <a16:creationId xmlns:a16="http://schemas.microsoft.com/office/drawing/2014/main" id="{ABD73676-D190-1EB1-855F-49C34249B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68006"/>
                <a:ext cx="2808312" cy="7931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4">
                <a:extLst>
                  <a:ext uri="{FF2B5EF4-FFF2-40B4-BE49-F238E27FC236}">
                    <a16:creationId xmlns:a16="http://schemas.microsoft.com/office/drawing/2014/main" id="{1E855335-31D1-2093-B7EA-E56C3FAFFF25}"/>
                  </a:ext>
                </a:extLst>
              </p:cNvPr>
              <p:cNvSpPr/>
              <p:nvPr/>
            </p:nvSpPr>
            <p:spPr>
              <a:xfrm>
                <a:off x="277206" y="1627264"/>
                <a:ext cx="280831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GB" sz="20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ttangolo 4">
                <a:extLst>
                  <a:ext uri="{FF2B5EF4-FFF2-40B4-BE49-F238E27FC236}">
                    <a16:creationId xmlns:a16="http://schemas.microsoft.com/office/drawing/2014/main" id="{1E855335-31D1-2093-B7EA-E56C3FAFFF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6" y="1627264"/>
                <a:ext cx="2808312" cy="400110"/>
              </a:xfrm>
              <a:prstGeom prst="rect">
                <a:avLst/>
              </a:prstGeom>
              <a:blipFill>
                <a:blip r:embed="rId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6">
            <a:extLst>
              <a:ext uri="{FF2B5EF4-FFF2-40B4-BE49-F238E27FC236}">
                <a16:creationId xmlns:a16="http://schemas.microsoft.com/office/drawing/2014/main" id="{708C681C-7FED-6F2C-D1E3-DE74888C8BEF}"/>
              </a:ext>
            </a:extLst>
          </p:cNvPr>
          <p:cNvSpPr txBox="1"/>
          <p:nvPr/>
        </p:nvSpPr>
        <p:spPr>
          <a:xfrm>
            <a:off x="486990" y="5972603"/>
            <a:ext cx="3197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>
                <a:latin typeface="Times New Roman" panose="02020603050405020304" pitchFamily="18" charset="0"/>
                <a:cs typeface="Times New Roman" panose="02020603050405020304" pitchFamily="18" charset="0"/>
              </a:rPr>
              <a:t>Regularisation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D45EC07-9B6A-B565-F9BD-E3CB0D196915}"/>
              </a:ext>
            </a:extLst>
          </p:cNvPr>
          <p:cNvSpPr txBox="1"/>
          <p:nvPr/>
        </p:nvSpPr>
        <p:spPr>
          <a:xfrm>
            <a:off x="3359758" y="5972603"/>
            <a:ext cx="3197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>
                <a:latin typeface="Times New Roman" panose="02020603050405020304" pitchFamily="18" charset="0"/>
                <a:cs typeface="Times New Roman" panose="02020603050405020304" pitchFamily="18" charset="0"/>
              </a:rPr>
              <a:t>ML-Gauss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7E58D17C-83F7-C35D-9508-A99F65FBBA0F}"/>
              </a:ext>
            </a:extLst>
          </p:cNvPr>
          <p:cNvSpPr txBox="1"/>
          <p:nvPr/>
        </p:nvSpPr>
        <p:spPr>
          <a:xfrm>
            <a:off x="206216" y="114618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Discretizing into pixels, it is possiblo to write:</a:t>
            </a: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626309D5-EF8B-3507-F7A0-D3A6065942BD}"/>
              </a:ext>
            </a:extLst>
          </p:cNvPr>
          <p:cNvSpPr txBox="1"/>
          <p:nvPr/>
        </p:nvSpPr>
        <p:spPr>
          <a:xfrm>
            <a:off x="161786" y="2194733"/>
            <a:ext cx="5785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Assuming there is noise </a:t>
            </a:r>
            <a:r>
              <a:rPr lang="it-IT">
                <a:latin typeface="Times New Roman" panose="02020603050405020304" pitchFamily="18" charset="0"/>
                <a:cs typeface="Times New Roman" panose="02020603050405020304" pitchFamily="18" charset="0"/>
              </a:rPr>
              <a:t>ɛ for the emissivity and n for the measurements</a:t>
            </a:r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9">
                <a:extLst>
                  <a:ext uri="{FF2B5EF4-FFF2-40B4-BE49-F238E27FC236}">
                    <a16:creationId xmlns:a16="http://schemas.microsoft.com/office/drawing/2014/main" id="{FD638BB2-1F1D-D07B-1E40-0E8BB57F15CF}"/>
                  </a:ext>
                </a:extLst>
              </p:cNvPr>
              <p:cNvSpPr txBox="1"/>
              <p:nvPr/>
            </p:nvSpPr>
            <p:spPr>
              <a:xfrm>
                <a:off x="206216" y="2988358"/>
                <a:ext cx="1583575" cy="395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acc>
                      <m:r>
                        <a:rPr lang="en-GB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8" name="TextBox 19">
                <a:extLst>
                  <a:ext uri="{FF2B5EF4-FFF2-40B4-BE49-F238E27FC236}">
                    <a16:creationId xmlns:a16="http://schemas.microsoft.com/office/drawing/2014/main" id="{FD638BB2-1F1D-D07B-1E40-0E8BB57F1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16" y="2988358"/>
                <a:ext cx="1583575" cy="395878"/>
              </a:xfrm>
              <a:prstGeom prst="rect">
                <a:avLst/>
              </a:prstGeom>
              <a:blipFill>
                <a:blip r:embed="rId4"/>
                <a:stretch>
                  <a:fillRect l="-1154"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21">
                <a:extLst>
                  <a:ext uri="{FF2B5EF4-FFF2-40B4-BE49-F238E27FC236}">
                    <a16:creationId xmlns:a16="http://schemas.microsoft.com/office/drawing/2014/main" id="{7D550E83-729D-EE83-20C2-6BF27B38993D}"/>
                  </a:ext>
                </a:extLst>
              </p:cNvPr>
              <p:cNvSpPr txBox="1"/>
              <p:nvPr/>
            </p:nvSpPr>
            <p:spPr>
              <a:xfrm>
                <a:off x="2085976" y="2984959"/>
                <a:ext cx="12422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GB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20" name="TextBox 21">
                <a:extLst>
                  <a:ext uri="{FF2B5EF4-FFF2-40B4-BE49-F238E27FC236}">
                    <a16:creationId xmlns:a16="http://schemas.microsoft.com/office/drawing/2014/main" id="{7D550E83-729D-EE83-20C2-6BF27B389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976" y="2984959"/>
                <a:ext cx="1242248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A55238DC-04A0-DC3F-133E-5CCA6DBEDD99}"/>
                  </a:ext>
                </a:extLst>
              </p:cNvPr>
              <p:cNvSpPr txBox="1"/>
              <p:nvPr/>
            </p:nvSpPr>
            <p:spPr>
              <a:xfrm>
                <a:off x="161786" y="3634297"/>
                <a:ext cx="3312368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𝑀𝐿</m:t>
                          </m:r>
                        </m:sub>
                      </m:sSub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𝑎𝑟𝑔𝑚𝑎𝑥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[</m:t>
                      </m:r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𝐿</m:t>
                      </m:r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𝑔</m:t>
                          </m:r>
                        </m:e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e>
                      </m:d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]</m:t>
                      </m:r>
                    </m:oMath>
                  </m:oMathPara>
                </a14:m>
                <a:endParaRPr lang="it-IT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A55238DC-04A0-DC3F-133E-5CCA6DBED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86" y="3634297"/>
                <a:ext cx="3312368" cy="491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sellaDiTesto 4">
                <a:extLst>
                  <a:ext uri="{FF2B5EF4-FFF2-40B4-BE49-F238E27FC236}">
                    <a16:creationId xmlns:a16="http://schemas.microsoft.com/office/drawing/2014/main" id="{7F0C57D4-0C87-8589-60ED-2701FDC4C182}"/>
                  </a:ext>
                </a:extLst>
              </p:cNvPr>
              <p:cNvSpPr txBox="1"/>
              <p:nvPr/>
            </p:nvSpPr>
            <p:spPr>
              <a:xfrm>
                <a:off x="238399" y="5159381"/>
                <a:ext cx="3165763" cy="374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it-IT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24" name="CasellaDiTesto 4">
                <a:extLst>
                  <a:ext uri="{FF2B5EF4-FFF2-40B4-BE49-F238E27FC236}">
                    <a16:creationId xmlns:a16="http://schemas.microsoft.com/office/drawing/2014/main" id="{7F0C57D4-0C87-8589-60ED-2701FDC4C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99" y="5159381"/>
                <a:ext cx="3165763" cy="3742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2">
            <a:extLst>
              <a:ext uri="{FF2B5EF4-FFF2-40B4-BE49-F238E27FC236}">
                <a16:creationId xmlns:a16="http://schemas.microsoft.com/office/drawing/2014/main" id="{8C4F9923-6277-C86B-BD05-1DDFF8F1957A}"/>
              </a:ext>
            </a:extLst>
          </p:cNvPr>
          <p:cNvSpPr/>
          <p:nvPr/>
        </p:nvSpPr>
        <p:spPr>
          <a:xfrm>
            <a:off x="128432" y="4210065"/>
            <a:ext cx="4765856" cy="1511246"/>
          </a:xfrm>
          <a:prstGeom prst="rect">
            <a:avLst/>
          </a:prstGeom>
          <a:noFill/>
          <a:ln>
            <a:solidFill>
              <a:srgbClr val="0083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A47116A0-7319-077A-D263-F5EC3066BFFF}"/>
              </a:ext>
            </a:extLst>
          </p:cNvPr>
          <p:cNvSpPr txBox="1"/>
          <p:nvPr/>
        </p:nvSpPr>
        <p:spPr>
          <a:xfrm>
            <a:off x="5947030" y="5972603"/>
            <a:ext cx="3197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>
                <a:latin typeface="Times New Roman" panose="02020603050405020304" pitchFamily="18" charset="0"/>
                <a:cs typeface="Times New Roman" panose="02020603050405020304" pitchFamily="18" charset="0"/>
              </a:rPr>
              <a:t>ML-Diffuse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5EE57B0D-3146-CAAF-FDAF-C0C4ECD190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34" y="1240591"/>
            <a:ext cx="5012427" cy="463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23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B6A915-ECD4-CD84-08D0-68C1388CC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ML Diffuse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FF37F5-8451-B447-6C4D-411548C6F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19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BD0E3BC-9B25-591E-226B-2A187A874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8" r="9014"/>
          <a:stretch>
            <a:fillRect/>
          </a:stretch>
        </p:blipFill>
        <p:spPr>
          <a:xfrm>
            <a:off x="4239005" y="1334389"/>
            <a:ext cx="7808421" cy="47909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BA1523-F8D2-9B70-7C29-0FFDAD827007}"/>
              </a:ext>
            </a:extLst>
          </p:cNvPr>
          <p:cNvSpPr txBox="1"/>
          <p:nvPr/>
        </p:nvSpPr>
        <p:spPr>
          <a:xfrm rot="16200000">
            <a:off x="2971212" y="2353017"/>
            <a:ext cx="23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Phantom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CCE8821A-DB5A-ADF4-9CA6-E408DBDD9A26}"/>
              </a:ext>
            </a:extLst>
          </p:cNvPr>
          <p:cNvSpPr txBox="1"/>
          <p:nvPr/>
        </p:nvSpPr>
        <p:spPr>
          <a:xfrm rot="16200000">
            <a:off x="2971212" y="4428925"/>
            <a:ext cx="239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Reconstruction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4306F87-C9E2-8922-63B5-374B71F457BB}"/>
              </a:ext>
            </a:extLst>
          </p:cNvPr>
          <p:cNvSpPr txBox="1"/>
          <p:nvPr/>
        </p:nvSpPr>
        <p:spPr>
          <a:xfrm>
            <a:off x="286880" y="951759"/>
            <a:ext cx="10261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A self tuning strategy has been developed, in order to determine the best smoothing parameter. It takes 200 </a:t>
            </a:r>
            <a:r>
              <a:rPr lang="en-GB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 per time slices. It can be used for an </a:t>
            </a:r>
            <a:r>
              <a:rPr lang="en-GB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inter-pulse</a:t>
            </a:r>
            <a:r>
              <a:rPr lang="en-GB">
                <a:latin typeface="Times New Roman" panose="02020603050405020304" pitchFamily="18" charset="0"/>
                <a:cs typeface="Times New Roman" panose="02020603050405020304" pitchFamily="18" charset="0"/>
              </a:rPr>
              <a:t> analysis.</a:t>
            </a:r>
          </a:p>
        </p:txBody>
      </p:sp>
      <p:pic>
        <p:nvPicPr>
          <p:cNvPr id="14" name="Picture 794032696">
            <a:extLst>
              <a:ext uri="{FF2B5EF4-FFF2-40B4-BE49-F238E27FC236}">
                <a16:creationId xmlns:a16="http://schemas.microsoft.com/office/drawing/2014/main" id="{B4F0BC24-8916-5581-D36A-7F0E475A7B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880" y="1484686"/>
            <a:ext cx="3448634" cy="4310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8056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F4F10E-17D8-0D81-50EE-8793F5A7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1981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PULSE #71157 – ELM event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B46E33-744E-4DFE-7479-652177A2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pPr/>
              <a:t>20</a:t>
            </a:fld>
            <a:endParaRPr lang="it-IT">
              <a:solidFill>
                <a:srgbClr val="002465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46A744A-A91E-4A2B-1775-48ECBC86B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384" y="895946"/>
            <a:ext cx="9208769" cy="2397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EBE35A4-A587-76FB-77D8-6F92B2429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2"/>
          <a:stretch>
            <a:fillRect/>
          </a:stretch>
        </p:blipFill>
        <p:spPr>
          <a:xfrm>
            <a:off x="6656831" y="3361012"/>
            <a:ext cx="5138929" cy="306387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8B82E4D-758F-419A-B3BD-B6E372A1A543}"/>
              </a:ext>
            </a:extLst>
          </p:cNvPr>
          <p:cNvSpPr txBox="1"/>
          <p:nvPr/>
        </p:nvSpPr>
        <p:spPr>
          <a:xfrm>
            <a:off x="159798" y="3372109"/>
            <a:ext cx="64970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b="1" dirty="0" err="1"/>
              <a:t>Discharge</a:t>
            </a:r>
            <a:r>
              <a:rPr lang="it-IT" sz="1600" b="1" dirty="0"/>
              <a:t> </a:t>
            </a:r>
            <a:r>
              <a:rPr lang="it-IT" sz="1600" b="1" dirty="0" err="1"/>
              <a:t>evolution</a:t>
            </a:r>
            <a:r>
              <a:rPr lang="it-IT" sz="1600" b="1" dirty="0"/>
              <a:t>:</a:t>
            </a:r>
            <a:r>
              <a:rPr lang="it-IT" sz="1600" dirty="0"/>
              <a:t> the plasma </a:t>
            </a:r>
            <a:r>
              <a:rPr lang="it-IT" sz="1600" dirty="0" err="1"/>
              <a:t>current</a:t>
            </a:r>
            <a:r>
              <a:rPr lang="it-IT" sz="1600" dirty="0"/>
              <a:t> </a:t>
            </a:r>
            <a:r>
              <a:rPr lang="it-IT" sz="1600" dirty="0" err="1"/>
              <a:t>reaches</a:t>
            </a:r>
            <a:r>
              <a:rPr lang="it-IT" sz="1600" dirty="0"/>
              <a:t> a quasi-</a:t>
            </a:r>
            <a:r>
              <a:rPr lang="it-IT" sz="1600" dirty="0" err="1"/>
              <a:t>stationary</a:t>
            </a:r>
            <a:r>
              <a:rPr lang="it-IT" sz="1600" dirty="0"/>
              <a:t> </a:t>
            </a:r>
            <a:r>
              <a:rPr lang="it-IT" sz="1600" dirty="0" err="1"/>
              <a:t>flat</a:t>
            </a:r>
            <a:r>
              <a:rPr lang="it-IT" sz="1600" dirty="0"/>
              <a:t>-top after the </a:t>
            </a:r>
            <a:r>
              <a:rPr lang="it-IT" sz="1600" dirty="0" err="1"/>
              <a:t>ramp</a:t>
            </a:r>
            <a:r>
              <a:rPr lang="it-IT" sz="1600" dirty="0"/>
              <a:t>-up and plasma </a:t>
            </a:r>
            <a:r>
              <a:rPr lang="it-IT" sz="1600" dirty="0" err="1"/>
              <a:t>formation</a:t>
            </a:r>
            <a:r>
              <a:rPr lang="it-IT" sz="1600" dirty="0"/>
              <a:t> </a:t>
            </a:r>
            <a:r>
              <a:rPr lang="it-IT" sz="1600" dirty="0" err="1"/>
              <a:t>phase</a:t>
            </a:r>
            <a:r>
              <a:rPr lang="it-IT" sz="1600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it-IT" sz="8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sz="1600" b="1" dirty="0" err="1"/>
              <a:t>Initial</a:t>
            </a:r>
            <a:r>
              <a:rPr lang="it-IT" sz="1600" b="1" dirty="0"/>
              <a:t> </a:t>
            </a:r>
            <a:r>
              <a:rPr lang="it-IT" sz="1600" b="1" dirty="0" err="1"/>
              <a:t>emission</a:t>
            </a:r>
            <a:r>
              <a:rPr lang="it-IT" sz="1600" b="1" dirty="0"/>
              <a:t>:</a:t>
            </a:r>
            <a:r>
              <a:rPr lang="it-IT" sz="1600" dirty="0"/>
              <a:t> </a:t>
            </a:r>
            <a:r>
              <a:rPr lang="it-IT" sz="1600" dirty="0" err="1"/>
              <a:t>during</a:t>
            </a:r>
            <a:r>
              <a:rPr lang="it-IT" sz="1600" dirty="0"/>
              <a:t> plasma </a:t>
            </a:r>
            <a:r>
              <a:rPr lang="it-IT" sz="1600" dirty="0" err="1"/>
              <a:t>formation</a:t>
            </a:r>
            <a:r>
              <a:rPr lang="it-IT" sz="1600" dirty="0"/>
              <a:t>, the </a:t>
            </a:r>
            <a:r>
              <a:rPr lang="it-IT" sz="1600" dirty="0" err="1"/>
              <a:t>radiated</a:t>
            </a:r>
            <a:r>
              <a:rPr lang="it-IT" sz="1600" dirty="0"/>
              <a:t> power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dirty="0" err="1"/>
              <a:t>broadly</a:t>
            </a:r>
            <a:r>
              <a:rPr lang="it-IT" sz="1600" dirty="0"/>
              <a:t> </a:t>
            </a:r>
            <a:r>
              <a:rPr lang="it-IT" sz="1600" dirty="0" err="1"/>
              <a:t>distributed</a:t>
            </a:r>
            <a:r>
              <a:rPr lang="it-IT" sz="1600" dirty="0"/>
              <a:t> </a:t>
            </a:r>
            <a:r>
              <a:rPr lang="it-IT" sz="1600" dirty="0" err="1"/>
              <a:t>across</a:t>
            </a:r>
            <a:r>
              <a:rPr lang="it-IT" sz="1600" dirty="0"/>
              <a:t> the plasma volume.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it-IT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X-point </a:t>
            </a:r>
            <a:r>
              <a:rPr lang="it-IT" sz="1600" b="1" dirty="0" err="1"/>
              <a:t>formation</a:t>
            </a:r>
            <a:r>
              <a:rPr lang="it-IT" sz="1600" b="1" dirty="0"/>
              <a:t>:</a:t>
            </a:r>
            <a:r>
              <a:rPr lang="it-IT" sz="1600" dirty="0"/>
              <a:t> as the </a:t>
            </a:r>
            <a:r>
              <a:rPr lang="it-IT" sz="1600" dirty="0" err="1"/>
              <a:t>magnetic</a:t>
            </a:r>
            <a:r>
              <a:rPr lang="it-IT" sz="1600" dirty="0"/>
              <a:t> </a:t>
            </a:r>
            <a:r>
              <a:rPr lang="it-IT" sz="1600" dirty="0" err="1"/>
              <a:t>configuration</a:t>
            </a:r>
            <a:r>
              <a:rPr lang="it-IT" sz="1600" dirty="0"/>
              <a:t> </a:t>
            </a:r>
            <a:r>
              <a:rPr lang="it-IT" sz="1600" dirty="0" err="1"/>
              <a:t>evolves</a:t>
            </a:r>
            <a:r>
              <a:rPr lang="it-IT" sz="1600" dirty="0"/>
              <a:t>, the radiation </a:t>
            </a:r>
            <a:r>
              <a:rPr lang="it-IT" sz="1600" dirty="0" err="1"/>
              <a:t>progressively</a:t>
            </a:r>
            <a:r>
              <a:rPr lang="it-IT" sz="1600" dirty="0"/>
              <a:t> </a:t>
            </a:r>
            <a:r>
              <a:rPr lang="it-IT" sz="1600" dirty="0" err="1"/>
              <a:t>moves</a:t>
            </a:r>
            <a:r>
              <a:rPr lang="it-IT" sz="1600" dirty="0"/>
              <a:t> </a:t>
            </a:r>
            <a:r>
              <a:rPr lang="it-IT" sz="1600" dirty="0" err="1"/>
              <a:t>downward</a:t>
            </a:r>
            <a:r>
              <a:rPr lang="it-IT" sz="1600" dirty="0"/>
              <a:t> and </a:t>
            </a:r>
            <a:r>
              <a:rPr lang="it-IT" sz="1600" dirty="0" err="1"/>
              <a:t>becomes</a:t>
            </a:r>
            <a:r>
              <a:rPr lang="it-IT" sz="1600" dirty="0"/>
              <a:t> </a:t>
            </a:r>
            <a:r>
              <a:rPr lang="it-IT" sz="1600" dirty="0" err="1"/>
              <a:t>localized</a:t>
            </a:r>
            <a:r>
              <a:rPr lang="it-IT" sz="1600" dirty="0"/>
              <a:t> </a:t>
            </a:r>
            <a:r>
              <a:rPr lang="it-IT" sz="1600" dirty="0" err="1"/>
              <a:t>around</a:t>
            </a:r>
            <a:r>
              <a:rPr lang="it-IT" sz="1600" dirty="0"/>
              <a:t> the X-point and </a:t>
            </a:r>
            <a:r>
              <a:rPr lang="it-IT" sz="1600" dirty="0" err="1"/>
              <a:t>divertor</a:t>
            </a:r>
            <a:r>
              <a:rPr lang="it-IT" sz="1600" dirty="0"/>
              <a:t> </a:t>
            </a:r>
            <a:r>
              <a:rPr lang="it-IT" sz="1600" dirty="0" err="1"/>
              <a:t>region</a:t>
            </a:r>
            <a:r>
              <a:rPr lang="it-IT" sz="1600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it-IT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Bolometric </a:t>
            </a:r>
            <a:r>
              <a:rPr lang="it-IT" sz="1600" b="1" dirty="0" err="1"/>
              <a:t>temporal</a:t>
            </a:r>
            <a:r>
              <a:rPr lang="it-IT" sz="1600" b="1" dirty="0"/>
              <a:t> resolution:</a:t>
            </a:r>
            <a:r>
              <a:rPr lang="it-IT" sz="1600" dirty="0"/>
              <a:t> the radiative pattern </a:t>
            </a:r>
            <a:r>
              <a:rPr lang="it-IT" sz="1600" dirty="0" err="1"/>
              <a:t>appears</a:t>
            </a:r>
            <a:r>
              <a:rPr lang="it-IT" sz="1600" dirty="0"/>
              <a:t> </a:t>
            </a:r>
            <a:r>
              <a:rPr lang="it-IT" sz="1600" dirty="0" err="1"/>
              <a:t>relatively</a:t>
            </a:r>
            <a:r>
              <a:rPr lang="it-IT" sz="1600" dirty="0"/>
              <a:t> </a:t>
            </a:r>
            <a:r>
              <a:rPr lang="it-IT" sz="1600" dirty="0" err="1"/>
              <a:t>stationary</a:t>
            </a:r>
            <a:r>
              <a:rPr lang="it-IT" sz="1600" dirty="0"/>
              <a:t> </a:t>
            </a:r>
            <a:r>
              <a:rPr lang="it-IT" sz="1600" dirty="0" err="1"/>
              <a:t>because</a:t>
            </a:r>
            <a:r>
              <a:rPr lang="it-IT" sz="1600" dirty="0"/>
              <a:t> </a:t>
            </a:r>
            <a:r>
              <a:rPr lang="it-IT" sz="1600" dirty="0" err="1"/>
              <a:t>bolometers</a:t>
            </a:r>
            <a:r>
              <a:rPr lang="it-IT" sz="1600" dirty="0"/>
              <a:t> provide a time-</a:t>
            </a:r>
            <a:r>
              <a:rPr lang="it-IT" sz="1600" dirty="0" err="1"/>
              <a:t>averaged</a:t>
            </a:r>
            <a:r>
              <a:rPr lang="it-IT" sz="1600" dirty="0"/>
              <a:t> </a:t>
            </a:r>
            <a:r>
              <a:rPr lang="it-IT" sz="1600" dirty="0" err="1"/>
              <a:t>response</a:t>
            </a:r>
            <a:r>
              <a:rPr lang="it-IT" sz="1600" dirty="0"/>
              <a:t> and </a:t>
            </a:r>
            <a:r>
              <a:rPr lang="it-IT" sz="1600" dirty="0" err="1"/>
              <a:t>cannot</a:t>
            </a:r>
            <a:r>
              <a:rPr lang="it-IT" sz="1600" dirty="0"/>
              <a:t> resolve the </a:t>
            </a:r>
            <a:r>
              <a:rPr lang="it-IT" sz="1600" dirty="0" err="1"/>
              <a:t>rapid</a:t>
            </a:r>
            <a:r>
              <a:rPr lang="it-IT" sz="1600" dirty="0"/>
              <a:t> </a:t>
            </a:r>
            <a:r>
              <a:rPr lang="it-IT" sz="1600" dirty="0" err="1"/>
              <a:t>transient</a:t>
            </a:r>
            <a:r>
              <a:rPr lang="it-IT" sz="1600" dirty="0"/>
              <a:t> dynamics of </a:t>
            </a:r>
            <a:r>
              <a:rPr lang="it-IT" sz="1600" dirty="0" err="1"/>
              <a:t>individual</a:t>
            </a:r>
            <a:r>
              <a:rPr lang="it-IT" sz="1600" dirty="0"/>
              <a:t> ELMs.</a:t>
            </a: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912718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0C54DF-6C23-D59F-DE6B-CC271119D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7" y="179253"/>
            <a:ext cx="10515600" cy="67396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The problem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05CA63-CCC0-FC72-FD16-419EF20A7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21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93DEA5BE-EB24-DFCF-BA6B-EEBC02F0268A}"/>
              </a:ext>
            </a:extLst>
          </p:cNvPr>
          <p:cNvGrpSpPr/>
          <p:nvPr/>
        </p:nvGrpSpPr>
        <p:grpSpPr>
          <a:xfrm>
            <a:off x="5953957" y="796008"/>
            <a:ext cx="5569258" cy="5617098"/>
            <a:chOff x="5953957" y="796008"/>
            <a:chExt cx="5569258" cy="5617098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740E0F5B-9A0F-A1A4-A58E-1819C9FDF9E8}"/>
                </a:ext>
              </a:extLst>
            </p:cNvPr>
            <p:cNvSpPr/>
            <p:nvPr/>
          </p:nvSpPr>
          <p:spPr>
            <a:xfrm>
              <a:off x="6299190" y="1538564"/>
              <a:ext cx="1928327" cy="322398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/>
                <a:t>Filmato Bolo 78746</a:t>
              </a:r>
              <a:br>
                <a:rPr lang="it-IT"/>
              </a:br>
              <a:r>
                <a:rPr lang="it-IT"/>
                <a:t>da 15 s tutta la scarica</a:t>
              </a:r>
            </a:p>
          </p:txBody>
        </p:sp>
        <p:pic>
          <p:nvPicPr>
            <p:cNvPr id="3" name="Bolo_78476_diff">
              <a:hlinkClick r:id="" action="ppaction://media"/>
              <a:extLst>
                <a:ext uri="{FF2B5EF4-FFF2-40B4-BE49-F238E27FC236}">
                  <a16:creationId xmlns:a16="http://schemas.microsoft.com/office/drawing/2014/main" id="{1C97738D-37E4-9BD1-F36E-9951E5B8FB11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rcRect l="40412" t="3981" r="38908" b="5961"/>
            <a:stretch>
              <a:fillRect/>
            </a:stretch>
          </p:blipFill>
          <p:spPr>
            <a:xfrm>
              <a:off x="5953957" y="1127254"/>
              <a:ext cx="2666260" cy="5285579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2AFEA318-820B-B448-5D10-B60C6E6081DA}"/>
                </a:ext>
              </a:extLst>
            </p:cNvPr>
            <p:cNvSpPr txBox="1"/>
            <p:nvPr/>
          </p:nvSpPr>
          <p:spPr>
            <a:xfrm>
              <a:off x="6835806" y="854329"/>
              <a:ext cx="1136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/>
                <a:t>BOLO</a:t>
              </a:r>
            </a:p>
          </p:txBody>
        </p:sp>
        <p:pic>
          <p:nvPicPr>
            <p:cNvPr id="11" name="Diode_78476_sCAL">
              <a:hlinkClick r:id="" action="ppaction://media"/>
              <a:extLst>
                <a:ext uri="{FF2B5EF4-FFF2-40B4-BE49-F238E27FC236}">
                  <a16:creationId xmlns:a16="http://schemas.microsoft.com/office/drawing/2014/main" id="{492B48C5-64EA-EFC6-2FBA-66C375C1BE7E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8"/>
            <a:srcRect l="18496" t="4762" r="60192" b="5464"/>
            <a:stretch>
              <a:fillRect/>
            </a:stretch>
          </p:blipFill>
          <p:spPr>
            <a:xfrm>
              <a:off x="8766565" y="1127254"/>
              <a:ext cx="2756650" cy="5285852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2A7E85AF-ACB5-048C-676A-E60F82A0E386}"/>
                </a:ext>
              </a:extLst>
            </p:cNvPr>
            <p:cNvSpPr txBox="1"/>
            <p:nvPr/>
          </p:nvSpPr>
          <p:spPr>
            <a:xfrm>
              <a:off x="9626368" y="796008"/>
              <a:ext cx="1136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/>
                <a:t>AXUV</a:t>
              </a:r>
            </a:p>
          </p:txBody>
        </p:sp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4AC139D8-A446-C46A-7C58-9EE3CB4D99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29"/>
          <a:stretch>
            <a:fillRect/>
          </a:stretch>
        </p:blipFill>
        <p:spPr>
          <a:xfrm>
            <a:off x="803692" y="796008"/>
            <a:ext cx="4123413" cy="305125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D84D901-F94D-7D7B-9DC0-98618972EC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2"/>
          <a:stretch>
            <a:fillRect/>
          </a:stretch>
        </p:blipFill>
        <p:spPr>
          <a:xfrm>
            <a:off x="735336" y="3862017"/>
            <a:ext cx="3947808" cy="264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0465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 vol="80000">
                <p:cTn id="3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16F94-6172-62E8-8D9D-D604290E5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16D5DE-AF9D-65DC-301C-53913CF0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/>
              <a:t>Tomography</a:t>
            </a:r>
            <a:endParaRPr lang="it-IT" b="1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F15146-8DA2-0C52-6EBB-037DB8E02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B4DA9-6618-481C-AA68-533F8ACB2896}" type="slidenum">
              <a:rPr lang="it-IT" smtClean="0"/>
              <a:t>22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264EABE-6F87-A576-4F36-288E8F03B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2" r="17441"/>
          <a:stretch>
            <a:fillRect/>
          </a:stretch>
        </p:blipFill>
        <p:spPr>
          <a:xfrm>
            <a:off x="8814816" y="2698119"/>
            <a:ext cx="3232610" cy="3868111"/>
          </a:xfrm>
          <a:prstGeom prst="rect">
            <a:avLst/>
          </a:prstGeom>
        </p:spPr>
      </p:pic>
      <p:pic>
        <p:nvPicPr>
          <p:cNvPr id="8" name="Immagine 7" descr="Immagine che contiene testo, Diagramm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FC0DC0DB-4CBD-C122-E82F-61334ECA3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262" y="2727873"/>
            <a:ext cx="5242554" cy="3508029"/>
          </a:xfrm>
          <a:prstGeom prst="rect">
            <a:avLst/>
          </a:prstGeom>
        </p:spPr>
      </p:pic>
      <p:pic>
        <p:nvPicPr>
          <p:cNvPr id="10" name="Picture 6" descr="A colorful lines and triangles&#10;&#10;AI-generated content may be incorrect.">
            <a:extLst>
              <a:ext uri="{FF2B5EF4-FFF2-40B4-BE49-F238E27FC236}">
                <a16:creationId xmlns:a16="http://schemas.microsoft.com/office/drawing/2014/main" id="{3C05EB56-9349-98B9-B836-4BB6CAD21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9" r="20554" b="10933"/>
          <a:stretch>
            <a:fillRect/>
          </a:stretch>
        </p:blipFill>
        <p:spPr>
          <a:xfrm>
            <a:off x="82275" y="2274120"/>
            <a:ext cx="3435899" cy="4130195"/>
          </a:xfrm>
          <a:prstGeom prst="rect">
            <a:avLst/>
          </a:prstGeom>
        </p:spPr>
      </p:pic>
      <p:sp>
        <p:nvSpPr>
          <p:cNvPr id="12" name="CasellaDiTesto 8">
            <a:extLst>
              <a:ext uri="{FF2B5EF4-FFF2-40B4-BE49-F238E27FC236}">
                <a16:creationId xmlns:a16="http://schemas.microsoft.com/office/drawing/2014/main" id="{CB036DAB-1412-916A-C8FB-649C319B64A1}"/>
              </a:ext>
            </a:extLst>
          </p:cNvPr>
          <p:cNvSpPr txBox="1"/>
          <p:nvPr/>
        </p:nvSpPr>
        <p:spPr>
          <a:xfrm>
            <a:off x="272550" y="1361292"/>
            <a:ext cx="431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Tomography</a:t>
            </a:r>
            <a:r>
              <a:rPr lang="it-IT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it-IT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ill-posed</a:t>
            </a:r>
            <a:r>
              <a:rPr lang="it-IT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inverse </a:t>
            </a:r>
            <a:r>
              <a:rPr lang="it-IT" err="1">
                <a:solidFill>
                  <a:srgbClr val="008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endParaRPr lang="it-IT">
              <a:solidFill>
                <a:srgbClr val="0083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767D0CB3-2A9C-824D-07DC-0487000A0AFB}"/>
                  </a:ext>
                </a:extLst>
              </p:cNvPr>
              <p:cNvSpPr txBox="1"/>
              <p:nvPr/>
            </p:nvSpPr>
            <p:spPr>
              <a:xfrm>
                <a:off x="53512" y="1765094"/>
                <a:ext cx="3900448" cy="6587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18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1800" i="0"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800" i="0">
                          <a:latin typeface="Cambria Math" panose="02040503050406030204" pitchFamily="18" charset="0"/>
                        </a:rPr>
                        <m:t>=1,…,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4" name="TextBox 10">
                <a:extLst>
                  <a:ext uri="{FF2B5EF4-FFF2-40B4-BE49-F238E27FC236}">
                    <a16:creationId xmlns:a16="http://schemas.microsoft.com/office/drawing/2014/main" id="{767D0CB3-2A9C-824D-07DC-0487000A0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" y="1765094"/>
                <a:ext cx="3900448" cy="6587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23">
                <a:extLst>
                  <a:ext uri="{FF2B5EF4-FFF2-40B4-BE49-F238E27FC236}">
                    <a16:creationId xmlns:a16="http://schemas.microsoft.com/office/drawing/2014/main" id="{9B4F7ADE-91E6-65C6-9645-56B491203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78877" y="1350064"/>
                <a:ext cx="5712898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the local </a:t>
                </a:r>
                <a:r>
                  <a:rPr lang="fr-FR" altLang="en-US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emissivity</a:t>
                </a:r>
                <a:endParaRPr lang="fr-FR" altLang="en-US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</m:sSub>
                  </m:oMath>
                </a14:m>
                <a:r>
                  <a:rPr lang="fr-FR" altLang="en-US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the projection (</a:t>
                </a:r>
                <a:r>
                  <a:rPr lang="fr-FR" altLang="en-US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along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line of </a:t>
                </a:r>
                <a:r>
                  <a:rPr lang="fr-FR" altLang="en-US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sight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altLang="en-US" i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lang="fr-FR" altLang="en-US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detectors (or </a:t>
                </a:r>
                <a:r>
                  <a:rPr lang="fr-FR" altLang="en-US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fr-FR" altLang="en-US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projections)</a:t>
                </a:r>
              </a:p>
            </p:txBody>
          </p:sp>
        </mc:Choice>
        <mc:Fallback xmlns="">
          <p:sp>
            <p:nvSpPr>
              <p:cNvPr id="16" name="Text Box 23">
                <a:extLst>
                  <a:ext uri="{FF2B5EF4-FFF2-40B4-BE49-F238E27FC236}">
                    <a16:creationId xmlns:a16="http://schemas.microsoft.com/office/drawing/2014/main" id="{9B4F7ADE-91E6-65C6-9645-56B491203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8877" y="1350064"/>
                <a:ext cx="5712898" cy="1200329"/>
              </a:xfrm>
              <a:prstGeom prst="rect">
                <a:avLst/>
              </a:prstGeom>
              <a:blipFill>
                <a:blip r:embed="rId7"/>
                <a:stretch>
                  <a:fillRect l="-320" t="-2538" b="-710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65264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1415</Words>
  <Application>Microsoft Office PowerPoint</Application>
  <PresentationFormat>Widescreen</PresentationFormat>
  <Paragraphs>204</Paragraphs>
  <Slides>22</Slides>
  <Notes>8</Notes>
  <HiddenSlides>0</HiddenSlides>
  <MMClips>6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Times New Roman</vt:lpstr>
      <vt:lpstr>Tema di Office</vt:lpstr>
      <vt:lpstr>Presentazione standard di PowerPoint</vt:lpstr>
      <vt:lpstr>Radiation measurement</vt:lpstr>
      <vt:lpstr>Tomography</vt:lpstr>
      <vt:lpstr>Two cross-calibration methods</vt:lpstr>
      <vt:lpstr>Time Recalibration Factor – (TRF)</vt:lpstr>
      <vt:lpstr>Linear Regression</vt:lpstr>
      <vt:lpstr>Presentazione standard di PowerPoint</vt:lpstr>
      <vt:lpstr>PULSE #71157 – TRF </vt:lpstr>
      <vt:lpstr>Linear Regression</vt:lpstr>
      <vt:lpstr>Conclusions and future work </vt:lpstr>
      <vt:lpstr>Thank you!</vt:lpstr>
      <vt:lpstr>Appendix </vt:lpstr>
      <vt:lpstr>Presentazione standard di PowerPoint</vt:lpstr>
      <vt:lpstr>Comparison of radiated power – pulse #71157</vt:lpstr>
      <vt:lpstr>References  </vt:lpstr>
      <vt:lpstr>Linear Regression - local model</vt:lpstr>
      <vt:lpstr>ML Diffuse</vt:lpstr>
      <vt:lpstr>Maximum Likelihood</vt:lpstr>
      <vt:lpstr>ML Diffuse</vt:lpstr>
      <vt:lpstr>PULSE #71157 – ELM event</vt:lpstr>
      <vt:lpstr>The problem</vt:lpstr>
      <vt:lpstr>Tomography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 d agostino</dc:creator>
  <cp:lastModifiedBy>valentina d agostino</cp:lastModifiedBy>
  <cp:revision>1</cp:revision>
  <dcterms:created xsi:type="dcterms:W3CDTF">2026-08-03T13:25:52Z</dcterms:created>
  <dcterms:modified xsi:type="dcterms:W3CDTF">2026-10-19T18:32:03Z</dcterms:modified>
</cp:coreProperties>
</file>