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7" r:id="rId4"/>
  </p:sldMasterIdLst>
  <p:notesMasterIdLst>
    <p:notesMasterId r:id="rId28"/>
  </p:notesMasterIdLst>
  <p:sldIdLst>
    <p:sldId id="281" r:id="rId5"/>
    <p:sldId id="282" r:id="rId6"/>
    <p:sldId id="322" r:id="rId7"/>
    <p:sldId id="283" r:id="rId8"/>
    <p:sldId id="286" r:id="rId9"/>
    <p:sldId id="289" r:id="rId10"/>
    <p:sldId id="318" r:id="rId11"/>
    <p:sldId id="288" r:id="rId12"/>
    <p:sldId id="292" r:id="rId13"/>
    <p:sldId id="294" r:id="rId14"/>
    <p:sldId id="296" r:id="rId15"/>
    <p:sldId id="323" r:id="rId16"/>
    <p:sldId id="298" r:id="rId17"/>
    <p:sldId id="295" r:id="rId18"/>
    <p:sldId id="303" r:id="rId19"/>
    <p:sldId id="319" r:id="rId20"/>
    <p:sldId id="314" r:id="rId21"/>
    <p:sldId id="320" r:id="rId22"/>
    <p:sldId id="313" r:id="rId23"/>
    <p:sldId id="315" r:id="rId24"/>
    <p:sldId id="305" r:id="rId25"/>
    <p:sldId id="321" r:id="rId26"/>
    <p:sldId id="29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002060"/>
    <a:srgbClr val="1F497D"/>
    <a:srgbClr val="554FCC"/>
    <a:srgbClr val="F431A3"/>
    <a:srgbClr val="009900"/>
    <a:srgbClr val="FE2347"/>
    <a:srgbClr val="FF6163"/>
    <a:srgbClr val="93ED6A"/>
    <a:srgbClr val="9998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885476-8F27-461B-A0CA-DCF43957301A}" v="314" dt="2026-10-19T10:29:44.719"/>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16" autoAdjust="0"/>
    <p:restoredTop sz="94660"/>
  </p:normalViewPr>
  <p:slideViewPr>
    <p:cSldViewPr snapToGrid="0">
      <p:cViewPr varScale="1">
        <p:scale>
          <a:sx n="120" d="100"/>
          <a:sy n="120" d="100"/>
        </p:scale>
        <p:origin x="180" y="84"/>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vella Rutigliano" userId="1a40d427-86c4-40aa-b952-2c2f29e507c3" providerId="ADAL" clId="{9C0FDA8C-DB3C-484C-A7D7-04FD43358A1E}"/>
    <pc:docChg chg="undo redo custSel addSld delSld modSld sldOrd delMainMaster">
      <pc:chgData name="Novella Rutigliano" userId="1a40d427-86c4-40aa-b952-2c2f29e507c3" providerId="ADAL" clId="{9C0FDA8C-DB3C-484C-A7D7-04FD43358A1E}" dt="2026-10-19T10:30:27.006" v="7751" actId="1076"/>
      <pc:docMkLst>
        <pc:docMk/>
      </pc:docMkLst>
      <pc:sldChg chg="addSp modSp mod">
        <pc:chgData name="Novella Rutigliano" userId="1a40d427-86c4-40aa-b952-2c2f29e507c3" providerId="ADAL" clId="{9C0FDA8C-DB3C-484C-A7D7-04FD43358A1E}" dt="2026-10-18T10:04:58.840" v="7383" actId="20577"/>
        <pc:sldMkLst>
          <pc:docMk/>
          <pc:sldMk cId="2749404533" sldId="281"/>
        </pc:sldMkLst>
        <pc:spChg chg="mod">
          <ac:chgData name="Novella Rutigliano" userId="1a40d427-86c4-40aa-b952-2c2f29e507c3" providerId="ADAL" clId="{9C0FDA8C-DB3C-484C-A7D7-04FD43358A1E}" dt="2026-10-05T07:39:02.146" v="240" actId="20577"/>
          <ac:spMkLst>
            <pc:docMk/>
            <pc:sldMk cId="2749404533" sldId="281"/>
            <ac:spMk id="2" creationId="{8C2DD1C5-C449-CE7F-7C0C-4E273CC89A23}"/>
          </ac:spMkLst>
        </pc:spChg>
        <pc:spChg chg="mod">
          <ac:chgData name="Novella Rutigliano" userId="1a40d427-86c4-40aa-b952-2c2f29e507c3" providerId="ADAL" clId="{9C0FDA8C-DB3C-484C-A7D7-04FD43358A1E}" dt="2026-10-18T10:04:58.840" v="7383" actId="20577"/>
          <ac:spMkLst>
            <pc:docMk/>
            <pc:sldMk cId="2749404533" sldId="281"/>
            <ac:spMk id="3" creationId="{E86D61AD-8BE1-7DED-4D64-F03DC4B56A8F}"/>
          </ac:spMkLst>
        </pc:spChg>
        <pc:spChg chg="mod">
          <ac:chgData name="Novella Rutigliano" userId="1a40d427-86c4-40aa-b952-2c2f29e507c3" providerId="ADAL" clId="{9C0FDA8C-DB3C-484C-A7D7-04FD43358A1E}" dt="2026-10-05T07:38:31.137" v="103" actId="20577"/>
          <ac:spMkLst>
            <pc:docMk/>
            <pc:sldMk cId="2749404533" sldId="281"/>
            <ac:spMk id="5" creationId="{4166F689-2F3F-F391-3DA3-BF029AC1201C}"/>
          </ac:spMkLst>
        </pc:spChg>
        <pc:spChg chg="mod">
          <ac:chgData name="Novella Rutigliano" userId="1a40d427-86c4-40aa-b952-2c2f29e507c3" providerId="ADAL" clId="{9C0FDA8C-DB3C-484C-A7D7-04FD43358A1E}" dt="2026-10-07T10:32:37.761" v="3170" actId="27636"/>
          <ac:spMkLst>
            <pc:docMk/>
            <pc:sldMk cId="2749404533" sldId="281"/>
            <ac:spMk id="9" creationId="{39553669-19ED-2D48-347C-8CB8DB7E9583}"/>
          </ac:spMkLst>
        </pc:spChg>
        <pc:spChg chg="mod">
          <ac:chgData name="Novella Rutigliano" userId="1a40d427-86c4-40aa-b952-2c2f29e507c3" providerId="ADAL" clId="{9C0FDA8C-DB3C-484C-A7D7-04FD43358A1E}" dt="2026-10-07T10:32:32.144" v="3168" actId="6549"/>
          <ac:spMkLst>
            <pc:docMk/>
            <pc:sldMk cId="2749404533" sldId="281"/>
            <ac:spMk id="10" creationId="{B31CFB02-72C2-59BF-849A-3D1B21C27752}"/>
          </ac:spMkLst>
        </pc:spChg>
        <pc:picChg chg="add mod">
          <ac:chgData name="Novella Rutigliano" userId="1a40d427-86c4-40aa-b952-2c2f29e507c3" providerId="ADAL" clId="{9C0FDA8C-DB3C-484C-A7D7-04FD43358A1E}" dt="2026-10-13T09:04:29.839" v="4516" actId="1076"/>
          <ac:picMkLst>
            <pc:docMk/>
            <pc:sldMk cId="2749404533" sldId="281"/>
            <ac:picMk id="6" creationId="{CFCF0582-14F9-5468-1FFB-D4CCE4D25B2D}"/>
          </ac:picMkLst>
        </pc:picChg>
        <pc:picChg chg="mod">
          <ac:chgData name="Novella Rutigliano" userId="1a40d427-86c4-40aa-b952-2c2f29e507c3" providerId="ADAL" clId="{9C0FDA8C-DB3C-484C-A7D7-04FD43358A1E}" dt="2026-10-13T09:04:23.762" v="4515" actId="1076"/>
          <ac:picMkLst>
            <pc:docMk/>
            <pc:sldMk cId="2749404533" sldId="281"/>
            <ac:picMk id="8" creationId="{263CF3A4-D42F-D02F-7291-EDD28771630C}"/>
          </ac:picMkLst>
        </pc:picChg>
        <pc:picChg chg="add mod">
          <ac:chgData name="Novella Rutigliano" userId="1a40d427-86c4-40aa-b952-2c2f29e507c3" providerId="ADAL" clId="{9C0FDA8C-DB3C-484C-A7D7-04FD43358A1E}" dt="2026-10-13T09:04:07.422" v="4513" actId="12789"/>
          <ac:picMkLst>
            <pc:docMk/>
            <pc:sldMk cId="2749404533" sldId="281"/>
            <ac:picMk id="11" creationId="{83069A54-825C-91B2-BCFB-3E1985B2242D}"/>
          </ac:picMkLst>
        </pc:picChg>
        <pc:picChg chg="add mod">
          <ac:chgData name="Novella Rutigliano" userId="1a40d427-86c4-40aa-b952-2c2f29e507c3" providerId="ADAL" clId="{9C0FDA8C-DB3C-484C-A7D7-04FD43358A1E}" dt="2026-10-13T09:04:07.422" v="4513" actId="12789"/>
          <ac:picMkLst>
            <pc:docMk/>
            <pc:sldMk cId="2749404533" sldId="281"/>
            <ac:picMk id="13" creationId="{58D767E0-D811-A131-D851-B35487A9F471}"/>
          </ac:picMkLst>
        </pc:picChg>
        <pc:picChg chg="add mod modCrop">
          <ac:chgData name="Novella Rutigliano" userId="1a40d427-86c4-40aa-b952-2c2f29e507c3" providerId="ADAL" clId="{9C0FDA8C-DB3C-484C-A7D7-04FD43358A1E}" dt="2026-10-13T09:04:07.422" v="4513" actId="12789"/>
          <ac:picMkLst>
            <pc:docMk/>
            <pc:sldMk cId="2749404533" sldId="281"/>
            <ac:picMk id="15" creationId="{8A6CBE04-19C5-1C33-1036-A8AC317474B8}"/>
          </ac:picMkLst>
        </pc:picChg>
        <pc:picChg chg="add mod modCrop">
          <ac:chgData name="Novella Rutigliano" userId="1a40d427-86c4-40aa-b952-2c2f29e507c3" providerId="ADAL" clId="{9C0FDA8C-DB3C-484C-A7D7-04FD43358A1E}" dt="2026-10-13T09:04:07.422" v="4513" actId="12789"/>
          <ac:picMkLst>
            <pc:docMk/>
            <pc:sldMk cId="2749404533" sldId="281"/>
            <ac:picMk id="17" creationId="{D0A243F4-1EDE-4226-6B87-DCC2A6847DEA}"/>
          </ac:picMkLst>
        </pc:picChg>
      </pc:sldChg>
      <pc:sldChg chg="addSp delSp modSp mod ord modAnim">
        <pc:chgData name="Novella Rutigliano" userId="1a40d427-86c4-40aa-b952-2c2f29e507c3" providerId="ADAL" clId="{9C0FDA8C-DB3C-484C-A7D7-04FD43358A1E}" dt="2026-10-19T10:29:24.051" v="7743"/>
        <pc:sldMkLst>
          <pc:docMk/>
          <pc:sldMk cId="2564331582" sldId="282"/>
        </pc:sldMkLst>
        <pc:spChg chg="mod">
          <ac:chgData name="Novella Rutigliano" userId="1a40d427-86c4-40aa-b952-2c2f29e507c3" providerId="ADAL" clId="{9C0FDA8C-DB3C-484C-A7D7-04FD43358A1E}" dt="2026-10-05T09:58:42.382" v="499" actId="2711"/>
          <ac:spMkLst>
            <pc:docMk/>
            <pc:sldMk cId="2564331582" sldId="282"/>
            <ac:spMk id="2" creationId="{FDC8D397-D38A-3397-51BD-DD0B8251A3DA}"/>
          </ac:spMkLst>
        </pc:spChg>
        <pc:spChg chg="mod">
          <ac:chgData name="Novella Rutigliano" userId="1a40d427-86c4-40aa-b952-2c2f29e507c3" providerId="ADAL" clId="{9C0FDA8C-DB3C-484C-A7D7-04FD43358A1E}" dt="2026-10-18T08:51:30.196" v="4982" actId="14100"/>
          <ac:spMkLst>
            <pc:docMk/>
            <pc:sldMk cId="2564331582" sldId="282"/>
            <ac:spMk id="3" creationId="{ADDE0142-26E1-869F-A855-D7F6A9A655C4}"/>
          </ac:spMkLst>
        </pc:spChg>
        <pc:spChg chg="add mod">
          <ac:chgData name="Novella Rutigliano" userId="1a40d427-86c4-40aa-b952-2c2f29e507c3" providerId="ADAL" clId="{9C0FDA8C-DB3C-484C-A7D7-04FD43358A1E}" dt="2026-10-18T10:05:18.671" v="7385" actId="20577"/>
          <ac:spMkLst>
            <pc:docMk/>
            <pc:sldMk cId="2564331582" sldId="282"/>
            <ac:spMk id="4" creationId="{9EE5B51D-9608-D4B1-C75F-7819CDD36765}"/>
          </ac:spMkLst>
        </pc:spChg>
        <pc:spChg chg="mod">
          <ac:chgData name="Novella Rutigliano" userId="1a40d427-86c4-40aa-b952-2c2f29e507c3" providerId="ADAL" clId="{9C0FDA8C-DB3C-484C-A7D7-04FD43358A1E}" dt="2026-10-05T10:16:50.752" v="744" actId="2711"/>
          <ac:spMkLst>
            <pc:docMk/>
            <pc:sldMk cId="2564331582" sldId="282"/>
            <ac:spMk id="5" creationId="{5E380DE6-EE5A-EB7F-7060-3335CB37EFBE}"/>
          </ac:spMkLst>
        </pc:spChg>
        <pc:spChg chg="mod">
          <ac:chgData name="Novella Rutigliano" userId="1a40d427-86c4-40aa-b952-2c2f29e507c3" providerId="ADAL" clId="{9C0FDA8C-DB3C-484C-A7D7-04FD43358A1E}" dt="2026-10-05T10:16:37.641" v="743" actId="2711"/>
          <ac:spMkLst>
            <pc:docMk/>
            <pc:sldMk cId="2564331582" sldId="282"/>
            <ac:spMk id="8" creationId="{C01733EE-4AF2-6A14-533E-D0D7F650D9E7}"/>
          </ac:spMkLst>
        </pc:spChg>
        <pc:spChg chg="add mod">
          <ac:chgData name="Novella Rutigliano" userId="1a40d427-86c4-40aa-b952-2c2f29e507c3" providerId="ADAL" clId="{9C0FDA8C-DB3C-484C-A7D7-04FD43358A1E}" dt="2026-10-18T08:51:17.344" v="4977" actId="1076"/>
          <ac:spMkLst>
            <pc:docMk/>
            <pc:sldMk cId="2564331582" sldId="282"/>
            <ac:spMk id="9" creationId="{16A532B9-0EB1-15DB-4259-812574CF46D1}"/>
          </ac:spMkLst>
        </pc:spChg>
        <pc:spChg chg="mod">
          <ac:chgData name="Novella Rutigliano" userId="1a40d427-86c4-40aa-b952-2c2f29e507c3" providerId="ADAL" clId="{9C0FDA8C-DB3C-484C-A7D7-04FD43358A1E}" dt="2026-10-18T18:06:05.082" v="7719" actId="20577"/>
          <ac:spMkLst>
            <pc:docMk/>
            <pc:sldMk cId="2564331582" sldId="282"/>
            <ac:spMk id="12" creationId="{4F8E41F2-D7A1-E4A0-B8FB-3522A00DFF5B}"/>
          </ac:spMkLst>
        </pc:spChg>
        <pc:spChg chg="add mod">
          <ac:chgData name="Novella Rutigliano" userId="1a40d427-86c4-40aa-b952-2c2f29e507c3" providerId="ADAL" clId="{9C0FDA8C-DB3C-484C-A7D7-04FD43358A1E}" dt="2026-10-18T08:51:21.835" v="4979" actId="1076"/>
          <ac:spMkLst>
            <pc:docMk/>
            <pc:sldMk cId="2564331582" sldId="282"/>
            <ac:spMk id="13" creationId="{BFC0C5A6-69B7-08ED-2B14-BF40676670EE}"/>
          </ac:spMkLst>
        </pc:spChg>
        <pc:spChg chg="mod">
          <ac:chgData name="Novella Rutigliano" userId="1a40d427-86c4-40aa-b952-2c2f29e507c3" providerId="ADAL" clId="{9C0FDA8C-DB3C-484C-A7D7-04FD43358A1E}" dt="2026-10-18T18:06:05.082" v="7719" actId="20577"/>
          <ac:spMkLst>
            <pc:docMk/>
            <pc:sldMk cId="2564331582" sldId="282"/>
            <ac:spMk id="14" creationId="{7E396BFA-2B0A-612C-BD85-9C6F0FDA25BA}"/>
          </ac:spMkLst>
        </pc:spChg>
        <pc:spChg chg="add mod">
          <ac:chgData name="Novella Rutigliano" userId="1a40d427-86c4-40aa-b952-2c2f29e507c3" providerId="ADAL" clId="{9C0FDA8C-DB3C-484C-A7D7-04FD43358A1E}" dt="2026-10-18T08:51:24.731" v="4980" actId="1076"/>
          <ac:spMkLst>
            <pc:docMk/>
            <pc:sldMk cId="2564331582" sldId="282"/>
            <ac:spMk id="15" creationId="{702912FF-5F2B-10A3-CF5B-51E585D86167}"/>
          </ac:spMkLst>
        </pc:spChg>
        <pc:spChg chg="mod">
          <ac:chgData name="Novella Rutigliano" userId="1a40d427-86c4-40aa-b952-2c2f29e507c3" providerId="ADAL" clId="{9C0FDA8C-DB3C-484C-A7D7-04FD43358A1E}" dt="2026-10-18T18:06:05.082" v="7719" actId="20577"/>
          <ac:spMkLst>
            <pc:docMk/>
            <pc:sldMk cId="2564331582" sldId="282"/>
            <ac:spMk id="16" creationId="{D95F04E7-3F6D-3106-4DF5-BF1A87C84167}"/>
          </ac:spMkLst>
        </pc:spChg>
        <pc:spChg chg="mod">
          <ac:chgData name="Novella Rutigliano" userId="1a40d427-86c4-40aa-b952-2c2f29e507c3" providerId="ADAL" clId="{9C0FDA8C-DB3C-484C-A7D7-04FD43358A1E}" dt="2026-10-18T18:06:05.082" v="7719" actId="20577"/>
          <ac:spMkLst>
            <pc:docMk/>
            <pc:sldMk cId="2564331582" sldId="282"/>
            <ac:spMk id="18" creationId="{AD9A86E5-47EE-0D1D-3E1A-7191524812FE}"/>
          </ac:spMkLst>
        </pc:spChg>
        <pc:spChg chg="mod">
          <ac:chgData name="Novella Rutigliano" userId="1a40d427-86c4-40aa-b952-2c2f29e507c3" providerId="ADAL" clId="{9C0FDA8C-DB3C-484C-A7D7-04FD43358A1E}" dt="2026-10-18T08:52:15.724" v="4994" actId="14100"/>
          <ac:spMkLst>
            <pc:docMk/>
            <pc:sldMk cId="2564331582" sldId="282"/>
            <ac:spMk id="24" creationId="{12FEED57-C11F-A5FB-2EB1-7055F33AE79E}"/>
          </ac:spMkLst>
        </pc:spChg>
        <pc:spChg chg="mod">
          <ac:chgData name="Novella Rutigliano" userId="1a40d427-86c4-40aa-b952-2c2f29e507c3" providerId="ADAL" clId="{9C0FDA8C-DB3C-484C-A7D7-04FD43358A1E}" dt="2026-10-18T08:49:33.180" v="4974" actId="20577"/>
          <ac:spMkLst>
            <pc:docMk/>
            <pc:sldMk cId="2564331582" sldId="282"/>
            <ac:spMk id="25" creationId="{CB1F6173-6375-5A95-C48E-0DD0CF65AD1E}"/>
          </ac:spMkLst>
        </pc:spChg>
        <pc:grpChg chg="add mod">
          <ac:chgData name="Novella Rutigliano" userId="1a40d427-86c4-40aa-b952-2c2f29e507c3" providerId="ADAL" clId="{9C0FDA8C-DB3C-484C-A7D7-04FD43358A1E}" dt="2026-10-18T18:06:05.082" v="7719" actId="20577"/>
          <ac:grpSpMkLst>
            <pc:docMk/>
            <pc:sldMk cId="2564331582" sldId="282"/>
            <ac:grpSpMk id="11" creationId="{A06E5838-8E97-6FDF-523D-A0F5E582C044}"/>
          </ac:grpSpMkLst>
        </pc:grpChg>
        <pc:grpChg chg="add mod">
          <ac:chgData name="Novella Rutigliano" userId="1a40d427-86c4-40aa-b952-2c2f29e507c3" providerId="ADAL" clId="{9C0FDA8C-DB3C-484C-A7D7-04FD43358A1E}" dt="2026-10-18T08:51:52.223" v="4988" actId="1076"/>
          <ac:grpSpMkLst>
            <pc:docMk/>
            <pc:sldMk cId="2564331582" sldId="282"/>
            <ac:grpSpMk id="23" creationId="{D1DB37F7-95F9-CA8E-146C-6A4973B9740D}"/>
          </ac:grpSpMkLst>
        </pc:grpChg>
        <pc:picChg chg="add mod">
          <ac:chgData name="Novella Rutigliano" userId="1a40d427-86c4-40aa-b952-2c2f29e507c3" providerId="ADAL" clId="{9C0FDA8C-DB3C-484C-A7D7-04FD43358A1E}" dt="2026-10-18T08:51:14.134" v="4976" actId="1076"/>
          <ac:picMkLst>
            <pc:docMk/>
            <pc:sldMk cId="2564331582" sldId="282"/>
            <ac:picMk id="6" creationId="{7FE724C9-0CC2-64A8-165C-290F413FC815}"/>
          </ac:picMkLst>
        </pc:picChg>
        <pc:picChg chg="add mod">
          <ac:chgData name="Novella Rutigliano" userId="1a40d427-86c4-40aa-b952-2c2f29e507c3" providerId="ADAL" clId="{9C0FDA8C-DB3C-484C-A7D7-04FD43358A1E}" dt="2026-10-18T08:51:19.495" v="4978" actId="1076"/>
          <ac:picMkLst>
            <pc:docMk/>
            <pc:sldMk cId="2564331582" sldId="282"/>
            <ac:picMk id="17" creationId="{3980A72B-FE93-7F26-A146-B84F0D7ECDFA}"/>
          </ac:picMkLst>
        </pc:picChg>
        <pc:cxnChg chg="add mod">
          <ac:chgData name="Novella Rutigliano" userId="1a40d427-86c4-40aa-b952-2c2f29e507c3" providerId="ADAL" clId="{9C0FDA8C-DB3C-484C-A7D7-04FD43358A1E}" dt="2026-10-18T08:51:33.024" v="4983" actId="1076"/>
          <ac:cxnSpMkLst>
            <pc:docMk/>
            <pc:sldMk cId="2564331582" sldId="282"/>
            <ac:cxnSpMk id="10" creationId="{11B5B999-3C82-218C-49C1-3333A015FABE}"/>
          </ac:cxnSpMkLst>
        </pc:cxnChg>
        <pc:cxnChg chg="mod">
          <ac:chgData name="Novella Rutigliano" userId="1a40d427-86c4-40aa-b952-2c2f29e507c3" providerId="ADAL" clId="{9C0FDA8C-DB3C-484C-A7D7-04FD43358A1E}" dt="2026-10-18T18:06:05.082" v="7719" actId="20577"/>
          <ac:cxnSpMkLst>
            <pc:docMk/>
            <pc:sldMk cId="2564331582" sldId="282"/>
            <ac:cxnSpMk id="19" creationId="{D8B638A8-19F8-BA9C-279F-9DB85EEFF3DA}"/>
          </ac:cxnSpMkLst>
        </pc:cxnChg>
        <pc:cxnChg chg="mod">
          <ac:chgData name="Novella Rutigliano" userId="1a40d427-86c4-40aa-b952-2c2f29e507c3" providerId="ADAL" clId="{9C0FDA8C-DB3C-484C-A7D7-04FD43358A1E}" dt="2026-10-18T18:06:10.947" v="7720" actId="14100"/>
          <ac:cxnSpMkLst>
            <pc:docMk/>
            <pc:sldMk cId="2564331582" sldId="282"/>
            <ac:cxnSpMk id="20" creationId="{A8F94BA6-B639-DD14-CF1F-0FF02C2EE8EB}"/>
          </ac:cxnSpMkLst>
        </pc:cxnChg>
        <pc:cxnChg chg="mod">
          <ac:chgData name="Novella Rutigliano" userId="1a40d427-86c4-40aa-b952-2c2f29e507c3" providerId="ADAL" clId="{9C0FDA8C-DB3C-484C-A7D7-04FD43358A1E}" dt="2026-10-18T18:06:05.082" v="7719" actId="20577"/>
          <ac:cxnSpMkLst>
            <pc:docMk/>
            <pc:sldMk cId="2564331582" sldId="282"/>
            <ac:cxnSpMk id="21" creationId="{64F42C9E-0D24-D6BA-50F5-1FF992D05B31}"/>
          </ac:cxnSpMkLst>
        </pc:cxnChg>
        <pc:cxnChg chg="mod">
          <ac:chgData name="Novella Rutigliano" userId="1a40d427-86c4-40aa-b952-2c2f29e507c3" providerId="ADAL" clId="{9C0FDA8C-DB3C-484C-A7D7-04FD43358A1E}" dt="2026-10-18T18:06:05.082" v="7719" actId="20577"/>
          <ac:cxnSpMkLst>
            <pc:docMk/>
            <pc:sldMk cId="2564331582" sldId="282"/>
            <ac:cxnSpMk id="22" creationId="{DA3FA515-BBC9-A4CF-B34C-F494B09E70E7}"/>
          </ac:cxnSpMkLst>
        </pc:cxnChg>
      </pc:sldChg>
      <pc:sldChg chg="addSp modSp mod">
        <pc:chgData name="Novella Rutigliano" userId="1a40d427-86c4-40aa-b952-2c2f29e507c3" providerId="ADAL" clId="{9C0FDA8C-DB3C-484C-A7D7-04FD43358A1E}" dt="2026-10-18T10:06:56.880" v="7408" actId="20577"/>
        <pc:sldMkLst>
          <pc:docMk/>
          <pc:sldMk cId="1163386437" sldId="283"/>
        </pc:sldMkLst>
        <pc:spChg chg="mod">
          <ac:chgData name="Novella Rutigliano" userId="1a40d427-86c4-40aa-b952-2c2f29e507c3" providerId="ADAL" clId="{9C0FDA8C-DB3C-484C-A7D7-04FD43358A1E}" dt="2026-10-05T10:00:20.752" v="509" actId="2711"/>
          <ac:spMkLst>
            <pc:docMk/>
            <pc:sldMk cId="1163386437" sldId="283"/>
            <ac:spMk id="2" creationId="{FEAD0A96-B137-B715-3899-4F6ACD3C3172}"/>
          </ac:spMkLst>
        </pc:spChg>
        <pc:spChg chg="mod">
          <ac:chgData name="Novella Rutigliano" userId="1a40d427-86c4-40aa-b952-2c2f29e507c3" providerId="ADAL" clId="{9C0FDA8C-DB3C-484C-A7D7-04FD43358A1E}" dt="2026-10-18T10:06:56.880" v="7408" actId="20577"/>
          <ac:spMkLst>
            <pc:docMk/>
            <pc:sldMk cId="1163386437" sldId="283"/>
            <ac:spMk id="3" creationId="{E4B62542-DFEE-0983-55C7-DFF6474CCE4F}"/>
          </ac:spMkLst>
        </pc:spChg>
        <pc:spChg chg="mod">
          <ac:chgData name="Novella Rutigliano" userId="1a40d427-86c4-40aa-b952-2c2f29e507c3" providerId="ADAL" clId="{9C0FDA8C-DB3C-484C-A7D7-04FD43358A1E}" dt="2026-10-05T10:16:57.065" v="745" actId="2711"/>
          <ac:spMkLst>
            <pc:docMk/>
            <pc:sldMk cId="1163386437" sldId="283"/>
            <ac:spMk id="5" creationId="{85180B24-5F03-FC28-01E5-EC9F72938960}"/>
          </ac:spMkLst>
        </pc:spChg>
        <pc:spChg chg="add mod">
          <ac:chgData name="Novella Rutigliano" userId="1a40d427-86c4-40aa-b952-2c2f29e507c3" providerId="ADAL" clId="{9C0FDA8C-DB3C-484C-A7D7-04FD43358A1E}" dt="2026-10-09T09:25:00.487" v="3188" actId="1076"/>
          <ac:spMkLst>
            <pc:docMk/>
            <pc:sldMk cId="1163386437" sldId="283"/>
            <ac:spMk id="6" creationId="{D45219E6-219D-F152-57F8-49BFB183108F}"/>
          </ac:spMkLst>
        </pc:spChg>
        <pc:spChg chg="mod">
          <ac:chgData name="Novella Rutigliano" userId="1a40d427-86c4-40aa-b952-2c2f29e507c3" providerId="ADAL" clId="{9C0FDA8C-DB3C-484C-A7D7-04FD43358A1E}" dt="2026-10-05T10:17:12.268" v="757" actId="2711"/>
          <ac:spMkLst>
            <pc:docMk/>
            <pc:sldMk cId="1163386437" sldId="283"/>
            <ac:spMk id="8" creationId="{08ED22C1-CACB-A396-C8BC-0104CDFA8C83}"/>
          </ac:spMkLst>
        </pc:spChg>
      </pc:sldChg>
      <pc:sldChg chg="addSp delSp modSp del mod delAnim modAnim">
        <pc:chgData name="Novella Rutigliano" userId="1a40d427-86c4-40aa-b952-2c2f29e507c3" providerId="ADAL" clId="{9C0FDA8C-DB3C-484C-A7D7-04FD43358A1E}" dt="2026-10-18T09:05:16.119" v="5566" actId="47"/>
        <pc:sldMkLst>
          <pc:docMk/>
          <pc:sldMk cId="1681540698" sldId="284"/>
        </pc:sldMkLst>
      </pc:sldChg>
      <pc:sldChg chg="addSp delSp modSp mod modAnim">
        <pc:chgData name="Novella Rutigliano" userId="1a40d427-86c4-40aa-b952-2c2f29e507c3" providerId="ADAL" clId="{9C0FDA8C-DB3C-484C-A7D7-04FD43358A1E}" dt="2026-10-18T10:07:21.943" v="7410" actId="20577"/>
        <pc:sldMkLst>
          <pc:docMk/>
          <pc:sldMk cId="132503511" sldId="286"/>
        </pc:sldMkLst>
        <pc:spChg chg="mod">
          <ac:chgData name="Novella Rutigliano" userId="1a40d427-86c4-40aa-b952-2c2f29e507c3" providerId="ADAL" clId="{9C0FDA8C-DB3C-484C-A7D7-04FD43358A1E}" dt="2026-10-05T10:07:29.424" v="645" actId="2711"/>
          <ac:spMkLst>
            <pc:docMk/>
            <pc:sldMk cId="132503511" sldId="286"/>
            <ac:spMk id="2" creationId="{B3ADEBF7-3A25-C829-B823-20C962DFD206}"/>
          </ac:spMkLst>
        </pc:spChg>
        <pc:spChg chg="mod">
          <ac:chgData name="Novella Rutigliano" userId="1a40d427-86c4-40aa-b952-2c2f29e507c3" providerId="ADAL" clId="{9C0FDA8C-DB3C-484C-A7D7-04FD43358A1E}" dt="2026-10-18T10:07:21.943" v="7410" actId="20577"/>
          <ac:spMkLst>
            <pc:docMk/>
            <pc:sldMk cId="132503511" sldId="286"/>
            <ac:spMk id="3" creationId="{83D3F39A-BA04-9E57-4278-7AEDB9A9A63D}"/>
          </ac:spMkLst>
        </pc:spChg>
        <pc:spChg chg="mod">
          <ac:chgData name="Novella Rutigliano" userId="1a40d427-86c4-40aa-b952-2c2f29e507c3" providerId="ADAL" clId="{9C0FDA8C-DB3C-484C-A7D7-04FD43358A1E}" dt="2026-10-05T10:08:49.718" v="669" actId="20577"/>
          <ac:spMkLst>
            <pc:docMk/>
            <pc:sldMk cId="132503511" sldId="286"/>
            <ac:spMk id="6" creationId="{A3CFC87C-A8F9-8245-AFD5-CFD944CB2466}"/>
          </ac:spMkLst>
        </pc:spChg>
        <pc:spChg chg="mod">
          <ac:chgData name="Novella Rutigliano" userId="1a40d427-86c4-40aa-b952-2c2f29e507c3" providerId="ADAL" clId="{9C0FDA8C-DB3C-484C-A7D7-04FD43358A1E}" dt="2026-10-05T10:17:25.298" v="759"/>
          <ac:spMkLst>
            <pc:docMk/>
            <pc:sldMk cId="132503511" sldId="286"/>
            <ac:spMk id="14" creationId="{975B4455-E4C2-021B-95C5-9DD81C239544}"/>
          </ac:spMkLst>
        </pc:spChg>
        <pc:picChg chg="add mod">
          <ac:chgData name="Novella Rutigliano" userId="1a40d427-86c4-40aa-b952-2c2f29e507c3" providerId="ADAL" clId="{9C0FDA8C-DB3C-484C-A7D7-04FD43358A1E}" dt="2026-10-05T10:09:15.273" v="675" actId="1076"/>
          <ac:picMkLst>
            <pc:docMk/>
            <pc:sldMk cId="132503511" sldId="286"/>
            <ac:picMk id="46" creationId="{858D49E2-449B-74DD-5CBC-7697A65079B7}"/>
          </ac:picMkLst>
        </pc:picChg>
      </pc:sldChg>
      <pc:sldChg chg="modSp mod">
        <pc:chgData name="Novella Rutigliano" userId="1a40d427-86c4-40aa-b952-2c2f29e507c3" providerId="ADAL" clId="{9C0FDA8C-DB3C-484C-A7D7-04FD43358A1E}" dt="2026-10-18T10:07:51.585" v="7421" actId="20577"/>
        <pc:sldMkLst>
          <pc:docMk/>
          <pc:sldMk cId="2363238651" sldId="288"/>
        </pc:sldMkLst>
        <pc:spChg chg="mod">
          <ac:chgData name="Novella Rutigliano" userId="1a40d427-86c4-40aa-b952-2c2f29e507c3" providerId="ADAL" clId="{9C0FDA8C-DB3C-484C-A7D7-04FD43358A1E}" dt="2026-10-18T09:07:16.863" v="5728" actId="20577"/>
          <ac:spMkLst>
            <pc:docMk/>
            <pc:sldMk cId="2363238651" sldId="288"/>
            <ac:spMk id="2" creationId="{0E5393A9-4261-FED0-699A-1BF3B41D60C7}"/>
          </ac:spMkLst>
        </pc:spChg>
        <pc:spChg chg="mod">
          <ac:chgData name="Novella Rutigliano" userId="1a40d427-86c4-40aa-b952-2c2f29e507c3" providerId="ADAL" clId="{9C0FDA8C-DB3C-484C-A7D7-04FD43358A1E}" dt="2026-10-18T10:04:36.671" v="7382" actId="20577"/>
          <ac:spMkLst>
            <pc:docMk/>
            <pc:sldMk cId="2363238651" sldId="288"/>
            <ac:spMk id="7" creationId="{A0E9A0D8-49C9-79DC-9E13-4DC86427CB08}"/>
          </ac:spMkLst>
        </pc:spChg>
        <pc:spChg chg="mod">
          <ac:chgData name="Novella Rutigliano" userId="1a40d427-86c4-40aa-b952-2c2f29e507c3" providerId="ADAL" clId="{9C0FDA8C-DB3C-484C-A7D7-04FD43358A1E}" dt="2026-10-18T10:07:51.585" v="7421" actId="20577"/>
          <ac:spMkLst>
            <pc:docMk/>
            <pc:sldMk cId="2363238651" sldId="288"/>
            <ac:spMk id="8" creationId="{22EB63F2-76A1-CC7F-B285-95B3C70F5091}"/>
          </ac:spMkLst>
        </pc:spChg>
      </pc:sldChg>
      <pc:sldChg chg="addSp delSp modSp mod ord delAnim modAnim">
        <pc:chgData name="Novella Rutigliano" userId="1a40d427-86c4-40aa-b952-2c2f29e507c3" providerId="ADAL" clId="{9C0FDA8C-DB3C-484C-A7D7-04FD43358A1E}" dt="2026-10-18T09:05:28.733" v="5567" actId="478"/>
        <pc:sldMkLst>
          <pc:docMk/>
          <pc:sldMk cId="1085847565" sldId="289"/>
        </pc:sldMkLst>
        <pc:spChg chg="mod">
          <ac:chgData name="Novella Rutigliano" userId="1a40d427-86c4-40aa-b952-2c2f29e507c3" providerId="ADAL" clId="{9C0FDA8C-DB3C-484C-A7D7-04FD43358A1E}" dt="2026-10-05T10:12:30.086" v="706" actId="2711"/>
          <ac:spMkLst>
            <pc:docMk/>
            <pc:sldMk cId="1085847565" sldId="289"/>
            <ac:spMk id="2" creationId="{14384A27-CE5C-4070-3116-7B8F28C3C1A2}"/>
          </ac:spMkLst>
        </pc:spChg>
        <pc:spChg chg="add del mod">
          <ac:chgData name="Novella Rutigliano" userId="1a40d427-86c4-40aa-b952-2c2f29e507c3" providerId="ADAL" clId="{9C0FDA8C-DB3C-484C-A7D7-04FD43358A1E}" dt="2026-10-18T09:05:28.733" v="5567" actId="478"/>
          <ac:spMkLst>
            <pc:docMk/>
            <pc:sldMk cId="1085847565" sldId="289"/>
            <ac:spMk id="4" creationId="{48D3FE63-17D0-48AA-6A6D-FC0A7328990B}"/>
          </ac:spMkLst>
        </pc:spChg>
        <pc:spChg chg="mod">
          <ac:chgData name="Novella Rutigliano" userId="1a40d427-86c4-40aa-b952-2c2f29e507c3" providerId="ADAL" clId="{9C0FDA8C-DB3C-484C-A7D7-04FD43358A1E}" dt="2026-10-05T10:17:28.242" v="760"/>
          <ac:spMkLst>
            <pc:docMk/>
            <pc:sldMk cId="1085847565" sldId="289"/>
            <ac:spMk id="8" creationId="{232097CF-92D1-B5F4-5D73-FE03C39DA466}"/>
          </ac:spMkLst>
        </pc:spChg>
        <pc:spChg chg="mod">
          <ac:chgData name="Novella Rutigliano" userId="1a40d427-86c4-40aa-b952-2c2f29e507c3" providerId="ADAL" clId="{9C0FDA8C-DB3C-484C-A7D7-04FD43358A1E}" dt="2026-10-05T09:38:52.996" v="497" actId="14100"/>
          <ac:spMkLst>
            <pc:docMk/>
            <pc:sldMk cId="1085847565" sldId="289"/>
            <ac:spMk id="11" creationId="{F550E754-D52E-E4BE-72DD-41F5CA502F19}"/>
          </ac:spMkLst>
        </pc:spChg>
        <pc:spChg chg="mod">
          <ac:chgData name="Novella Rutigliano" userId="1a40d427-86c4-40aa-b952-2c2f29e507c3" providerId="ADAL" clId="{9C0FDA8C-DB3C-484C-A7D7-04FD43358A1E}" dt="2026-10-05T09:38:43.232" v="495" actId="1076"/>
          <ac:spMkLst>
            <pc:docMk/>
            <pc:sldMk cId="1085847565" sldId="289"/>
            <ac:spMk id="29" creationId="{0A575297-86E9-6EF8-5ADE-7555BAEFEF5D}"/>
          </ac:spMkLst>
        </pc:spChg>
        <pc:grpChg chg="mod">
          <ac:chgData name="Novella Rutigliano" userId="1a40d427-86c4-40aa-b952-2c2f29e507c3" providerId="ADAL" clId="{9C0FDA8C-DB3C-484C-A7D7-04FD43358A1E}" dt="2026-10-05T09:38:49.896" v="496" actId="14100"/>
          <ac:grpSpMkLst>
            <pc:docMk/>
            <pc:sldMk cId="1085847565" sldId="289"/>
            <ac:grpSpMk id="133" creationId="{9688B983-7279-F8E7-D292-B9E65A87D632}"/>
          </ac:grpSpMkLst>
        </pc:grpChg>
        <pc:cxnChg chg="mod">
          <ac:chgData name="Novella Rutigliano" userId="1a40d427-86c4-40aa-b952-2c2f29e507c3" providerId="ADAL" clId="{9C0FDA8C-DB3C-484C-A7D7-04FD43358A1E}" dt="2026-10-05T09:38:43.232" v="495" actId="1076"/>
          <ac:cxnSpMkLst>
            <pc:docMk/>
            <pc:sldMk cId="1085847565" sldId="289"/>
            <ac:cxnSpMk id="50" creationId="{FE1EBA31-E98C-35B1-D7D9-FB1EBB37ADB8}"/>
          </ac:cxnSpMkLst>
        </pc:cxnChg>
      </pc:sldChg>
      <pc:sldChg chg="addSp delSp modSp mod modAnim">
        <pc:chgData name="Novella Rutigliano" userId="1a40d427-86c4-40aa-b952-2c2f29e507c3" providerId="ADAL" clId="{9C0FDA8C-DB3C-484C-A7D7-04FD43358A1E}" dt="2026-10-18T10:09:43.149" v="7441" actId="1076"/>
        <pc:sldMkLst>
          <pc:docMk/>
          <pc:sldMk cId="2608890361" sldId="292"/>
        </pc:sldMkLst>
        <pc:spChg chg="mod">
          <ac:chgData name="Novella Rutigliano" userId="1a40d427-86c4-40aa-b952-2c2f29e507c3" providerId="ADAL" clId="{9C0FDA8C-DB3C-484C-A7D7-04FD43358A1E}" dt="2026-10-05T10:24:13.741" v="776" actId="2711"/>
          <ac:spMkLst>
            <pc:docMk/>
            <pc:sldMk cId="2608890361" sldId="292"/>
            <ac:spMk id="2" creationId="{74925304-CEB0-E64C-9177-E25FE03CFB6A}"/>
          </ac:spMkLst>
        </pc:spChg>
        <pc:spChg chg="mod">
          <ac:chgData name="Novella Rutigliano" userId="1a40d427-86c4-40aa-b952-2c2f29e507c3" providerId="ADAL" clId="{9C0FDA8C-DB3C-484C-A7D7-04FD43358A1E}" dt="2026-10-18T10:08:00.342" v="7422" actId="20577"/>
          <ac:spMkLst>
            <pc:docMk/>
            <pc:sldMk cId="2608890361" sldId="292"/>
            <ac:spMk id="3" creationId="{B1EE9551-FC48-912E-1DC2-9C8CFEF74BA9}"/>
          </ac:spMkLst>
        </pc:spChg>
        <pc:spChg chg="add mod">
          <ac:chgData name="Novella Rutigliano" userId="1a40d427-86c4-40aa-b952-2c2f29e507c3" providerId="ADAL" clId="{9C0FDA8C-DB3C-484C-A7D7-04FD43358A1E}" dt="2026-10-18T09:07:55.763" v="5737" actId="1076"/>
          <ac:spMkLst>
            <pc:docMk/>
            <pc:sldMk cId="2608890361" sldId="292"/>
            <ac:spMk id="4" creationId="{849D43DA-0252-B78C-9B7C-7BBAD1748C47}"/>
          </ac:spMkLst>
        </pc:spChg>
        <pc:spChg chg="add mod">
          <ac:chgData name="Novella Rutigliano" userId="1a40d427-86c4-40aa-b952-2c2f29e507c3" providerId="ADAL" clId="{9C0FDA8C-DB3C-484C-A7D7-04FD43358A1E}" dt="2026-10-18T10:09:34.606" v="7438" actId="164"/>
          <ac:spMkLst>
            <pc:docMk/>
            <pc:sldMk cId="2608890361" sldId="292"/>
            <ac:spMk id="7" creationId="{5F275392-9573-E935-1E32-C152A45EB88F}"/>
          </ac:spMkLst>
        </pc:spChg>
        <pc:spChg chg="add mod">
          <ac:chgData name="Novella Rutigliano" userId="1a40d427-86c4-40aa-b952-2c2f29e507c3" providerId="ADAL" clId="{9C0FDA8C-DB3C-484C-A7D7-04FD43358A1E}" dt="2026-10-18T10:09:34.606" v="7438" actId="164"/>
          <ac:spMkLst>
            <pc:docMk/>
            <pc:sldMk cId="2608890361" sldId="292"/>
            <ac:spMk id="9" creationId="{AB289C35-CBCD-5C36-E5FE-1295BD2CED4A}"/>
          </ac:spMkLst>
        </pc:spChg>
        <pc:spChg chg="mod">
          <ac:chgData name="Novella Rutigliano" userId="1a40d427-86c4-40aa-b952-2c2f29e507c3" providerId="ADAL" clId="{9C0FDA8C-DB3C-484C-A7D7-04FD43358A1E}" dt="2026-10-18T10:04:36.080" v="7381" actId="20577"/>
          <ac:spMkLst>
            <pc:docMk/>
            <pc:sldMk cId="2608890361" sldId="292"/>
            <ac:spMk id="12" creationId="{766465D8-FECA-57FF-8527-F48F159625A5}"/>
          </ac:spMkLst>
        </pc:spChg>
        <pc:spChg chg="del mod">
          <ac:chgData name="Novella Rutigliano" userId="1a40d427-86c4-40aa-b952-2c2f29e507c3" providerId="ADAL" clId="{9C0FDA8C-DB3C-484C-A7D7-04FD43358A1E}" dt="2026-10-18T09:08:05.883" v="5741" actId="478"/>
          <ac:spMkLst>
            <pc:docMk/>
            <pc:sldMk cId="2608890361" sldId="292"/>
            <ac:spMk id="48" creationId="{7DE582C9-D4E4-7DDC-EC3D-CD0811506A83}"/>
          </ac:spMkLst>
        </pc:spChg>
        <pc:grpChg chg="del">
          <ac:chgData name="Novella Rutigliano" userId="1a40d427-86c4-40aa-b952-2c2f29e507c3" providerId="ADAL" clId="{9C0FDA8C-DB3C-484C-A7D7-04FD43358A1E}" dt="2026-10-18T09:08:03.107" v="5740" actId="478"/>
          <ac:grpSpMkLst>
            <pc:docMk/>
            <pc:sldMk cId="2608890361" sldId="292"/>
            <ac:grpSpMk id="9" creationId="{E560AF57-C86B-FB66-7F49-0D8B0FEA577F}"/>
          </ac:grpSpMkLst>
        </pc:grpChg>
        <pc:grpChg chg="add del mod">
          <ac:chgData name="Novella Rutigliano" userId="1a40d427-86c4-40aa-b952-2c2f29e507c3" providerId="ADAL" clId="{9C0FDA8C-DB3C-484C-A7D7-04FD43358A1E}" dt="2026-10-18T10:09:39.071" v="7439" actId="21"/>
          <ac:grpSpMkLst>
            <pc:docMk/>
            <pc:sldMk cId="2608890361" sldId="292"/>
            <ac:grpSpMk id="10" creationId="{921BAFA5-24D7-D5E2-399B-6D1EDFE9D057}"/>
          </ac:grpSpMkLst>
        </pc:grpChg>
        <pc:picChg chg="mod">
          <ac:chgData name="Novella Rutigliano" userId="1a40d427-86c4-40aa-b952-2c2f29e507c3" providerId="ADAL" clId="{9C0FDA8C-DB3C-484C-A7D7-04FD43358A1E}" dt="2026-10-05T10:24:28.048" v="783" actId="1076"/>
          <ac:picMkLst>
            <pc:docMk/>
            <pc:sldMk cId="2608890361" sldId="292"/>
            <ac:picMk id="6" creationId="{7CF9E919-053A-C079-C337-7045034C1E51}"/>
          </ac:picMkLst>
        </pc:picChg>
        <pc:picChg chg="add mod">
          <ac:chgData name="Novella Rutigliano" userId="1a40d427-86c4-40aa-b952-2c2f29e507c3" providerId="ADAL" clId="{9C0FDA8C-DB3C-484C-A7D7-04FD43358A1E}" dt="2026-10-18T09:07:59.298" v="5739" actId="1076"/>
          <ac:picMkLst>
            <pc:docMk/>
            <pc:sldMk cId="2608890361" sldId="292"/>
            <ac:picMk id="11" creationId="{6C143E52-995D-AB8A-3451-AFEF8EBF00E0}"/>
          </ac:picMkLst>
        </pc:picChg>
        <pc:picChg chg="add mod">
          <ac:chgData name="Novella Rutigliano" userId="1a40d427-86c4-40aa-b952-2c2f29e507c3" providerId="ADAL" clId="{9C0FDA8C-DB3C-484C-A7D7-04FD43358A1E}" dt="2026-10-18T10:09:43.149" v="7441" actId="1076"/>
          <ac:picMkLst>
            <pc:docMk/>
            <pc:sldMk cId="2608890361" sldId="292"/>
            <ac:picMk id="14" creationId="{6912E180-67DF-81A3-193F-7E5A0ADEABC8}"/>
          </ac:picMkLst>
        </pc:picChg>
        <pc:picChg chg="add mod">
          <ac:chgData name="Novella Rutigliano" userId="1a40d427-86c4-40aa-b952-2c2f29e507c3" providerId="ADAL" clId="{9C0FDA8C-DB3C-484C-A7D7-04FD43358A1E}" dt="2026-10-18T10:09:34.606" v="7438" actId="164"/>
          <ac:picMkLst>
            <pc:docMk/>
            <pc:sldMk cId="2608890361" sldId="292"/>
            <ac:picMk id="27" creationId="{CC6D5D8B-FBC7-B045-F3B7-26BF6F23A444}"/>
          </ac:picMkLst>
        </pc:picChg>
      </pc:sldChg>
      <pc:sldChg chg="delSp modSp mod ord">
        <pc:chgData name="Novella Rutigliano" userId="1a40d427-86c4-40aa-b952-2c2f29e507c3" providerId="ADAL" clId="{9C0FDA8C-DB3C-484C-A7D7-04FD43358A1E}" dt="2026-10-18T10:13:59.373" v="7484" actId="20577"/>
        <pc:sldMkLst>
          <pc:docMk/>
          <pc:sldMk cId="2550403465" sldId="293"/>
        </pc:sldMkLst>
        <pc:spChg chg="mod">
          <ac:chgData name="Novella Rutigliano" userId="1a40d427-86c4-40aa-b952-2c2f29e507c3" providerId="ADAL" clId="{9C0FDA8C-DB3C-484C-A7D7-04FD43358A1E}" dt="2026-10-18T10:13:59.373" v="7484" actId="20577"/>
          <ac:spMkLst>
            <pc:docMk/>
            <pc:sldMk cId="2550403465" sldId="293"/>
            <ac:spMk id="2" creationId="{6E257011-8400-23B5-4052-4B066EA7B6BD}"/>
          </ac:spMkLst>
        </pc:spChg>
        <pc:spChg chg="mod">
          <ac:chgData name="Novella Rutigliano" userId="1a40d427-86c4-40aa-b952-2c2f29e507c3" providerId="ADAL" clId="{9C0FDA8C-DB3C-484C-A7D7-04FD43358A1E}" dt="2026-10-06T10:20:48.854" v="3141" actId="20577"/>
          <ac:spMkLst>
            <pc:docMk/>
            <pc:sldMk cId="2550403465" sldId="293"/>
            <ac:spMk id="9" creationId="{073CFDA9-7E23-85AE-CC24-9CE80BFF91F7}"/>
          </ac:spMkLst>
        </pc:spChg>
        <pc:spChg chg="mod">
          <ac:chgData name="Novella Rutigliano" userId="1a40d427-86c4-40aa-b952-2c2f29e507c3" providerId="ADAL" clId="{9C0FDA8C-DB3C-484C-A7D7-04FD43358A1E}" dt="2026-10-05T10:17:36.448" v="763"/>
          <ac:spMkLst>
            <pc:docMk/>
            <pc:sldMk cId="2550403465" sldId="293"/>
            <ac:spMk id="15" creationId="{86D98B12-DDFD-C126-4C80-DA6B2A20B664}"/>
          </ac:spMkLst>
        </pc:spChg>
      </pc:sldChg>
      <pc:sldChg chg="addSp delSp modSp mod delAnim">
        <pc:chgData name="Novella Rutigliano" userId="1a40d427-86c4-40aa-b952-2c2f29e507c3" providerId="ADAL" clId="{9C0FDA8C-DB3C-484C-A7D7-04FD43358A1E}" dt="2026-10-18T10:04:35.201" v="7380" actId="20577"/>
        <pc:sldMkLst>
          <pc:docMk/>
          <pc:sldMk cId="2120855657" sldId="294"/>
        </pc:sldMkLst>
        <pc:spChg chg="mod">
          <ac:chgData name="Novella Rutigliano" userId="1a40d427-86c4-40aa-b952-2c2f29e507c3" providerId="ADAL" clId="{9C0FDA8C-DB3C-484C-A7D7-04FD43358A1E}" dt="2026-10-05T10:28:12.296" v="859" actId="2711"/>
          <ac:spMkLst>
            <pc:docMk/>
            <pc:sldMk cId="2120855657" sldId="294"/>
            <ac:spMk id="2" creationId="{C8FF3BA0-5BEB-D17E-3AF7-3F083F80158D}"/>
          </ac:spMkLst>
        </pc:spChg>
        <pc:spChg chg="mod">
          <ac:chgData name="Novella Rutigliano" userId="1a40d427-86c4-40aa-b952-2c2f29e507c3" providerId="ADAL" clId="{9C0FDA8C-DB3C-484C-A7D7-04FD43358A1E}" dt="2026-10-18T10:04:35.201" v="7380" actId="20577"/>
          <ac:spMkLst>
            <pc:docMk/>
            <pc:sldMk cId="2120855657" sldId="294"/>
            <ac:spMk id="11" creationId="{D7FE4D90-F8C2-2A48-7230-5EB48EA34E85}"/>
          </ac:spMkLst>
        </pc:spChg>
        <pc:spChg chg="add mod">
          <ac:chgData name="Novella Rutigliano" userId="1a40d427-86c4-40aa-b952-2c2f29e507c3" providerId="ADAL" clId="{9C0FDA8C-DB3C-484C-A7D7-04FD43358A1E}" dt="2026-10-05T10:45:32.208" v="872" actId="1076"/>
          <ac:spMkLst>
            <pc:docMk/>
            <pc:sldMk cId="2120855657" sldId="294"/>
            <ac:spMk id="20" creationId="{E6C44712-6DC4-FF8A-957C-8A294FB3589F}"/>
          </ac:spMkLst>
        </pc:spChg>
        <pc:picChg chg="add mod">
          <ac:chgData name="Novella Rutigliano" userId="1a40d427-86c4-40aa-b952-2c2f29e507c3" providerId="ADAL" clId="{9C0FDA8C-DB3C-484C-A7D7-04FD43358A1E}" dt="2026-10-05T10:45:42.744" v="876" actId="1076"/>
          <ac:picMkLst>
            <pc:docMk/>
            <pc:sldMk cId="2120855657" sldId="294"/>
            <ac:picMk id="22" creationId="{5749AED2-490D-914F-2244-AC7AA330DD58}"/>
          </ac:picMkLst>
        </pc:picChg>
      </pc:sldChg>
      <pc:sldChg chg="addSp delSp modSp mod ord">
        <pc:chgData name="Novella Rutigliano" userId="1a40d427-86c4-40aa-b952-2c2f29e507c3" providerId="ADAL" clId="{9C0FDA8C-DB3C-484C-A7D7-04FD43358A1E}" dt="2026-10-18T10:11:46.323" v="7458" actId="20577"/>
        <pc:sldMkLst>
          <pc:docMk/>
          <pc:sldMk cId="3004949284" sldId="295"/>
        </pc:sldMkLst>
        <pc:spChg chg="mod">
          <ac:chgData name="Novella Rutigliano" userId="1a40d427-86c4-40aa-b952-2c2f29e507c3" providerId="ADAL" clId="{9C0FDA8C-DB3C-484C-A7D7-04FD43358A1E}" dt="2026-10-18T10:11:30.809" v="7456" actId="2711"/>
          <ac:spMkLst>
            <pc:docMk/>
            <pc:sldMk cId="3004949284" sldId="295"/>
            <ac:spMk id="2" creationId="{C5D76025-4814-9187-D858-5EF41F8CF185}"/>
          </ac:spMkLst>
        </pc:spChg>
        <pc:spChg chg="add mod">
          <ac:chgData name="Novella Rutigliano" userId="1a40d427-86c4-40aa-b952-2c2f29e507c3" providerId="ADAL" clId="{9C0FDA8C-DB3C-484C-A7D7-04FD43358A1E}" dt="2026-10-18T10:11:46.323" v="7458" actId="20577"/>
          <ac:spMkLst>
            <pc:docMk/>
            <pc:sldMk cId="3004949284" sldId="295"/>
            <ac:spMk id="7" creationId="{CE51422E-2FB1-38E4-9923-66FB167246E0}"/>
          </ac:spMkLst>
        </pc:spChg>
        <pc:spChg chg="mod">
          <ac:chgData name="Novella Rutigliano" userId="1a40d427-86c4-40aa-b952-2c2f29e507c3" providerId="ADAL" clId="{9C0FDA8C-DB3C-484C-A7D7-04FD43358A1E}" dt="2026-10-05T10:17:42.175" v="765"/>
          <ac:spMkLst>
            <pc:docMk/>
            <pc:sldMk cId="3004949284" sldId="295"/>
            <ac:spMk id="8" creationId="{BF9C61C1-B085-60B3-5937-F471F42C0061}"/>
          </ac:spMkLst>
        </pc:spChg>
        <pc:spChg chg="add mod">
          <ac:chgData name="Novella Rutigliano" userId="1a40d427-86c4-40aa-b952-2c2f29e507c3" providerId="ADAL" clId="{9C0FDA8C-DB3C-484C-A7D7-04FD43358A1E}" dt="2026-10-18T09:13:32.609" v="5868" actId="1076"/>
          <ac:spMkLst>
            <pc:docMk/>
            <pc:sldMk cId="3004949284" sldId="295"/>
            <ac:spMk id="19" creationId="{363689D5-B012-7EFD-0FDC-3DD98BF0BA79}"/>
          </ac:spMkLst>
        </pc:spChg>
        <pc:spChg chg="add mod">
          <ac:chgData name="Novella Rutigliano" userId="1a40d427-86c4-40aa-b952-2c2f29e507c3" providerId="ADAL" clId="{9C0FDA8C-DB3C-484C-A7D7-04FD43358A1E}" dt="2026-10-18T09:13:29.158" v="5867" actId="1076"/>
          <ac:spMkLst>
            <pc:docMk/>
            <pc:sldMk cId="3004949284" sldId="295"/>
            <ac:spMk id="21" creationId="{EAB17A83-FAB2-72F2-5AAA-F137262CDC7E}"/>
          </ac:spMkLst>
        </pc:spChg>
        <pc:graphicFrameChg chg="add mod modGraphic">
          <ac:chgData name="Novella Rutigliano" userId="1a40d427-86c4-40aa-b952-2c2f29e507c3" providerId="ADAL" clId="{9C0FDA8C-DB3C-484C-A7D7-04FD43358A1E}" dt="2026-10-18T09:14:14.099" v="5878" actId="1076"/>
          <ac:graphicFrameMkLst>
            <pc:docMk/>
            <pc:sldMk cId="3004949284" sldId="295"/>
            <ac:graphicFrameMk id="10" creationId="{8603E33F-E8F4-1A14-3EDC-832759064962}"/>
          </ac:graphicFrameMkLst>
        </pc:graphicFrameChg>
        <pc:picChg chg="add mod">
          <ac:chgData name="Novella Rutigliano" userId="1a40d427-86c4-40aa-b952-2c2f29e507c3" providerId="ADAL" clId="{9C0FDA8C-DB3C-484C-A7D7-04FD43358A1E}" dt="2026-10-18T09:13:22.563" v="5864" actId="1076"/>
          <ac:picMkLst>
            <pc:docMk/>
            <pc:sldMk cId="3004949284" sldId="295"/>
            <ac:picMk id="17" creationId="{F95EAE2C-630B-39B0-8A0C-353934AB0116}"/>
          </ac:picMkLst>
        </pc:picChg>
      </pc:sldChg>
      <pc:sldChg chg="addSp delSp modSp mod delAnim modAnim">
        <pc:chgData name="Novella Rutigliano" userId="1a40d427-86c4-40aa-b952-2c2f29e507c3" providerId="ADAL" clId="{9C0FDA8C-DB3C-484C-A7D7-04FD43358A1E}" dt="2026-10-18T10:10:29.248" v="7451" actId="113"/>
        <pc:sldMkLst>
          <pc:docMk/>
          <pc:sldMk cId="126069370" sldId="296"/>
        </pc:sldMkLst>
        <pc:spChg chg="mod">
          <ac:chgData name="Novella Rutigliano" userId="1a40d427-86c4-40aa-b952-2c2f29e507c3" providerId="ADAL" clId="{9C0FDA8C-DB3C-484C-A7D7-04FD43358A1E}" dt="2026-10-18T09:15:36.347" v="5926" actId="20577"/>
          <ac:spMkLst>
            <pc:docMk/>
            <pc:sldMk cId="126069370" sldId="296"/>
            <ac:spMk id="2" creationId="{6D5EAB4F-2489-5B6B-4C38-B09877F7DE3F}"/>
          </ac:spMkLst>
        </pc:spChg>
        <pc:spChg chg="mod">
          <ac:chgData name="Novella Rutigliano" userId="1a40d427-86c4-40aa-b952-2c2f29e507c3" providerId="ADAL" clId="{9C0FDA8C-DB3C-484C-A7D7-04FD43358A1E}" dt="2026-10-06T08:51:51.510" v="2662"/>
          <ac:spMkLst>
            <pc:docMk/>
            <pc:sldMk cId="126069370" sldId="296"/>
            <ac:spMk id="11" creationId="{E3439ABB-61E2-456B-B97A-65C8F3907A12}"/>
          </ac:spMkLst>
        </pc:spChg>
        <pc:spChg chg="mod">
          <ac:chgData name="Novella Rutigliano" userId="1a40d427-86c4-40aa-b952-2c2f29e507c3" providerId="ADAL" clId="{9C0FDA8C-DB3C-484C-A7D7-04FD43358A1E}" dt="2026-10-18T10:10:29.248" v="7451" actId="113"/>
          <ac:spMkLst>
            <pc:docMk/>
            <pc:sldMk cId="126069370" sldId="296"/>
            <ac:spMk id="12" creationId="{7E2F2C8D-AE45-F87F-AB97-D977214A4744}"/>
          </ac:spMkLst>
        </pc:spChg>
        <pc:spChg chg="mod">
          <ac:chgData name="Novella Rutigliano" userId="1a40d427-86c4-40aa-b952-2c2f29e507c3" providerId="ADAL" clId="{9C0FDA8C-DB3C-484C-A7D7-04FD43358A1E}" dt="2026-10-18T09:31:59.771" v="6243" actId="207"/>
          <ac:spMkLst>
            <pc:docMk/>
            <pc:sldMk cId="126069370" sldId="296"/>
            <ac:spMk id="13" creationId="{80D9C8E7-4D70-EAB7-737C-5484E4CC03E8}"/>
          </ac:spMkLst>
        </pc:spChg>
        <pc:spChg chg="add mod">
          <ac:chgData name="Novella Rutigliano" userId="1a40d427-86c4-40aa-b952-2c2f29e507c3" providerId="ADAL" clId="{9C0FDA8C-DB3C-484C-A7D7-04FD43358A1E}" dt="2026-10-18T10:09:56.286" v="7447" actId="20577"/>
          <ac:spMkLst>
            <pc:docMk/>
            <pc:sldMk cId="126069370" sldId="296"/>
            <ac:spMk id="14" creationId="{4564D33B-1A44-06EB-9227-F54C958239B0}"/>
          </ac:spMkLst>
        </pc:spChg>
        <pc:picChg chg="add mod">
          <ac:chgData name="Novella Rutigliano" userId="1a40d427-86c4-40aa-b952-2c2f29e507c3" providerId="ADAL" clId="{9C0FDA8C-DB3C-484C-A7D7-04FD43358A1E}" dt="2026-10-05T10:59:11.674" v="1262" actId="1076"/>
          <ac:picMkLst>
            <pc:docMk/>
            <pc:sldMk cId="126069370" sldId="296"/>
            <ac:picMk id="63" creationId="{8982FD38-7339-6C3C-7E69-2D6C7E8CD672}"/>
          </ac:picMkLst>
        </pc:picChg>
      </pc:sldChg>
      <pc:sldChg chg="addSp delSp modSp mod delAnim modAnim">
        <pc:chgData name="Novella Rutigliano" userId="1a40d427-86c4-40aa-b952-2c2f29e507c3" providerId="ADAL" clId="{9C0FDA8C-DB3C-484C-A7D7-04FD43358A1E}" dt="2026-10-18T19:00:42.651" v="7741"/>
        <pc:sldMkLst>
          <pc:docMk/>
          <pc:sldMk cId="958398681" sldId="298"/>
        </pc:sldMkLst>
        <pc:spChg chg="del mod">
          <ac:chgData name="Novella Rutigliano" userId="1a40d427-86c4-40aa-b952-2c2f29e507c3" providerId="ADAL" clId="{9C0FDA8C-DB3C-484C-A7D7-04FD43358A1E}" dt="2026-10-18T09:28:34.720" v="6160" actId="478"/>
          <ac:spMkLst>
            <pc:docMk/>
            <pc:sldMk cId="958398681" sldId="298"/>
            <ac:spMk id="2" creationId="{185118B6-AFB5-7E7A-252B-D738E4C469C4}"/>
          </ac:spMkLst>
        </pc:spChg>
        <pc:spChg chg="del mod">
          <ac:chgData name="Novella Rutigliano" userId="1a40d427-86c4-40aa-b952-2c2f29e507c3" providerId="ADAL" clId="{9C0FDA8C-DB3C-484C-A7D7-04FD43358A1E}" dt="2026-10-18T09:25:38.286" v="6038" actId="478"/>
          <ac:spMkLst>
            <pc:docMk/>
            <pc:sldMk cId="958398681" sldId="298"/>
            <ac:spMk id="3" creationId="{FDD35E32-3769-5A8B-1B0F-C02FC5679CD8}"/>
          </ac:spMkLst>
        </pc:spChg>
        <pc:spChg chg="del">
          <ac:chgData name="Novella Rutigliano" userId="1a40d427-86c4-40aa-b952-2c2f29e507c3" providerId="ADAL" clId="{9C0FDA8C-DB3C-484C-A7D7-04FD43358A1E}" dt="2026-10-18T09:25:43.398" v="6040" actId="478"/>
          <ac:spMkLst>
            <pc:docMk/>
            <pc:sldMk cId="958398681" sldId="298"/>
            <ac:spMk id="6" creationId="{9F3AC699-7D48-C31C-60CE-F46A66AC199A}"/>
          </ac:spMkLst>
        </pc:spChg>
        <pc:spChg chg="add del mod">
          <ac:chgData name="Novella Rutigliano" userId="1a40d427-86c4-40aa-b952-2c2f29e507c3" providerId="ADAL" clId="{9C0FDA8C-DB3C-484C-A7D7-04FD43358A1E}" dt="2026-10-18T09:25:40.352" v="6039" actId="478"/>
          <ac:spMkLst>
            <pc:docMk/>
            <pc:sldMk cId="958398681" sldId="298"/>
            <ac:spMk id="7" creationId="{E2ABA719-F2BF-A264-BB10-FD5D46596D0D}"/>
          </ac:spMkLst>
        </pc:spChg>
        <pc:spChg chg="mod">
          <ac:chgData name="Novella Rutigliano" userId="1a40d427-86c4-40aa-b952-2c2f29e507c3" providerId="ADAL" clId="{9C0FDA8C-DB3C-484C-A7D7-04FD43358A1E}" dt="2026-10-05T10:18:30.588" v="767"/>
          <ac:spMkLst>
            <pc:docMk/>
            <pc:sldMk cId="958398681" sldId="298"/>
            <ac:spMk id="9" creationId="{5F15FC5F-57A7-4D75-2E8B-24564CCF78B7}"/>
          </ac:spMkLst>
        </pc:spChg>
        <pc:spChg chg="add mod">
          <ac:chgData name="Novella Rutigliano" userId="1a40d427-86c4-40aa-b952-2c2f29e507c3" providerId="ADAL" clId="{9C0FDA8C-DB3C-484C-A7D7-04FD43358A1E}" dt="2026-10-18T09:28:50.523" v="6185" actId="1076"/>
          <ac:spMkLst>
            <pc:docMk/>
            <pc:sldMk cId="958398681" sldId="298"/>
            <ac:spMk id="10" creationId="{4865BA8F-1228-E298-CCF2-DC2D08A48659}"/>
          </ac:spMkLst>
        </pc:spChg>
        <pc:spChg chg="add mod">
          <ac:chgData name="Novella Rutigliano" userId="1a40d427-86c4-40aa-b952-2c2f29e507c3" providerId="ADAL" clId="{9C0FDA8C-DB3C-484C-A7D7-04FD43358A1E}" dt="2026-10-18T09:27:12.400" v="6054" actId="21"/>
          <ac:spMkLst>
            <pc:docMk/>
            <pc:sldMk cId="958398681" sldId="298"/>
            <ac:spMk id="12" creationId="{135D3721-3897-C76B-B148-B71C60B4FCA5}"/>
          </ac:spMkLst>
        </pc:spChg>
        <pc:spChg chg="add mod">
          <ac:chgData name="Novella Rutigliano" userId="1a40d427-86c4-40aa-b952-2c2f29e507c3" providerId="ADAL" clId="{9C0FDA8C-DB3C-484C-A7D7-04FD43358A1E}" dt="2026-10-18T09:30:19.656" v="6223" actId="1076"/>
          <ac:spMkLst>
            <pc:docMk/>
            <pc:sldMk cId="958398681" sldId="298"/>
            <ac:spMk id="13" creationId="{4D9F8767-05A4-C2C2-EDF4-32A11B4B940D}"/>
          </ac:spMkLst>
        </pc:spChg>
        <pc:spChg chg="add del mod">
          <ac:chgData name="Novella Rutigliano" userId="1a40d427-86c4-40aa-b952-2c2f29e507c3" providerId="ADAL" clId="{9C0FDA8C-DB3C-484C-A7D7-04FD43358A1E}" dt="2026-10-18T09:26:53.615" v="6047" actId="478"/>
          <ac:spMkLst>
            <pc:docMk/>
            <pc:sldMk cId="958398681" sldId="298"/>
            <ac:spMk id="14" creationId="{990CCEE1-733A-A5F2-B225-B6BE7B2A4ACC}"/>
          </ac:spMkLst>
        </pc:spChg>
        <pc:spChg chg="add mod">
          <ac:chgData name="Novella Rutigliano" userId="1a40d427-86c4-40aa-b952-2c2f29e507c3" providerId="ADAL" clId="{9C0FDA8C-DB3C-484C-A7D7-04FD43358A1E}" dt="2026-10-18T09:28:46.508" v="6184" actId="2711"/>
          <ac:spMkLst>
            <pc:docMk/>
            <pc:sldMk cId="958398681" sldId="298"/>
            <ac:spMk id="16" creationId="{7CEC9616-E8B2-5779-3A6F-0EA42AD29C88}"/>
          </ac:spMkLst>
        </pc:spChg>
        <pc:spChg chg="add del mod">
          <ac:chgData name="Novella Rutigliano" userId="1a40d427-86c4-40aa-b952-2c2f29e507c3" providerId="ADAL" clId="{9C0FDA8C-DB3C-484C-A7D7-04FD43358A1E}" dt="2026-10-18T09:28:39.269" v="6162" actId="478"/>
          <ac:spMkLst>
            <pc:docMk/>
            <pc:sldMk cId="958398681" sldId="298"/>
            <ac:spMk id="17" creationId="{4235EA0C-7633-F9A8-B56E-FADD214EEE8D}"/>
          </ac:spMkLst>
        </pc:spChg>
        <pc:spChg chg="add mod">
          <ac:chgData name="Novella Rutigliano" userId="1a40d427-86c4-40aa-b952-2c2f29e507c3" providerId="ADAL" clId="{9C0FDA8C-DB3C-484C-A7D7-04FD43358A1E}" dt="2026-10-18T09:29:48.598" v="6207" actId="1076"/>
          <ac:spMkLst>
            <pc:docMk/>
            <pc:sldMk cId="958398681" sldId="298"/>
            <ac:spMk id="19" creationId="{1D9B8D17-BDAE-2C9B-229A-BB4559AD296E}"/>
          </ac:spMkLst>
        </pc:spChg>
        <pc:spChg chg="del mod">
          <ac:chgData name="Novella Rutigliano" userId="1a40d427-86c4-40aa-b952-2c2f29e507c3" providerId="ADAL" clId="{9C0FDA8C-DB3C-484C-A7D7-04FD43358A1E}" dt="2026-10-18T09:25:33.456" v="6036" actId="478"/>
          <ac:spMkLst>
            <pc:docMk/>
            <pc:sldMk cId="958398681" sldId="298"/>
            <ac:spMk id="21" creationId="{C91DBDCA-C620-15FC-1A5B-8F8472958BD6}"/>
          </ac:spMkLst>
        </pc:spChg>
        <pc:spChg chg="add mod">
          <ac:chgData name="Novella Rutigliano" userId="1a40d427-86c4-40aa-b952-2c2f29e507c3" providerId="ADAL" clId="{9C0FDA8C-DB3C-484C-A7D7-04FD43358A1E}" dt="2026-10-18T09:30:16.713" v="6222" actId="1076"/>
          <ac:spMkLst>
            <pc:docMk/>
            <pc:sldMk cId="958398681" sldId="298"/>
            <ac:spMk id="24" creationId="{2811F228-4AFB-DC05-4431-8D1D337DCFEA}"/>
          </ac:spMkLst>
        </pc:spChg>
        <pc:graphicFrameChg chg="del mod">
          <ac:chgData name="Novella Rutigliano" userId="1a40d427-86c4-40aa-b952-2c2f29e507c3" providerId="ADAL" clId="{9C0FDA8C-DB3C-484C-A7D7-04FD43358A1E}" dt="2026-10-18T09:25:37.065" v="6037" actId="478"/>
          <ac:graphicFrameMkLst>
            <pc:docMk/>
            <pc:sldMk cId="958398681" sldId="298"/>
            <ac:graphicFrameMk id="22" creationId="{230C7474-90C6-C232-BAFB-8986536A2FD1}"/>
          </ac:graphicFrameMkLst>
        </pc:graphicFrameChg>
        <pc:graphicFrameChg chg="mod">
          <ac:chgData name="Novella Rutigliano" userId="1a40d427-86c4-40aa-b952-2c2f29e507c3" providerId="ADAL" clId="{9C0FDA8C-DB3C-484C-A7D7-04FD43358A1E}" dt="2026-10-18T09:26:58.469" v="6049" actId="1076"/>
          <ac:graphicFrameMkLst>
            <pc:docMk/>
            <pc:sldMk cId="958398681" sldId="298"/>
            <ac:graphicFrameMk id="23" creationId="{A848CAB1-E446-A3EC-9728-1C5332D0D5FD}"/>
          </ac:graphicFrameMkLst>
        </pc:graphicFrameChg>
      </pc:sldChg>
      <pc:sldChg chg="addSp modSp mod modAnim">
        <pc:chgData name="Novella Rutigliano" userId="1a40d427-86c4-40aa-b952-2c2f29e507c3" providerId="ADAL" clId="{9C0FDA8C-DB3C-484C-A7D7-04FD43358A1E}" dt="2026-10-18T10:11:57.873" v="7459" actId="20577"/>
        <pc:sldMkLst>
          <pc:docMk/>
          <pc:sldMk cId="3489034808" sldId="303"/>
        </pc:sldMkLst>
        <pc:spChg chg="mod">
          <ac:chgData name="Novella Rutigliano" userId="1a40d427-86c4-40aa-b952-2c2f29e507c3" providerId="ADAL" clId="{9C0FDA8C-DB3C-484C-A7D7-04FD43358A1E}" dt="2026-10-18T10:11:57.873" v="7459" actId="20577"/>
          <ac:spMkLst>
            <pc:docMk/>
            <pc:sldMk cId="3489034808" sldId="303"/>
            <ac:spMk id="2" creationId="{0FE63589-DDFE-4AA5-3255-A97A43034605}"/>
          </ac:spMkLst>
        </pc:spChg>
        <pc:spChg chg="add mod">
          <ac:chgData name="Novella Rutigliano" userId="1a40d427-86c4-40aa-b952-2c2f29e507c3" providerId="ADAL" clId="{9C0FDA8C-DB3C-484C-A7D7-04FD43358A1E}" dt="2026-10-18T09:32:16.861" v="6254" actId="20577"/>
          <ac:spMkLst>
            <pc:docMk/>
            <pc:sldMk cId="3489034808" sldId="303"/>
            <ac:spMk id="3" creationId="{B21B25A0-4E88-7880-7DB5-C2228A622DE4}"/>
          </ac:spMkLst>
        </pc:spChg>
        <pc:spChg chg="mod">
          <ac:chgData name="Novella Rutigliano" userId="1a40d427-86c4-40aa-b952-2c2f29e507c3" providerId="ADAL" clId="{9C0FDA8C-DB3C-484C-A7D7-04FD43358A1E}" dt="2026-10-05T10:18:48.068" v="773"/>
          <ac:spMkLst>
            <pc:docMk/>
            <pc:sldMk cId="3489034808" sldId="303"/>
            <ac:spMk id="12" creationId="{4AE84546-F735-2282-80AF-EA6AF04060A6}"/>
          </ac:spMkLst>
        </pc:spChg>
        <pc:spChg chg="mod">
          <ac:chgData name="Novella Rutigliano" userId="1a40d427-86c4-40aa-b952-2c2f29e507c3" providerId="ADAL" clId="{9C0FDA8C-DB3C-484C-A7D7-04FD43358A1E}" dt="2026-10-09T10:38:01.658" v="4231" actId="14100"/>
          <ac:spMkLst>
            <pc:docMk/>
            <pc:sldMk cId="3489034808" sldId="303"/>
            <ac:spMk id="15" creationId="{A5B19D30-80B9-DA5F-BA0E-8CC2599AB575}"/>
          </ac:spMkLst>
        </pc:spChg>
        <pc:spChg chg="mod">
          <ac:chgData name="Novella Rutigliano" userId="1a40d427-86c4-40aa-b952-2c2f29e507c3" providerId="ADAL" clId="{9C0FDA8C-DB3C-484C-A7D7-04FD43358A1E}" dt="2026-10-18T09:32:30.535" v="6259" actId="1076"/>
          <ac:spMkLst>
            <pc:docMk/>
            <pc:sldMk cId="3489034808" sldId="303"/>
            <ac:spMk id="25" creationId="{B805C74C-C4B7-7070-4B4D-5E0C62FC08D4}"/>
          </ac:spMkLst>
        </pc:spChg>
        <pc:spChg chg="mod">
          <ac:chgData name="Novella Rutigliano" userId="1a40d427-86c4-40aa-b952-2c2f29e507c3" providerId="ADAL" clId="{9C0FDA8C-DB3C-484C-A7D7-04FD43358A1E}" dt="2026-10-18T09:32:28.299" v="6258" actId="403"/>
          <ac:spMkLst>
            <pc:docMk/>
            <pc:sldMk cId="3489034808" sldId="303"/>
            <ac:spMk id="26" creationId="{254B44BD-D7D8-6CE7-BC1F-91C0C8C5E771}"/>
          </ac:spMkLst>
        </pc:spChg>
        <pc:spChg chg="mod">
          <ac:chgData name="Novella Rutigliano" userId="1a40d427-86c4-40aa-b952-2c2f29e507c3" providerId="ADAL" clId="{9C0FDA8C-DB3C-484C-A7D7-04FD43358A1E}" dt="2026-10-05T12:17:05.689" v="1499" actId="1076"/>
          <ac:spMkLst>
            <pc:docMk/>
            <pc:sldMk cId="3489034808" sldId="303"/>
            <ac:spMk id="27" creationId="{E8102E7A-4AA0-389E-6760-406D77F67B08}"/>
          </ac:spMkLst>
        </pc:spChg>
        <pc:grpChg chg="mod">
          <ac:chgData name="Novella Rutigliano" userId="1a40d427-86c4-40aa-b952-2c2f29e507c3" providerId="ADAL" clId="{9C0FDA8C-DB3C-484C-A7D7-04FD43358A1E}" dt="2026-10-05T12:16:36.125" v="1490" actId="1076"/>
          <ac:grpSpMkLst>
            <pc:docMk/>
            <pc:sldMk cId="3489034808" sldId="303"/>
            <ac:grpSpMk id="16" creationId="{46FEBCCA-98A3-4BD0-176B-02743794B9C8}"/>
          </ac:grpSpMkLst>
        </pc:grpChg>
        <pc:picChg chg="mod">
          <ac:chgData name="Novella Rutigliano" userId="1a40d427-86c4-40aa-b952-2c2f29e507c3" providerId="ADAL" clId="{9C0FDA8C-DB3C-484C-A7D7-04FD43358A1E}" dt="2026-10-05T12:16:49.888" v="1493" actId="1076"/>
          <ac:picMkLst>
            <pc:docMk/>
            <pc:sldMk cId="3489034808" sldId="303"/>
            <ac:picMk id="13" creationId="{DA74973B-8E57-C9D5-323A-AB8E47CDA16A}"/>
          </ac:picMkLst>
        </pc:picChg>
        <pc:picChg chg="mod">
          <ac:chgData name="Novella Rutigliano" userId="1a40d427-86c4-40aa-b952-2c2f29e507c3" providerId="ADAL" clId="{9C0FDA8C-DB3C-484C-A7D7-04FD43358A1E}" dt="2026-10-05T12:16:32.845" v="1489" actId="1076"/>
          <ac:picMkLst>
            <pc:docMk/>
            <pc:sldMk cId="3489034808" sldId="303"/>
            <ac:picMk id="14" creationId="{DB62112D-EB11-BC78-6928-116E3683F378}"/>
          </ac:picMkLst>
        </pc:picChg>
      </pc:sldChg>
      <pc:sldChg chg="addSp delSp modSp mod delAnim modAnim">
        <pc:chgData name="Novella Rutigliano" userId="1a40d427-86c4-40aa-b952-2c2f29e507c3" providerId="ADAL" clId="{9C0FDA8C-DB3C-484C-A7D7-04FD43358A1E}" dt="2026-10-18T10:13:41.220" v="7483"/>
        <pc:sldMkLst>
          <pc:docMk/>
          <pc:sldMk cId="4062272103" sldId="305"/>
        </pc:sldMkLst>
        <pc:spChg chg="mod">
          <ac:chgData name="Novella Rutigliano" userId="1a40d427-86c4-40aa-b952-2c2f29e507c3" providerId="ADAL" clId="{9C0FDA8C-DB3C-484C-A7D7-04FD43358A1E}" dt="2026-10-18T09:43:37.507" v="7374" actId="20577"/>
          <ac:spMkLst>
            <pc:docMk/>
            <pc:sldMk cId="4062272103" sldId="305"/>
            <ac:spMk id="2" creationId="{C49E86CE-A63A-2047-FD5F-77013A58A93A}"/>
          </ac:spMkLst>
        </pc:spChg>
        <pc:spChg chg="mod">
          <ac:chgData name="Novella Rutigliano" userId="1a40d427-86c4-40aa-b952-2c2f29e507c3" providerId="ADAL" clId="{9C0FDA8C-DB3C-484C-A7D7-04FD43358A1E}" dt="2026-10-18T10:13:41.220" v="7483"/>
          <ac:spMkLst>
            <pc:docMk/>
            <pc:sldMk cId="4062272103" sldId="305"/>
            <ac:spMk id="3" creationId="{8806A2D9-1019-FB4D-0910-2CAA42C0381F}"/>
          </ac:spMkLst>
        </pc:spChg>
        <pc:spChg chg="add del mod">
          <ac:chgData name="Novella Rutigliano" userId="1a40d427-86c4-40aa-b952-2c2f29e507c3" providerId="ADAL" clId="{9C0FDA8C-DB3C-484C-A7D7-04FD43358A1E}" dt="2026-10-18T09:43:08.563" v="7368" actId="478"/>
          <ac:spMkLst>
            <pc:docMk/>
            <pc:sldMk cId="4062272103" sldId="305"/>
            <ac:spMk id="4" creationId="{5A6B77F3-7122-6180-8009-B8385E2C0CD8}"/>
          </ac:spMkLst>
        </pc:spChg>
        <pc:spChg chg="mod">
          <ac:chgData name="Novella Rutigliano" userId="1a40d427-86c4-40aa-b952-2c2f29e507c3" providerId="ADAL" clId="{9C0FDA8C-DB3C-484C-A7D7-04FD43358A1E}" dt="2026-10-05T10:18:55.281" v="775"/>
          <ac:spMkLst>
            <pc:docMk/>
            <pc:sldMk cId="4062272103" sldId="305"/>
            <ac:spMk id="7" creationId="{C921DDE6-537C-1C9C-AFAF-1FB04C0BD39E}"/>
          </ac:spMkLst>
        </pc:spChg>
        <pc:picChg chg="add del mod">
          <ac:chgData name="Novella Rutigliano" userId="1a40d427-86c4-40aa-b952-2c2f29e507c3" providerId="ADAL" clId="{9C0FDA8C-DB3C-484C-A7D7-04FD43358A1E}" dt="2026-10-18T09:43:06.791" v="7366" actId="478"/>
          <ac:picMkLst>
            <pc:docMk/>
            <pc:sldMk cId="4062272103" sldId="305"/>
            <ac:picMk id="8" creationId="{B47A1033-6C46-79E7-4ECF-3BF28C8E905D}"/>
          </ac:picMkLst>
        </pc:picChg>
        <pc:picChg chg="add del mod">
          <ac:chgData name="Novella Rutigliano" userId="1a40d427-86c4-40aa-b952-2c2f29e507c3" providerId="ADAL" clId="{9C0FDA8C-DB3C-484C-A7D7-04FD43358A1E}" dt="2026-10-18T09:43:07.549" v="7367" actId="478"/>
          <ac:picMkLst>
            <pc:docMk/>
            <pc:sldMk cId="4062272103" sldId="305"/>
            <ac:picMk id="10" creationId="{E199703E-2CCB-1880-B474-70740B875695}"/>
          </ac:picMkLst>
        </pc:picChg>
      </pc:sldChg>
      <pc:sldChg chg="addSp delSp modSp add mod delAnim">
        <pc:chgData name="Novella Rutigliano" userId="1a40d427-86c4-40aa-b952-2c2f29e507c3" providerId="ADAL" clId="{9C0FDA8C-DB3C-484C-A7D7-04FD43358A1E}" dt="2026-10-09T10:39:07.245" v="4252" actId="20577"/>
        <pc:sldMkLst>
          <pc:docMk/>
          <pc:sldMk cId="531263527" sldId="313"/>
        </pc:sldMkLst>
        <pc:spChg chg="mod">
          <ac:chgData name="Novella Rutigliano" userId="1a40d427-86c4-40aa-b952-2c2f29e507c3" providerId="ADAL" clId="{9C0FDA8C-DB3C-484C-A7D7-04FD43358A1E}" dt="2026-10-09T10:39:07.245" v="4252" actId="20577"/>
          <ac:spMkLst>
            <pc:docMk/>
            <pc:sldMk cId="531263527" sldId="313"/>
            <ac:spMk id="2" creationId="{CB2EC623-67EA-0ECC-0EB4-E0528C229388}"/>
          </ac:spMkLst>
        </pc:spChg>
        <pc:spChg chg="add mod">
          <ac:chgData name="Novella Rutigliano" userId="1a40d427-86c4-40aa-b952-2c2f29e507c3" providerId="ADAL" clId="{9C0FDA8C-DB3C-484C-A7D7-04FD43358A1E}" dt="2026-10-06T10:04:42.398" v="3033" actId="2711"/>
          <ac:spMkLst>
            <pc:docMk/>
            <pc:sldMk cId="531263527" sldId="313"/>
            <ac:spMk id="23" creationId="{59AA8127-5EE6-929F-05FF-30A9ADCF0DBF}"/>
          </ac:spMkLst>
        </pc:spChg>
        <pc:spChg chg="add mod">
          <ac:chgData name="Novella Rutigliano" userId="1a40d427-86c4-40aa-b952-2c2f29e507c3" providerId="ADAL" clId="{9C0FDA8C-DB3C-484C-A7D7-04FD43358A1E}" dt="2026-10-06T10:05:03.725" v="3037" actId="2711"/>
          <ac:spMkLst>
            <pc:docMk/>
            <pc:sldMk cId="531263527" sldId="313"/>
            <ac:spMk id="28" creationId="{7A5B2135-FF0E-5BAC-3FB3-F50AD544C686}"/>
          </ac:spMkLst>
        </pc:spChg>
        <pc:spChg chg="add mod">
          <ac:chgData name="Novella Rutigliano" userId="1a40d427-86c4-40aa-b952-2c2f29e507c3" providerId="ADAL" clId="{9C0FDA8C-DB3C-484C-A7D7-04FD43358A1E}" dt="2026-10-05T14:09:16.439" v="1866" actId="208"/>
          <ac:spMkLst>
            <pc:docMk/>
            <pc:sldMk cId="531263527" sldId="313"/>
            <ac:spMk id="30" creationId="{C7122387-44E9-1724-8073-215476C5FF4D}"/>
          </ac:spMkLst>
        </pc:spChg>
        <pc:spChg chg="add mod">
          <ac:chgData name="Novella Rutigliano" userId="1a40d427-86c4-40aa-b952-2c2f29e507c3" providerId="ADAL" clId="{9C0FDA8C-DB3C-484C-A7D7-04FD43358A1E}" dt="2026-10-06T10:04:53.161" v="3035" actId="404"/>
          <ac:spMkLst>
            <pc:docMk/>
            <pc:sldMk cId="531263527" sldId="313"/>
            <ac:spMk id="33" creationId="{F4D4FE9A-2A7E-8285-3E3D-75C7FFB2761C}"/>
          </ac:spMkLst>
        </pc:spChg>
        <pc:graphicFrameChg chg="add mod modGraphic">
          <ac:chgData name="Novella Rutigliano" userId="1a40d427-86c4-40aa-b952-2c2f29e507c3" providerId="ADAL" clId="{9C0FDA8C-DB3C-484C-A7D7-04FD43358A1E}" dt="2026-10-05T14:10:41.868" v="1879"/>
          <ac:graphicFrameMkLst>
            <pc:docMk/>
            <pc:sldMk cId="531263527" sldId="313"/>
            <ac:graphicFrameMk id="31" creationId="{D525F4AC-70DB-F282-442C-04E7EA2B2B6F}"/>
          </ac:graphicFrameMkLst>
        </pc:graphicFrameChg>
        <pc:picChg chg="add mod modCrop">
          <ac:chgData name="Novella Rutigliano" userId="1a40d427-86c4-40aa-b952-2c2f29e507c3" providerId="ADAL" clId="{9C0FDA8C-DB3C-484C-A7D7-04FD43358A1E}" dt="2026-10-05T14:09:11.932" v="1864" actId="1076"/>
          <ac:picMkLst>
            <pc:docMk/>
            <pc:sldMk cId="531263527" sldId="313"/>
            <ac:picMk id="19" creationId="{728845AE-66A7-9795-2CE3-7A951F864459}"/>
          </ac:picMkLst>
        </pc:picChg>
        <pc:picChg chg="add mod">
          <ac:chgData name="Novella Rutigliano" userId="1a40d427-86c4-40aa-b952-2c2f29e507c3" providerId="ADAL" clId="{9C0FDA8C-DB3C-484C-A7D7-04FD43358A1E}" dt="2026-10-05T14:11:31.926" v="1900" actId="1076"/>
          <ac:picMkLst>
            <pc:docMk/>
            <pc:sldMk cId="531263527" sldId="313"/>
            <ac:picMk id="21" creationId="{4B0E7989-D9C3-55C7-9C42-207159EF8782}"/>
          </ac:picMkLst>
        </pc:picChg>
      </pc:sldChg>
      <pc:sldChg chg="addSp modSp add mod ord">
        <pc:chgData name="Novella Rutigliano" userId="1a40d427-86c4-40aa-b952-2c2f29e507c3" providerId="ADAL" clId="{9C0FDA8C-DB3C-484C-A7D7-04FD43358A1E}" dt="2026-10-18T10:12:25.839" v="7472" actId="20577"/>
        <pc:sldMkLst>
          <pc:docMk/>
          <pc:sldMk cId="1343952216" sldId="314"/>
        </pc:sldMkLst>
        <pc:spChg chg="add mod">
          <ac:chgData name="Novella Rutigliano" userId="1a40d427-86c4-40aa-b952-2c2f29e507c3" providerId="ADAL" clId="{9C0FDA8C-DB3C-484C-A7D7-04FD43358A1E}" dt="2026-10-05T14:31:21.172" v="2316" actId="255"/>
          <ac:spMkLst>
            <pc:docMk/>
            <pc:sldMk cId="1343952216" sldId="314"/>
            <ac:spMk id="3" creationId="{A17ABCCE-59B5-6431-C0FE-64615CB8ACB8}"/>
          </ac:spMkLst>
        </pc:spChg>
        <pc:spChg chg="mod">
          <ac:chgData name="Novella Rutigliano" userId="1a40d427-86c4-40aa-b952-2c2f29e507c3" providerId="ADAL" clId="{9C0FDA8C-DB3C-484C-A7D7-04FD43358A1E}" dt="2026-10-18T10:12:25.839" v="7472" actId="20577"/>
          <ac:spMkLst>
            <pc:docMk/>
            <pc:sldMk cId="1343952216" sldId="314"/>
            <ac:spMk id="8" creationId="{1578448E-C9BF-4ED7-DEE3-8A94059D5472}"/>
          </ac:spMkLst>
        </pc:spChg>
      </pc:sldChg>
      <pc:sldChg chg="addSp delSp modSp add mod delAnim modAnim">
        <pc:chgData name="Novella Rutigliano" userId="1a40d427-86c4-40aa-b952-2c2f29e507c3" providerId="ADAL" clId="{9C0FDA8C-DB3C-484C-A7D7-04FD43358A1E}" dt="2026-10-19T10:30:27.006" v="7751" actId="1076"/>
        <pc:sldMkLst>
          <pc:docMk/>
          <pc:sldMk cId="2161343422" sldId="315"/>
        </pc:sldMkLst>
        <pc:spChg chg="mod">
          <ac:chgData name="Novella Rutigliano" userId="1a40d427-86c4-40aa-b952-2c2f29e507c3" providerId="ADAL" clId="{9C0FDA8C-DB3C-484C-A7D7-04FD43358A1E}" dt="2026-10-06T10:18:38.341" v="3099"/>
          <ac:spMkLst>
            <pc:docMk/>
            <pc:sldMk cId="2161343422" sldId="315"/>
            <ac:spMk id="2" creationId="{E4951341-56D6-2456-893C-9856921D5C97}"/>
          </ac:spMkLst>
        </pc:spChg>
        <pc:spChg chg="add del mod">
          <ac:chgData name="Novella Rutigliano" userId="1a40d427-86c4-40aa-b952-2c2f29e507c3" providerId="ADAL" clId="{9C0FDA8C-DB3C-484C-A7D7-04FD43358A1E}" dt="2026-10-18T09:48:27.372" v="7376" actId="478"/>
          <ac:spMkLst>
            <pc:docMk/>
            <pc:sldMk cId="2161343422" sldId="315"/>
            <ac:spMk id="21" creationId="{1777EF4D-840F-8DE0-1ECC-0641B1B73EC2}"/>
          </ac:spMkLst>
        </pc:spChg>
        <pc:spChg chg="add del mod ord">
          <ac:chgData name="Novella Rutigliano" userId="1a40d427-86c4-40aa-b952-2c2f29e507c3" providerId="ADAL" clId="{9C0FDA8C-DB3C-484C-A7D7-04FD43358A1E}" dt="2026-10-18T18:00:55.858" v="7708" actId="1076"/>
          <ac:spMkLst>
            <pc:docMk/>
            <pc:sldMk cId="2161343422" sldId="315"/>
            <ac:spMk id="24" creationId="{DBB74862-75DB-AF7A-A142-B0B57CC7454D}"/>
          </ac:spMkLst>
        </pc:spChg>
        <pc:spChg chg="add mod">
          <ac:chgData name="Novella Rutigliano" userId="1a40d427-86c4-40aa-b952-2c2f29e507c3" providerId="ADAL" clId="{9C0FDA8C-DB3C-484C-A7D7-04FD43358A1E}" dt="2026-10-18T18:00:47.988" v="7706" actId="403"/>
          <ac:spMkLst>
            <pc:docMk/>
            <pc:sldMk cId="2161343422" sldId="315"/>
            <ac:spMk id="26" creationId="{1748137D-1B87-E57C-221A-CCC232050070}"/>
          </ac:spMkLst>
        </pc:spChg>
        <pc:grpChg chg="add del mod ord">
          <ac:chgData name="Novella Rutigliano" userId="1a40d427-86c4-40aa-b952-2c2f29e507c3" providerId="ADAL" clId="{9C0FDA8C-DB3C-484C-A7D7-04FD43358A1E}" dt="2026-10-18T17:15:45.997" v="7486" actId="478"/>
          <ac:grpSpMkLst>
            <pc:docMk/>
            <pc:sldMk cId="2161343422" sldId="315"/>
            <ac:grpSpMk id="16" creationId="{8F6CFD7C-3176-D054-1282-86A6465707D9}"/>
          </ac:grpSpMkLst>
        </pc:grpChg>
        <pc:graphicFrameChg chg="add del mod modGraphic">
          <ac:chgData name="Novella Rutigliano" userId="1a40d427-86c4-40aa-b952-2c2f29e507c3" providerId="ADAL" clId="{9C0FDA8C-DB3C-484C-A7D7-04FD43358A1E}" dt="2026-10-18T17:59:43.290" v="7689" actId="478"/>
          <ac:graphicFrameMkLst>
            <pc:docMk/>
            <pc:sldMk cId="2161343422" sldId="315"/>
            <ac:graphicFrameMk id="3" creationId="{2D254977-D7FD-F7EE-4B6E-636B5E926F65}"/>
          </ac:graphicFrameMkLst>
        </pc:graphicFrameChg>
        <pc:picChg chg="add mod modCrop">
          <ac:chgData name="Novella Rutigliano" userId="1a40d427-86c4-40aa-b952-2c2f29e507c3" providerId="ADAL" clId="{9C0FDA8C-DB3C-484C-A7D7-04FD43358A1E}" dt="2026-10-19T10:30:27.006" v="7751" actId="1076"/>
          <ac:picMkLst>
            <pc:docMk/>
            <pc:sldMk cId="2161343422" sldId="315"/>
            <ac:picMk id="6" creationId="{F0A46F2E-CA62-4C6B-F0C8-4545567F98CA}"/>
          </ac:picMkLst>
        </pc:picChg>
        <pc:picChg chg="add mod">
          <ac:chgData name="Novella Rutigliano" userId="1a40d427-86c4-40aa-b952-2c2f29e507c3" providerId="ADAL" clId="{9C0FDA8C-DB3C-484C-A7D7-04FD43358A1E}" dt="2026-10-09T13:09:55.904" v="4403" actId="14100"/>
          <ac:picMkLst>
            <pc:docMk/>
            <pc:sldMk cId="2161343422" sldId="315"/>
            <ac:picMk id="22" creationId="{67BD69E9-3E22-A7DB-AACE-10A3F372EE87}"/>
          </ac:picMkLst>
        </pc:picChg>
      </pc:sldChg>
      <pc:sldChg chg="addSp delSp modSp add del mod ord">
        <pc:chgData name="Novella Rutigliano" userId="1a40d427-86c4-40aa-b952-2c2f29e507c3" providerId="ADAL" clId="{9C0FDA8C-DB3C-484C-A7D7-04FD43358A1E}" dt="2026-10-18T09:11:52.265" v="5802" actId="47"/>
        <pc:sldMkLst>
          <pc:docMk/>
          <pc:sldMk cId="3915297486" sldId="316"/>
        </pc:sldMkLst>
        <pc:spChg chg="mod">
          <ac:chgData name="Novella Rutigliano" userId="1a40d427-86c4-40aa-b952-2c2f29e507c3" providerId="ADAL" clId="{9C0FDA8C-DB3C-484C-A7D7-04FD43358A1E}" dt="2026-10-18T09:11:20.091" v="5797" actId="1076"/>
          <ac:spMkLst>
            <pc:docMk/>
            <pc:sldMk cId="3915297486" sldId="316"/>
            <ac:spMk id="2" creationId="{B0905EF9-A97D-9ADC-8566-B0BB9AFA7C8E}"/>
          </ac:spMkLst>
        </pc:spChg>
        <pc:spChg chg="add mod">
          <ac:chgData name="Novella Rutigliano" userId="1a40d427-86c4-40aa-b952-2c2f29e507c3" providerId="ADAL" clId="{9C0FDA8C-DB3C-484C-A7D7-04FD43358A1E}" dt="2026-10-18T09:11:06.066" v="5792" actId="1076"/>
          <ac:spMkLst>
            <pc:docMk/>
            <pc:sldMk cId="3915297486" sldId="316"/>
            <ac:spMk id="11" creationId="{D3C6419B-1F87-732A-354E-D8836BFC824D}"/>
          </ac:spMkLst>
        </pc:spChg>
        <pc:spChg chg="add mod">
          <ac:chgData name="Novella Rutigliano" userId="1a40d427-86c4-40aa-b952-2c2f29e507c3" providerId="ADAL" clId="{9C0FDA8C-DB3C-484C-A7D7-04FD43358A1E}" dt="2026-10-18T09:10:53.639" v="5789" actId="1076"/>
          <ac:spMkLst>
            <pc:docMk/>
            <pc:sldMk cId="3915297486" sldId="316"/>
            <ac:spMk id="13" creationId="{55BE7983-3479-28EA-A870-CC55CCDDDDE5}"/>
          </ac:spMkLst>
        </pc:spChg>
        <pc:spChg chg="add mod">
          <ac:chgData name="Novella Rutigliano" userId="1a40d427-86c4-40aa-b952-2c2f29e507c3" providerId="ADAL" clId="{9C0FDA8C-DB3C-484C-A7D7-04FD43358A1E}" dt="2026-10-18T09:11:11.301" v="5793" actId="1076"/>
          <ac:spMkLst>
            <pc:docMk/>
            <pc:sldMk cId="3915297486" sldId="316"/>
            <ac:spMk id="15" creationId="{FED2557D-9017-AEED-12F9-AEF9965365E4}"/>
          </ac:spMkLst>
        </pc:spChg>
        <pc:spChg chg="add mod">
          <ac:chgData name="Novella Rutigliano" userId="1a40d427-86c4-40aa-b952-2c2f29e507c3" providerId="ADAL" clId="{9C0FDA8C-DB3C-484C-A7D7-04FD43358A1E}" dt="2026-10-18T09:11:13.611" v="5794" actId="1076"/>
          <ac:spMkLst>
            <pc:docMk/>
            <pc:sldMk cId="3915297486" sldId="316"/>
            <ac:spMk id="17" creationId="{45A5E3C0-82F5-0370-E978-1076F52F1D42}"/>
          </ac:spMkLst>
        </pc:spChg>
        <pc:spChg chg="add mod">
          <ac:chgData name="Novella Rutigliano" userId="1a40d427-86c4-40aa-b952-2c2f29e507c3" providerId="ADAL" clId="{9C0FDA8C-DB3C-484C-A7D7-04FD43358A1E}" dt="2026-10-18T09:09:20.829" v="5760" actId="1076"/>
          <ac:spMkLst>
            <pc:docMk/>
            <pc:sldMk cId="3915297486" sldId="316"/>
            <ac:spMk id="19" creationId="{1B34ED14-50AC-1F9F-3553-9C3602103942}"/>
          </ac:spMkLst>
        </pc:spChg>
        <pc:spChg chg="add mod">
          <ac:chgData name="Novella Rutigliano" userId="1a40d427-86c4-40aa-b952-2c2f29e507c3" providerId="ADAL" clId="{9C0FDA8C-DB3C-484C-A7D7-04FD43358A1E}" dt="2026-10-18T09:11:17.246" v="5795" actId="1076"/>
          <ac:spMkLst>
            <pc:docMk/>
            <pc:sldMk cId="3915297486" sldId="316"/>
            <ac:spMk id="48" creationId="{002707B0-EE92-7776-3739-ACC617341739}"/>
          </ac:spMkLst>
        </pc:spChg>
        <pc:picChg chg="add mod">
          <ac:chgData name="Novella Rutigliano" userId="1a40d427-86c4-40aa-b952-2c2f29e507c3" providerId="ADAL" clId="{9C0FDA8C-DB3C-484C-A7D7-04FD43358A1E}" dt="2026-10-18T09:11:01.624" v="5791" actId="1076"/>
          <ac:picMkLst>
            <pc:docMk/>
            <pc:sldMk cId="3915297486" sldId="316"/>
            <ac:picMk id="22" creationId="{7C10449D-FBB8-A64F-BA18-933A20256C51}"/>
          </ac:picMkLst>
        </pc:picChg>
        <pc:cxnChg chg="add mod">
          <ac:chgData name="Novella Rutigliano" userId="1a40d427-86c4-40aa-b952-2c2f29e507c3" providerId="ADAL" clId="{9C0FDA8C-DB3C-484C-A7D7-04FD43358A1E}" dt="2026-10-18T09:11:06.066" v="5792" actId="1076"/>
          <ac:cxnSpMkLst>
            <pc:docMk/>
            <pc:sldMk cId="3915297486" sldId="316"/>
            <ac:cxnSpMk id="24" creationId="{EF6CBF29-5E30-DD0B-3086-50A891454C92}"/>
          </ac:cxnSpMkLst>
        </pc:cxnChg>
        <pc:cxnChg chg="add mod">
          <ac:chgData name="Novella Rutigliano" userId="1a40d427-86c4-40aa-b952-2c2f29e507c3" providerId="ADAL" clId="{9C0FDA8C-DB3C-484C-A7D7-04FD43358A1E}" dt="2026-10-18T09:11:01.624" v="5791" actId="1076"/>
          <ac:cxnSpMkLst>
            <pc:docMk/>
            <pc:sldMk cId="3915297486" sldId="316"/>
            <ac:cxnSpMk id="25" creationId="{1F60713A-160C-0790-6427-28E9836C114A}"/>
          </ac:cxnSpMkLst>
        </pc:cxnChg>
        <pc:cxnChg chg="add del mod">
          <ac:chgData name="Novella Rutigliano" userId="1a40d427-86c4-40aa-b952-2c2f29e507c3" providerId="ADAL" clId="{9C0FDA8C-DB3C-484C-A7D7-04FD43358A1E}" dt="2026-10-18T09:10:33.848" v="5782" actId="478"/>
          <ac:cxnSpMkLst>
            <pc:docMk/>
            <pc:sldMk cId="3915297486" sldId="316"/>
            <ac:cxnSpMk id="30" creationId="{E4FA9990-8E82-8DA6-2A1C-950737666985}"/>
          </ac:cxnSpMkLst>
        </pc:cxnChg>
        <pc:cxnChg chg="add del mod">
          <ac:chgData name="Novella Rutigliano" userId="1a40d427-86c4-40aa-b952-2c2f29e507c3" providerId="ADAL" clId="{9C0FDA8C-DB3C-484C-A7D7-04FD43358A1E}" dt="2026-10-18T09:11:13.611" v="5794" actId="1076"/>
          <ac:cxnSpMkLst>
            <pc:docMk/>
            <pc:sldMk cId="3915297486" sldId="316"/>
            <ac:cxnSpMk id="37" creationId="{84630C90-6AFB-EA52-2A15-B8622A24DB9C}"/>
          </ac:cxnSpMkLst>
        </pc:cxnChg>
        <pc:cxnChg chg="add mod">
          <ac:chgData name="Novella Rutigliano" userId="1a40d427-86c4-40aa-b952-2c2f29e507c3" providerId="ADAL" clId="{9C0FDA8C-DB3C-484C-A7D7-04FD43358A1E}" dt="2026-10-18T09:11:11.301" v="5793" actId="1076"/>
          <ac:cxnSpMkLst>
            <pc:docMk/>
            <pc:sldMk cId="3915297486" sldId="316"/>
            <ac:cxnSpMk id="51" creationId="{16A6699D-26CA-C7EF-48D4-0B538D6FFA9C}"/>
          </ac:cxnSpMkLst>
        </pc:cxnChg>
        <pc:cxnChg chg="add del mod">
          <ac:chgData name="Novella Rutigliano" userId="1a40d427-86c4-40aa-b952-2c2f29e507c3" providerId="ADAL" clId="{9C0FDA8C-DB3C-484C-A7D7-04FD43358A1E}" dt="2026-10-18T09:09:46.724" v="5768" actId="478"/>
          <ac:cxnSpMkLst>
            <pc:docMk/>
            <pc:sldMk cId="3915297486" sldId="316"/>
            <ac:cxnSpMk id="53" creationId="{545EB468-AF90-0891-419A-9241B06EEAE1}"/>
          </ac:cxnSpMkLst>
        </pc:cxnChg>
        <pc:cxnChg chg="add mod">
          <ac:chgData name="Novella Rutigliano" userId="1a40d427-86c4-40aa-b952-2c2f29e507c3" providerId="ADAL" clId="{9C0FDA8C-DB3C-484C-A7D7-04FD43358A1E}" dt="2026-10-18T09:11:17.246" v="5795" actId="1076"/>
          <ac:cxnSpMkLst>
            <pc:docMk/>
            <pc:sldMk cId="3915297486" sldId="316"/>
            <ac:cxnSpMk id="57" creationId="{5D0B23A9-75A8-249F-F4D6-8AD7E9DCF52F}"/>
          </ac:cxnSpMkLst>
        </pc:cxnChg>
        <pc:cxnChg chg="add mod">
          <ac:chgData name="Novella Rutigliano" userId="1a40d427-86c4-40aa-b952-2c2f29e507c3" providerId="ADAL" clId="{9C0FDA8C-DB3C-484C-A7D7-04FD43358A1E}" dt="2026-10-18T09:11:13.611" v="5794" actId="1076"/>
          <ac:cxnSpMkLst>
            <pc:docMk/>
            <pc:sldMk cId="3915297486" sldId="316"/>
            <ac:cxnSpMk id="61" creationId="{C95B074C-1359-CA4F-9137-B6B9D0FAEF41}"/>
          </ac:cxnSpMkLst>
        </pc:cxnChg>
        <pc:cxnChg chg="add mod">
          <ac:chgData name="Novella Rutigliano" userId="1a40d427-86c4-40aa-b952-2c2f29e507c3" providerId="ADAL" clId="{9C0FDA8C-DB3C-484C-A7D7-04FD43358A1E}" dt="2026-10-18T09:10:53.639" v="5789" actId="1076"/>
          <ac:cxnSpMkLst>
            <pc:docMk/>
            <pc:sldMk cId="3915297486" sldId="316"/>
            <ac:cxnSpMk id="77" creationId="{BBB1B711-28D4-98B7-8276-97AC309DE0B5}"/>
          </ac:cxnSpMkLst>
        </pc:cxnChg>
      </pc:sldChg>
      <pc:sldChg chg="delSp modSp add del mod ord">
        <pc:chgData name="Novella Rutigliano" userId="1a40d427-86c4-40aa-b952-2c2f29e507c3" providerId="ADAL" clId="{9C0FDA8C-DB3C-484C-A7D7-04FD43358A1E}" dt="2026-10-18T08:42:31.090" v="4781" actId="47"/>
        <pc:sldMkLst>
          <pc:docMk/>
          <pc:sldMk cId="2923727671" sldId="317"/>
        </pc:sldMkLst>
      </pc:sldChg>
      <pc:sldChg chg="delSp modSp add mod ord">
        <pc:chgData name="Novella Rutigliano" userId="1a40d427-86c4-40aa-b952-2c2f29e507c3" providerId="ADAL" clId="{9C0FDA8C-DB3C-484C-A7D7-04FD43358A1E}" dt="2026-10-18T09:12:10.643" v="5846" actId="20577"/>
        <pc:sldMkLst>
          <pc:docMk/>
          <pc:sldMk cId="1310581668" sldId="318"/>
        </pc:sldMkLst>
        <pc:spChg chg="mod">
          <ac:chgData name="Novella Rutigliano" userId="1a40d427-86c4-40aa-b952-2c2f29e507c3" providerId="ADAL" clId="{9C0FDA8C-DB3C-484C-A7D7-04FD43358A1E}" dt="2026-10-18T09:12:10.643" v="5846" actId="20577"/>
          <ac:spMkLst>
            <pc:docMk/>
            <pc:sldMk cId="1310581668" sldId="318"/>
            <ac:spMk id="2" creationId="{AA010263-45F1-0543-3CA3-259B694DDBE3}"/>
          </ac:spMkLst>
        </pc:spChg>
      </pc:sldChg>
      <pc:sldChg chg="modSp add mod ord">
        <pc:chgData name="Novella Rutigliano" userId="1a40d427-86c4-40aa-b952-2c2f29e507c3" providerId="ADAL" clId="{9C0FDA8C-DB3C-484C-A7D7-04FD43358A1E}" dt="2026-10-18T09:33:26.454" v="6301" actId="20577"/>
        <pc:sldMkLst>
          <pc:docMk/>
          <pc:sldMk cId="4151792364" sldId="319"/>
        </pc:sldMkLst>
        <pc:spChg chg="mod">
          <ac:chgData name="Novella Rutigliano" userId="1a40d427-86c4-40aa-b952-2c2f29e507c3" providerId="ADAL" clId="{9C0FDA8C-DB3C-484C-A7D7-04FD43358A1E}" dt="2026-10-18T09:33:26.454" v="6301" actId="20577"/>
          <ac:spMkLst>
            <pc:docMk/>
            <pc:sldMk cId="4151792364" sldId="319"/>
            <ac:spMk id="2" creationId="{60884B8E-0C76-98C6-73AF-92EEFFD62BA3}"/>
          </ac:spMkLst>
        </pc:spChg>
      </pc:sldChg>
      <pc:sldChg chg="addSp delSp modSp add mod ord delAnim">
        <pc:chgData name="Novella Rutigliano" userId="1a40d427-86c4-40aa-b952-2c2f29e507c3" providerId="ADAL" clId="{9C0FDA8C-DB3C-484C-A7D7-04FD43358A1E}" dt="2026-10-18T09:36:10.141" v="6570" actId="208"/>
        <pc:sldMkLst>
          <pc:docMk/>
          <pc:sldMk cId="3268430713" sldId="320"/>
        </pc:sldMkLst>
        <pc:spChg chg="mod">
          <ac:chgData name="Novella Rutigliano" userId="1a40d427-86c4-40aa-b952-2c2f29e507c3" providerId="ADAL" clId="{9C0FDA8C-DB3C-484C-A7D7-04FD43358A1E}" dt="2026-10-13T09:06:19.891" v="4539" actId="20577"/>
          <ac:spMkLst>
            <pc:docMk/>
            <pc:sldMk cId="3268430713" sldId="320"/>
            <ac:spMk id="2" creationId="{4E58D9EA-9E08-9415-9698-54C52AE8C8E9}"/>
          </ac:spMkLst>
        </pc:spChg>
        <pc:spChg chg="add mod">
          <ac:chgData name="Novella Rutigliano" userId="1a40d427-86c4-40aa-b952-2c2f29e507c3" providerId="ADAL" clId="{9C0FDA8C-DB3C-484C-A7D7-04FD43358A1E}" dt="2026-10-18T09:36:10.141" v="6570" actId="208"/>
          <ac:spMkLst>
            <pc:docMk/>
            <pc:sldMk cId="3268430713" sldId="320"/>
            <ac:spMk id="3" creationId="{1894C439-FD40-E392-4240-F683F6F30C4A}"/>
          </ac:spMkLst>
        </pc:spChg>
        <pc:spChg chg="add mod">
          <ac:chgData name="Novella Rutigliano" userId="1a40d427-86c4-40aa-b952-2c2f29e507c3" providerId="ADAL" clId="{9C0FDA8C-DB3C-484C-A7D7-04FD43358A1E}" dt="2026-10-13T09:08:51.202" v="4642" actId="20577"/>
          <ac:spMkLst>
            <pc:docMk/>
            <pc:sldMk cId="3268430713" sldId="320"/>
            <ac:spMk id="8" creationId="{CA231999-887B-BC18-D8DA-7B4FE0986033}"/>
          </ac:spMkLst>
        </pc:spChg>
        <pc:picChg chg="add mod">
          <ac:chgData name="Novella Rutigliano" userId="1a40d427-86c4-40aa-b952-2c2f29e507c3" providerId="ADAL" clId="{9C0FDA8C-DB3C-484C-A7D7-04FD43358A1E}" dt="2026-10-13T09:07:53.616" v="4546" actId="1076"/>
          <ac:picMkLst>
            <pc:docMk/>
            <pc:sldMk cId="3268430713" sldId="320"/>
            <ac:picMk id="7" creationId="{F9A362BC-665B-66CF-AA2C-D97AA5E0BB87}"/>
          </ac:picMkLst>
        </pc:picChg>
      </pc:sldChg>
      <pc:sldChg chg="modSp add mod ord">
        <pc:chgData name="Novella Rutigliano" userId="1a40d427-86c4-40aa-b952-2c2f29e507c3" providerId="ADAL" clId="{9C0FDA8C-DB3C-484C-A7D7-04FD43358A1E}" dt="2026-10-18T10:05:04.401" v="7384" actId="20577"/>
        <pc:sldMkLst>
          <pc:docMk/>
          <pc:sldMk cId="1264425368" sldId="321"/>
        </pc:sldMkLst>
        <pc:spChg chg="mod">
          <ac:chgData name="Novella Rutigliano" userId="1a40d427-86c4-40aa-b952-2c2f29e507c3" providerId="ADAL" clId="{9C0FDA8C-DB3C-484C-A7D7-04FD43358A1E}" dt="2026-10-18T10:05:04.401" v="7384" actId="20577"/>
          <ac:spMkLst>
            <pc:docMk/>
            <pc:sldMk cId="1264425368" sldId="321"/>
            <ac:spMk id="3" creationId="{02D5026C-BA4B-CD8C-D346-D5191A85ECAB}"/>
          </ac:spMkLst>
        </pc:spChg>
      </pc:sldChg>
      <pc:sldChg chg="addSp delSp modSp add mod delAnim modAnim">
        <pc:chgData name="Novella Rutigliano" userId="1a40d427-86c4-40aa-b952-2c2f29e507c3" providerId="ADAL" clId="{9C0FDA8C-DB3C-484C-A7D7-04FD43358A1E}" dt="2026-10-18T18:34:26.873" v="7738" actId="20577"/>
        <pc:sldMkLst>
          <pc:docMk/>
          <pc:sldMk cId="852180815" sldId="322"/>
        </pc:sldMkLst>
        <pc:spChg chg="mod">
          <ac:chgData name="Novella Rutigliano" userId="1a40d427-86c4-40aa-b952-2c2f29e507c3" providerId="ADAL" clId="{9C0FDA8C-DB3C-484C-A7D7-04FD43358A1E}" dt="2026-10-18T10:05:35.119" v="7387"/>
          <ac:spMkLst>
            <pc:docMk/>
            <pc:sldMk cId="852180815" sldId="322"/>
            <ac:spMk id="3" creationId="{13109F65-8DA9-4675-B5E7-9F38C0270FF3}"/>
          </ac:spMkLst>
        </pc:spChg>
        <pc:spChg chg="del">
          <ac:chgData name="Novella Rutigliano" userId="1a40d427-86c4-40aa-b952-2c2f29e507c3" providerId="ADAL" clId="{9C0FDA8C-DB3C-484C-A7D7-04FD43358A1E}" dt="2026-10-18T08:52:43.401" v="4996" actId="478"/>
          <ac:spMkLst>
            <pc:docMk/>
            <pc:sldMk cId="852180815" sldId="322"/>
            <ac:spMk id="4" creationId="{07C3C938-B863-395F-F5B3-72603E0798A4}"/>
          </ac:spMkLst>
        </pc:spChg>
        <pc:spChg chg="add mod">
          <ac:chgData name="Novella Rutigliano" userId="1a40d427-86c4-40aa-b952-2c2f29e507c3" providerId="ADAL" clId="{9C0FDA8C-DB3C-484C-A7D7-04FD43358A1E}" dt="2026-10-18T18:34:26.873" v="7738" actId="20577"/>
          <ac:spMkLst>
            <pc:docMk/>
            <pc:sldMk cId="852180815" sldId="322"/>
            <ac:spMk id="7" creationId="{25E610D3-52A7-958C-CBE3-6B9D1CE0975D}"/>
          </ac:spMkLst>
        </pc:spChg>
        <pc:spChg chg="del">
          <ac:chgData name="Novella Rutigliano" userId="1a40d427-86c4-40aa-b952-2c2f29e507c3" providerId="ADAL" clId="{9C0FDA8C-DB3C-484C-A7D7-04FD43358A1E}" dt="2026-10-18T08:52:43.401" v="4996" actId="478"/>
          <ac:spMkLst>
            <pc:docMk/>
            <pc:sldMk cId="852180815" sldId="322"/>
            <ac:spMk id="9" creationId="{4E2979AF-F333-4D12-46D5-CC148619971D}"/>
          </ac:spMkLst>
        </pc:spChg>
        <pc:spChg chg="del">
          <ac:chgData name="Novella Rutigliano" userId="1a40d427-86c4-40aa-b952-2c2f29e507c3" providerId="ADAL" clId="{9C0FDA8C-DB3C-484C-A7D7-04FD43358A1E}" dt="2026-10-18T08:52:43.401" v="4996" actId="478"/>
          <ac:spMkLst>
            <pc:docMk/>
            <pc:sldMk cId="852180815" sldId="322"/>
            <ac:spMk id="13" creationId="{5E921498-F391-6454-436E-42023D9A5FD4}"/>
          </ac:spMkLst>
        </pc:spChg>
        <pc:spChg chg="del">
          <ac:chgData name="Novella Rutigliano" userId="1a40d427-86c4-40aa-b952-2c2f29e507c3" providerId="ADAL" clId="{9C0FDA8C-DB3C-484C-A7D7-04FD43358A1E}" dt="2026-10-18T08:52:43.401" v="4996" actId="478"/>
          <ac:spMkLst>
            <pc:docMk/>
            <pc:sldMk cId="852180815" sldId="322"/>
            <ac:spMk id="15" creationId="{F5114EB4-C135-740C-43DA-AF1012EF3488}"/>
          </ac:spMkLst>
        </pc:spChg>
        <pc:spChg chg="add mod">
          <ac:chgData name="Novella Rutigliano" userId="1a40d427-86c4-40aa-b952-2c2f29e507c3" providerId="ADAL" clId="{9C0FDA8C-DB3C-484C-A7D7-04FD43358A1E}" dt="2026-10-18T09:03:13.410" v="5549" actId="1076"/>
          <ac:spMkLst>
            <pc:docMk/>
            <pc:sldMk cId="852180815" sldId="322"/>
            <ac:spMk id="27" creationId="{B76384C3-A0BC-0F25-D825-86F128F5C574}"/>
          </ac:spMkLst>
        </pc:spChg>
        <pc:spChg chg="add mod">
          <ac:chgData name="Novella Rutigliano" userId="1a40d427-86c4-40aa-b952-2c2f29e507c3" providerId="ADAL" clId="{9C0FDA8C-DB3C-484C-A7D7-04FD43358A1E}" dt="2026-10-18T18:02:06.741" v="7711" actId="1582"/>
          <ac:spMkLst>
            <pc:docMk/>
            <pc:sldMk cId="852180815" sldId="322"/>
            <ac:spMk id="29" creationId="{E2B69515-7BFB-F03E-C02F-D1464BEE7FAC}"/>
          </ac:spMkLst>
        </pc:spChg>
        <pc:spChg chg="add mod">
          <ac:chgData name="Novella Rutigliano" userId="1a40d427-86c4-40aa-b952-2c2f29e507c3" providerId="ADAL" clId="{9C0FDA8C-DB3C-484C-A7D7-04FD43358A1E}" dt="2026-10-18T09:02:21.966" v="5539" actId="1076"/>
          <ac:spMkLst>
            <pc:docMk/>
            <pc:sldMk cId="852180815" sldId="322"/>
            <ac:spMk id="31" creationId="{688DE9DE-4B61-F2D7-54C2-E498064C6BB7}"/>
          </ac:spMkLst>
        </pc:spChg>
        <pc:grpChg chg="del">
          <ac:chgData name="Novella Rutigliano" userId="1a40d427-86c4-40aa-b952-2c2f29e507c3" providerId="ADAL" clId="{9C0FDA8C-DB3C-484C-A7D7-04FD43358A1E}" dt="2026-10-18T08:52:43.401" v="4996" actId="478"/>
          <ac:grpSpMkLst>
            <pc:docMk/>
            <pc:sldMk cId="852180815" sldId="322"/>
            <ac:grpSpMk id="11" creationId="{3E41B25D-0DA0-65AE-AC0E-5024A79A2F33}"/>
          </ac:grpSpMkLst>
        </pc:grpChg>
        <pc:grpChg chg="del">
          <ac:chgData name="Novella Rutigliano" userId="1a40d427-86c4-40aa-b952-2c2f29e507c3" providerId="ADAL" clId="{9C0FDA8C-DB3C-484C-A7D7-04FD43358A1E}" dt="2026-10-18T08:52:43.401" v="4996" actId="478"/>
          <ac:grpSpMkLst>
            <pc:docMk/>
            <pc:sldMk cId="852180815" sldId="322"/>
            <ac:grpSpMk id="23" creationId="{E3CB6F9A-7749-BDFE-640C-5747937F64D0}"/>
          </ac:grpSpMkLst>
        </pc:grpChg>
        <pc:picChg chg="del">
          <ac:chgData name="Novella Rutigliano" userId="1a40d427-86c4-40aa-b952-2c2f29e507c3" providerId="ADAL" clId="{9C0FDA8C-DB3C-484C-A7D7-04FD43358A1E}" dt="2026-10-18T08:52:43.401" v="4996" actId="478"/>
          <ac:picMkLst>
            <pc:docMk/>
            <pc:sldMk cId="852180815" sldId="322"/>
            <ac:picMk id="6" creationId="{C31040CC-E48C-255D-E02C-78365C663202}"/>
          </ac:picMkLst>
        </pc:picChg>
        <pc:picChg chg="del">
          <ac:chgData name="Novella Rutigliano" userId="1a40d427-86c4-40aa-b952-2c2f29e507c3" providerId="ADAL" clId="{9C0FDA8C-DB3C-484C-A7D7-04FD43358A1E}" dt="2026-10-18T08:52:43.401" v="4996" actId="478"/>
          <ac:picMkLst>
            <pc:docMk/>
            <pc:sldMk cId="852180815" sldId="322"/>
            <ac:picMk id="17" creationId="{3D2DD8D3-4B2A-F278-E0D2-089D078E0F41}"/>
          </ac:picMkLst>
        </pc:picChg>
        <pc:cxnChg chg="del">
          <ac:chgData name="Novella Rutigliano" userId="1a40d427-86c4-40aa-b952-2c2f29e507c3" providerId="ADAL" clId="{9C0FDA8C-DB3C-484C-A7D7-04FD43358A1E}" dt="2026-10-18T08:52:43.401" v="4996" actId="478"/>
          <ac:cxnSpMkLst>
            <pc:docMk/>
            <pc:sldMk cId="852180815" sldId="322"/>
            <ac:cxnSpMk id="10" creationId="{64333E2D-0859-6DF1-7230-AFA06843D0A1}"/>
          </ac:cxnSpMkLst>
        </pc:cxnChg>
        <pc:cxnChg chg="mod">
          <ac:chgData name="Novella Rutigliano" userId="1a40d427-86c4-40aa-b952-2c2f29e507c3" providerId="ADAL" clId="{9C0FDA8C-DB3C-484C-A7D7-04FD43358A1E}" dt="2026-10-18T08:52:43.401" v="4996" actId="478"/>
          <ac:cxnSpMkLst>
            <pc:docMk/>
            <pc:sldMk cId="852180815" sldId="322"/>
            <ac:cxnSpMk id="22" creationId="{2B92C3EA-27FA-7DB3-FF96-3B0010E600D6}"/>
          </ac:cxnSpMkLst>
        </pc:cxnChg>
        <pc:cxnChg chg="add del mod">
          <ac:chgData name="Novella Rutigliano" userId="1a40d427-86c4-40aa-b952-2c2f29e507c3" providerId="ADAL" clId="{9C0FDA8C-DB3C-484C-A7D7-04FD43358A1E}" dt="2026-10-18T09:02:32.895" v="5541" actId="478"/>
          <ac:cxnSpMkLst>
            <pc:docMk/>
            <pc:sldMk cId="852180815" sldId="322"/>
            <ac:cxnSpMk id="33" creationId="{AE21C41E-18A8-4529-7378-D7A24E9C2858}"/>
          </ac:cxnSpMkLst>
        </pc:cxnChg>
        <pc:cxnChg chg="add mod">
          <ac:chgData name="Novella Rutigliano" userId="1a40d427-86c4-40aa-b952-2c2f29e507c3" providerId="ADAL" clId="{9C0FDA8C-DB3C-484C-A7D7-04FD43358A1E}" dt="2026-10-18T18:02:06.741" v="7711" actId="1582"/>
          <ac:cxnSpMkLst>
            <pc:docMk/>
            <pc:sldMk cId="852180815" sldId="322"/>
            <ac:cxnSpMk id="35" creationId="{E93CE942-7A7A-7160-4E84-5E43143429E1}"/>
          </ac:cxnSpMkLst>
        </pc:cxnChg>
        <pc:cxnChg chg="add mod">
          <ac:chgData name="Novella Rutigliano" userId="1a40d427-86c4-40aa-b952-2c2f29e507c3" providerId="ADAL" clId="{9C0FDA8C-DB3C-484C-A7D7-04FD43358A1E}" dt="2026-10-18T18:02:06.741" v="7711" actId="1582"/>
          <ac:cxnSpMkLst>
            <pc:docMk/>
            <pc:sldMk cId="852180815" sldId="322"/>
            <ac:cxnSpMk id="38" creationId="{85C2783E-C7BD-ACA5-A7D9-6EE9939C2F85}"/>
          </ac:cxnSpMkLst>
        </pc:cxnChg>
        <pc:cxnChg chg="add mod">
          <ac:chgData name="Novella Rutigliano" userId="1a40d427-86c4-40aa-b952-2c2f29e507c3" providerId="ADAL" clId="{9C0FDA8C-DB3C-484C-A7D7-04FD43358A1E}" dt="2026-10-18T18:02:11.324" v="7712" actId="208"/>
          <ac:cxnSpMkLst>
            <pc:docMk/>
            <pc:sldMk cId="852180815" sldId="322"/>
            <ac:cxnSpMk id="44" creationId="{ABA13AF3-CA67-80EE-7A85-20F93FF67FDD}"/>
          </ac:cxnSpMkLst>
        </pc:cxnChg>
      </pc:sldChg>
      <pc:sldChg chg="addSp delSp modSp add mod delAnim modAnim">
        <pc:chgData name="Novella Rutigliano" userId="1a40d427-86c4-40aa-b952-2c2f29e507c3" providerId="ADAL" clId="{9C0FDA8C-DB3C-484C-A7D7-04FD43358A1E}" dt="2026-10-18T19:00:13.302" v="7740"/>
        <pc:sldMkLst>
          <pc:docMk/>
          <pc:sldMk cId="53307134" sldId="323"/>
        </pc:sldMkLst>
        <pc:spChg chg="mod">
          <ac:chgData name="Novella Rutigliano" userId="1a40d427-86c4-40aa-b952-2c2f29e507c3" providerId="ADAL" clId="{9C0FDA8C-DB3C-484C-A7D7-04FD43358A1E}" dt="2026-10-18T09:28:26.911" v="6159" actId="20577"/>
          <ac:spMkLst>
            <pc:docMk/>
            <pc:sldMk cId="53307134" sldId="323"/>
            <ac:spMk id="2" creationId="{7CBE7395-56E1-764C-DB52-B54D69A13578}"/>
          </ac:spMkLst>
        </pc:spChg>
        <pc:spChg chg="add mod">
          <ac:chgData name="Novella Rutigliano" userId="1a40d427-86c4-40aa-b952-2c2f29e507c3" providerId="ADAL" clId="{9C0FDA8C-DB3C-484C-A7D7-04FD43358A1E}" dt="2026-10-18T09:23:15.661" v="6022" actId="1076"/>
          <ac:spMkLst>
            <pc:docMk/>
            <pc:sldMk cId="53307134" sldId="323"/>
            <ac:spMk id="3" creationId="{D866B042-C57A-FAD4-B4B8-ADE3C2A6D78F}"/>
          </ac:spMkLst>
        </pc:spChg>
        <pc:spChg chg="add mod">
          <ac:chgData name="Novella Rutigliano" userId="1a40d427-86c4-40aa-b952-2c2f29e507c3" providerId="ADAL" clId="{9C0FDA8C-DB3C-484C-A7D7-04FD43358A1E}" dt="2026-10-18T09:23:41.622" v="6030" actId="1076"/>
          <ac:spMkLst>
            <pc:docMk/>
            <pc:sldMk cId="53307134" sldId="323"/>
            <ac:spMk id="4" creationId="{71AA38C7-AE46-4590-0101-AF7392F592B0}"/>
          </ac:spMkLst>
        </pc:spChg>
        <pc:spChg chg="add del mod">
          <ac:chgData name="Novella Rutigliano" userId="1a40d427-86c4-40aa-b952-2c2f29e507c3" providerId="ADAL" clId="{9C0FDA8C-DB3C-484C-A7D7-04FD43358A1E}" dt="2026-10-18T09:22:57.122" v="6020" actId="478"/>
          <ac:spMkLst>
            <pc:docMk/>
            <pc:sldMk cId="53307134" sldId="323"/>
            <ac:spMk id="6" creationId="{E8276928-1FB6-B479-619B-9C51070992BD}"/>
          </ac:spMkLst>
        </pc:spChg>
        <pc:spChg chg="add mod">
          <ac:chgData name="Novella Rutigliano" userId="1a40d427-86c4-40aa-b952-2c2f29e507c3" providerId="ADAL" clId="{9C0FDA8C-DB3C-484C-A7D7-04FD43358A1E}" dt="2026-10-18T10:10:44.152" v="7453" actId="20577"/>
          <ac:spMkLst>
            <pc:docMk/>
            <pc:sldMk cId="53307134" sldId="323"/>
            <ac:spMk id="8" creationId="{5B5CFD44-EBB3-0BDE-66C1-E14816D76714}"/>
          </ac:spMkLst>
        </pc:spChg>
        <pc:spChg chg="add mod">
          <ac:chgData name="Novella Rutigliano" userId="1a40d427-86c4-40aa-b952-2c2f29e507c3" providerId="ADAL" clId="{9C0FDA8C-DB3C-484C-A7D7-04FD43358A1E}" dt="2026-10-18T09:23:46.207" v="6032" actId="1076"/>
          <ac:spMkLst>
            <pc:docMk/>
            <pc:sldMk cId="53307134" sldId="323"/>
            <ac:spMk id="10" creationId="{ACF2A6F1-7D02-F819-2192-4C4A3FC2C4DE}"/>
          </ac:spMkLst>
        </pc:spChg>
        <pc:spChg chg="del">
          <ac:chgData name="Novella Rutigliano" userId="1a40d427-86c4-40aa-b952-2c2f29e507c3" providerId="ADAL" clId="{9C0FDA8C-DB3C-484C-A7D7-04FD43358A1E}" dt="2026-10-18T09:16:09.063" v="5955" actId="478"/>
          <ac:spMkLst>
            <pc:docMk/>
            <pc:sldMk cId="53307134" sldId="323"/>
            <ac:spMk id="12" creationId="{B5A63299-E31E-AA5A-D8F4-0E2E332454CC}"/>
          </ac:spMkLst>
        </pc:spChg>
        <pc:spChg chg="del">
          <ac:chgData name="Novella Rutigliano" userId="1a40d427-86c4-40aa-b952-2c2f29e507c3" providerId="ADAL" clId="{9C0FDA8C-DB3C-484C-A7D7-04FD43358A1E}" dt="2026-10-18T09:16:10.243" v="5956" actId="478"/>
          <ac:spMkLst>
            <pc:docMk/>
            <pc:sldMk cId="53307134" sldId="323"/>
            <ac:spMk id="13" creationId="{1159406B-F1C4-8857-FDE5-DD6797EEC35E}"/>
          </ac:spMkLst>
        </pc:spChg>
        <pc:spChg chg="del">
          <ac:chgData name="Novella Rutigliano" userId="1a40d427-86c4-40aa-b952-2c2f29e507c3" providerId="ADAL" clId="{9C0FDA8C-DB3C-484C-A7D7-04FD43358A1E}" dt="2026-10-18T09:16:07.152" v="5953" actId="478"/>
          <ac:spMkLst>
            <pc:docMk/>
            <pc:sldMk cId="53307134" sldId="323"/>
            <ac:spMk id="14" creationId="{E8FA8E02-658E-7732-EC57-48ADE1C4B975}"/>
          </ac:spMkLst>
        </pc:spChg>
        <pc:spChg chg="add mod">
          <ac:chgData name="Novella Rutigliano" userId="1a40d427-86c4-40aa-b952-2c2f29e507c3" providerId="ADAL" clId="{9C0FDA8C-DB3C-484C-A7D7-04FD43358A1E}" dt="2026-10-18T09:23:36.237" v="6029" actId="1076"/>
          <ac:spMkLst>
            <pc:docMk/>
            <pc:sldMk cId="53307134" sldId="323"/>
            <ac:spMk id="16" creationId="{4B45B902-65FC-CE8C-4889-BDC313943755}"/>
          </ac:spMkLst>
        </pc:spChg>
        <pc:spChg chg="add mod">
          <ac:chgData name="Novella Rutigliano" userId="1a40d427-86c4-40aa-b952-2c2f29e507c3" providerId="ADAL" clId="{9C0FDA8C-DB3C-484C-A7D7-04FD43358A1E}" dt="2026-10-18T09:20:08.484" v="5979" actId="571"/>
          <ac:spMkLst>
            <pc:docMk/>
            <pc:sldMk cId="53307134" sldId="323"/>
            <ac:spMk id="18" creationId="{74AF544D-4E07-959F-ADDB-CAE0C3E76C75}"/>
          </ac:spMkLst>
        </pc:spChg>
        <pc:spChg chg="add mod">
          <ac:chgData name="Novella Rutigliano" userId="1a40d427-86c4-40aa-b952-2c2f29e507c3" providerId="ADAL" clId="{9C0FDA8C-DB3C-484C-A7D7-04FD43358A1E}" dt="2026-10-18T09:22:40.038" v="6016" actId="571"/>
          <ac:spMkLst>
            <pc:docMk/>
            <pc:sldMk cId="53307134" sldId="323"/>
            <ac:spMk id="21" creationId="{42801012-8497-B3E7-32FC-474588FBCA80}"/>
          </ac:spMkLst>
        </pc:spChg>
        <pc:graphicFrameChg chg="add mod modGraphic">
          <ac:chgData name="Novella Rutigliano" userId="1a40d427-86c4-40aa-b952-2c2f29e507c3" providerId="ADAL" clId="{9C0FDA8C-DB3C-484C-A7D7-04FD43358A1E}" dt="2026-10-18T09:23:29.526" v="6028" actId="14100"/>
          <ac:graphicFrameMkLst>
            <pc:docMk/>
            <pc:sldMk cId="53307134" sldId="323"/>
            <ac:graphicFrameMk id="20" creationId="{1454D098-E615-6667-2160-44D38782520F}"/>
          </ac:graphicFrameMkLst>
        </pc:graphicFrameChg>
        <pc:picChg chg="add mod modCrop">
          <ac:chgData name="Novella Rutigliano" userId="1a40d427-86c4-40aa-b952-2c2f29e507c3" providerId="ADAL" clId="{9C0FDA8C-DB3C-484C-A7D7-04FD43358A1E}" dt="2026-10-18T09:23:49.444" v="6034" actId="1076"/>
          <ac:picMkLst>
            <pc:docMk/>
            <pc:sldMk cId="53307134" sldId="323"/>
            <ac:picMk id="7" creationId="{7185F153-CEC2-C574-78B3-4AD578E65120}"/>
          </ac:picMkLst>
        </pc:picChg>
        <pc:picChg chg="add mod">
          <ac:chgData name="Novella Rutigliano" userId="1a40d427-86c4-40aa-b952-2c2f29e507c3" providerId="ADAL" clId="{9C0FDA8C-DB3C-484C-A7D7-04FD43358A1E}" dt="2026-10-18T09:20:08.484" v="5979" actId="571"/>
          <ac:picMkLst>
            <pc:docMk/>
            <pc:sldMk cId="53307134" sldId="323"/>
            <ac:picMk id="17" creationId="{16194B7F-0382-E0C3-E9B4-BC35C8268E79}"/>
          </ac:picMkLst>
        </pc:picChg>
        <pc:picChg chg="del">
          <ac:chgData name="Novella Rutigliano" userId="1a40d427-86c4-40aa-b952-2c2f29e507c3" providerId="ADAL" clId="{9C0FDA8C-DB3C-484C-A7D7-04FD43358A1E}" dt="2026-10-18T09:16:07.781" v="5954" actId="478"/>
          <ac:picMkLst>
            <pc:docMk/>
            <pc:sldMk cId="53307134" sldId="323"/>
            <ac:picMk id="63" creationId="{3D4C04E4-544E-DB27-926D-E04B0E990B20}"/>
          </ac:picMkLst>
        </pc:picChg>
        <pc:cxnChg chg="add mod">
          <ac:chgData name="Novella Rutigliano" userId="1a40d427-86c4-40aa-b952-2c2f29e507c3" providerId="ADAL" clId="{9C0FDA8C-DB3C-484C-A7D7-04FD43358A1E}" dt="2026-10-18T18:02:47.317" v="7714" actId="208"/>
          <ac:cxnSpMkLst>
            <pc:docMk/>
            <pc:sldMk cId="53307134" sldId="323"/>
            <ac:cxnSpMk id="9" creationId="{53994ABA-61D3-3B6A-0304-BAE4CD63C821}"/>
          </ac:cxnSpMkLst>
        </pc:cxnChg>
        <pc:cxnChg chg="add mod">
          <ac:chgData name="Novella Rutigliano" userId="1a40d427-86c4-40aa-b952-2c2f29e507c3" providerId="ADAL" clId="{9C0FDA8C-DB3C-484C-A7D7-04FD43358A1E}" dt="2026-10-18T18:02:51.450" v="7716" actId="1076"/>
          <ac:cxnSpMkLst>
            <pc:docMk/>
            <pc:sldMk cId="53307134" sldId="323"/>
            <ac:cxnSpMk id="12" creationId="{A7D466B4-BF81-AD46-7CFB-1956DFCA7D42}"/>
          </ac:cxnSpMkLst>
        </pc:cxnChg>
      </pc:sldChg>
      <pc:sldChg chg="add del">
        <pc:chgData name="Novella Rutigliano" userId="1a40d427-86c4-40aa-b952-2c2f29e507c3" providerId="ADAL" clId="{9C0FDA8C-DB3C-484C-A7D7-04FD43358A1E}" dt="2026-10-18T10:14:03.584" v="7485" actId="47"/>
        <pc:sldMkLst>
          <pc:docMk/>
          <pc:sldMk cId="774498034" sldId="32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47B9C-FA66-3140-BA18-EEBDC97CAF72}" type="datetimeFigureOut">
              <a:rPr lang="x-none" smtClean="0"/>
              <a:t>19/10/2026</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C3A324-DFA8-D040-9055-3D6CD64BF146}" type="slidenum">
              <a:rPr lang="x-none" smtClean="0"/>
              <a:t>‹N›</a:t>
            </a:fld>
            <a:endParaRPr lang="x-none"/>
          </a:p>
        </p:txBody>
      </p:sp>
    </p:spTree>
    <p:extLst>
      <p:ext uri="{BB962C8B-B14F-4D97-AF65-F5344CB8AC3E}">
        <p14:creationId xmlns:p14="http://schemas.microsoft.com/office/powerpoint/2010/main" val="3665277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BC3A324-DFA8-D040-9055-3D6CD64BF146}" type="slidenum">
              <a:rPr lang="x-none" smtClean="0"/>
              <a:t>5</a:t>
            </a:fld>
            <a:endParaRPr lang="x-none"/>
          </a:p>
        </p:txBody>
      </p:sp>
    </p:spTree>
    <p:extLst>
      <p:ext uri="{BB962C8B-B14F-4D97-AF65-F5344CB8AC3E}">
        <p14:creationId xmlns:p14="http://schemas.microsoft.com/office/powerpoint/2010/main" val="2650981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BC3A324-DFA8-D040-9055-3D6CD64BF146}" type="slidenum">
              <a:rPr lang="x-none" smtClean="0"/>
              <a:t>9</a:t>
            </a:fld>
            <a:endParaRPr lang="x-none"/>
          </a:p>
        </p:txBody>
      </p:sp>
    </p:spTree>
    <p:extLst>
      <p:ext uri="{BB962C8B-B14F-4D97-AF65-F5344CB8AC3E}">
        <p14:creationId xmlns:p14="http://schemas.microsoft.com/office/powerpoint/2010/main" val="1992275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E183F-CBA9-54B6-6B02-996E4035AFD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0F0BDA8-898C-5AA3-AD88-21D0D664832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6110EC4-67FC-1469-6A0A-5E3E5FFB3537}"/>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4F886330-7503-8C6E-126E-0A21204DFC6E}"/>
              </a:ext>
            </a:extLst>
          </p:cNvPr>
          <p:cNvSpPr>
            <a:spLocks noGrp="1"/>
          </p:cNvSpPr>
          <p:nvPr>
            <p:ph type="sldNum" sz="quarter" idx="5"/>
          </p:nvPr>
        </p:nvSpPr>
        <p:spPr/>
        <p:txBody>
          <a:bodyPr/>
          <a:lstStyle/>
          <a:p>
            <a:fld id="{BBC3A324-DFA8-D040-9055-3D6CD64BF146}" type="slidenum">
              <a:rPr lang="x-none" smtClean="0"/>
              <a:t>18</a:t>
            </a:fld>
            <a:endParaRPr lang="x-none"/>
          </a:p>
        </p:txBody>
      </p:sp>
    </p:spTree>
    <p:extLst>
      <p:ext uri="{BB962C8B-B14F-4D97-AF65-F5344CB8AC3E}">
        <p14:creationId xmlns:p14="http://schemas.microsoft.com/office/powerpoint/2010/main" val="38478495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hyperlink" Target="http://www.flaticon.com/" TargetMode="External"/><Relationship Id="rId9"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UROfusion_cover">
    <p:spTree>
      <p:nvGrpSpPr>
        <p:cNvPr id="1" name=""/>
        <p:cNvGrpSpPr/>
        <p:nvPr/>
      </p:nvGrpSpPr>
      <p:grpSpPr>
        <a:xfrm>
          <a:off x="0" y="0"/>
          <a:ext cx="0" cy="0"/>
          <a:chOff x="0" y="0"/>
          <a:chExt cx="0" cy="0"/>
        </a:xfrm>
      </p:grpSpPr>
      <p:grpSp>
        <p:nvGrpSpPr>
          <p:cNvPr id="4" name="Gruppieren 3"/>
          <p:cNvGrpSpPr/>
          <p:nvPr userDrawn="1"/>
        </p:nvGrpSpPr>
        <p:grpSpPr>
          <a:xfrm>
            <a:off x="411869" y="6034962"/>
            <a:ext cx="4392488" cy="497895"/>
            <a:chOff x="5735960" y="5717361"/>
            <a:chExt cx="6120680" cy="713919"/>
          </a:xfrm>
        </p:grpSpPr>
        <p:pic>
          <p:nvPicPr>
            <p:cNvPr id="25" name="Grafik 24"/>
            <p:cNvPicPr preferRelativeResize="0">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2" y="5717361"/>
              <a:ext cx="5112568" cy="480131"/>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alibri"/>
                  <a:ea typeface="+mn-ea"/>
                  <a:cs typeface="+mn-cs"/>
                </a:rPr>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2060" name="Picture 12" descr="Contract between EC and EUROfusion is signed | FuseNet">
            <a:extLst>
              <a:ext uri="{FF2B5EF4-FFF2-40B4-BE49-F238E27FC236}">
                <a16:creationId xmlns:a16="http://schemas.microsoft.com/office/drawing/2014/main" id="{E55ACA25-9DC9-FAB0-0545-200C2AAAE0C4}"/>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45066" y="325143"/>
            <a:ext cx="2304256" cy="5963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0">
            <a:extLst>
              <a:ext uri="{FF2B5EF4-FFF2-40B4-BE49-F238E27FC236}">
                <a16:creationId xmlns:a16="http://schemas.microsoft.com/office/drawing/2014/main" id="{596FC8EF-089A-D210-0D75-51A8CBEF1EC8}"/>
              </a:ext>
            </a:extLst>
          </p:cNvPr>
          <p:cNvSpPr>
            <a:spLocks noGrp="1"/>
          </p:cNvSpPr>
          <p:nvPr>
            <p:ph type="title"/>
          </p:nvPr>
        </p:nvSpPr>
        <p:spPr>
          <a:xfrm>
            <a:off x="407368" y="2074188"/>
            <a:ext cx="5544615" cy="620251"/>
          </a:xfrm>
        </p:spPr>
        <p:txBody>
          <a:bodyPr/>
          <a:lstStyle>
            <a:lvl1pPr algn="l">
              <a:defRPr b="1"/>
            </a:lvl1pPr>
          </a:lstStyle>
          <a:p>
            <a:r>
              <a:rPr lang="en-US"/>
              <a:t>Click to edit Master title style</a:t>
            </a:r>
            <a:endParaRPr lang="x-none"/>
          </a:p>
        </p:txBody>
      </p:sp>
      <p:sp>
        <p:nvSpPr>
          <p:cNvPr id="14" name="Text Placeholder 22">
            <a:extLst>
              <a:ext uri="{FF2B5EF4-FFF2-40B4-BE49-F238E27FC236}">
                <a16:creationId xmlns:a16="http://schemas.microsoft.com/office/drawing/2014/main" id="{A1DB4B7A-0368-ADFA-B0E8-5A32A1976D23}"/>
              </a:ext>
            </a:extLst>
          </p:cNvPr>
          <p:cNvSpPr>
            <a:spLocks noGrp="1"/>
          </p:cNvSpPr>
          <p:nvPr>
            <p:ph type="body" sz="quarter" idx="10" hasCustomPrompt="1"/>
          </p:nvPr>
        </p:nvSpPr>
        <p:spPr>
          <a:xfrm>
            <a:off x="407368" y="3693074"/>
            <a:ext cx="4375150" cy="457848"/>
          </a:xfrm>
        </p:spPr>
        <p:txBody>
          <a:bodyPr/>
          <a:lstStyle>
            <a:lvl1pPr marL="0" indent="0">
              <a:buNone/>
              <a:defRPr b="1"/>
            </a:lvl1pPr>
            <a:lvl2pPr marL="342900" indent="0">
              <a:buNone/>
              <a:defRPr/>
            </a:lvl2pPr>
          </a:lstStyle>
          <a:p>
            <a:pPr lvl="0"/>
            <a:r>
              <a:rPr lang="en-US"/>
              <a:t>Click to edit Lecturer’s name</a:t>
            </a:r>
          </a:p>
        </p:txBody>
      </p:sp>
      <p:sp>
        <p:nvSpPr>
          <p:cNvPr id="15" name="Text Placeholder 22">
            <a:extLst>
              <a:ext uri="{FF2B5EF4-FFF2-40B4-BE49-F238E27FC236}">
                <a16:creationId xmlns:a16="http://schemas.microsoft.com/office/drawing/2014/main" id="{29BB6B8D-6CB9-54B7-0DF9-DBDB0E37634E}"/>
              </a:ext>
            </a:extLst>
          </p:cNvPr>
          <p:cNvSpPr>
            <a:spLocks noGrp="1"/>
          </p:cNvSpPr>
          <p:nvPr>
            <p:ph type="body" sz="quarter" idx="11" hasCustomPrompt="1"/>
          </p:nvPr>
        </p:nvSpPr>
        <p:spPr>
          <a:xfrm>
            <a:off x="407368" y="4159260"/>
            <a:ext cx="4375150" cy="457848"/>
          </a:xfrm>
        </p:spPr>
        <p:txBody>
          <a:bodyPr/>
          <a:lstStyle>
            <a:lvl1pPr marL="0" indent="0">
              <a:buNone/>
              <a:defRPr b="0"/>
            </a:lvl1pPr>
            <a:lvl2pPr marL="342900" indent="0">
              <a:buNone/>
              <a:defRPr/>
            </a:lvl2pPr>
          </a:lstStyle>
          <a:p>
            <a:pPr lvl="0"/>
            <a:r>
              <a:rPr lang="en-US"/>
              <a:t>Click to edit Lecturer’s affiliation</a:t>
            </a:r>
          </a:p>
        </p:txBody>
      </p:sp>
      <p:sp>
        <p:nvSpPr>
          <p:cNvPr id="20" name="Text Placeholder 22">
            <a:extLst>
              <a:ext uri="{FF2B5EF4-FFF2-40B4-BE49-F238E27FC236}">
                <a16:creationId xmlns:a16="http://schemas.microsoft.com/office/drawing/2014/main" id="{4EC3B6D3-D545-C458-117A-3FC426AC87B1}"/>
              </a:ext>
            </a:extLst>
          </p:cNvPr>
          <p:cNvSpPr>
            <a:spLocks noGrp="1"/>
          </p:cNvSpPr>
          <p:nvPr>
            <p:ph type="body" sz="quarter" idx="12" hasCustomPrompt="1"/>
          </p:nvPr>
        </p:nvSpPr>
        <p:spPr>
          <a:xfrm>
            <a:off x="407368" y="1650286"/>
            <a:ext cx="5544614" cy="338554"/>
          </a:xfrm>
        </p:spPr>
        <p:txBody>
          <a:bodyPr>
            <a:normAutofit/>
          </a:bodyPr>
          <a:lstStyle>
            <a:lvl1pPr marL="0" indent="0">
              <a:buNone/>
              <a:defRPr sz="1600" b="0"/>
            </a:lvl1pPr>
            <a:lvl2pPr marL="342900" indent="0">
              <a:buNone/>
              <a:defRPr/>
            </a:lvl2pPr>
          </a:lstStyle>
          <a:p>
            <a:pPr lvl="0"/>
            <a:r>
              <a:rPr lang="en-US"/>
              <a:t>Click to edit Event title</a:t>
            </a:r>
          </a:p>
        </p:txBody>
      </p:sp>
      <p:pic>
        <p:nvPicPr>
          <p:cNvPr id="2" name="Picture 1">
            <a:extLst>
              <a:ext uri="{FF2B5EF4-FFF2-40B4-BE49-F238E27FC236}">
                <a16:creationId xmlns:a16="http://schemas.microsoft.com/office/drawing/2014/main" id="{54C79CBA-5ECC-767B-846D-8D461051DE8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solidFill>
            <a:schemeClr val="bg1"/>
          </a:solidFill>
        </p:spPr>
      </p:pic>
    </p:spTree>
    <p:extLst>
      <p:ext uri="{BB962C8B-B14F-4D97-AF65-F5344CB8AC3E}">
        <p14:creationId xmlns:p14="http://schemas.microsoft.com/office/powerpoint/2010/main" val="6407043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EUROfusion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609600" y="836712"/>
            <a:ext cx="11103024" cy="5688632"/>
          </a:xfrm>
        </p:spPr>
        <p:txBody>
          <a:bodyPr>
            <a:normAutofit/>
          </a:bodyPr>
          <a:lstStyle>
            <a:lvl1pPr marL="257175" indent="-257175">
              <a:buFont typeface="Arial" panose="020B0604020202020204" pitchFamily="34" charset="0"/>
              <a:buChar char="•"/>
              <a:defRPr sz="2400">
                <a:latin typeface="+mn-lt"/>
                <a:cs typeface="Arial" panose="020B0604020202020204" pitchFamily="34" charset="0"/>
              </a:defRPr>
            </a:lvl1pPr>
            <a:lvl2pPr marL="557213" indent="-214313">
              <a:buFont typeface="Arial" panose="020B0604020202020204" pitchFamily="34" charset="0"/>
              <a:buChar char="•"/>
              <a:defRPr sz="1800">
                <a:latin typeface="+mn-lt"/>
                <a:cs typeface="Arial" panose="020B0604020202020204" pitchFamily="34" charset="0"/>
              </a:defRPr>
            </a:lvl2pPr>
            <a:lvl3pPr marL="857250" indent="-171450">
              <a:buFont typeface="Arial" panose="020B0604020202020204" pitchFamily="34" charset="0"/>
              <a:buChar char="•"/>
              <a:defRPr sz="1600">
                <a:latin typeface="+mn-lt"/>
                <a:cs typeface="Arial" panose="020B0604020202020204" pitchFamily="34" charset="0"/>
              </a:defRPr>
            </a:lvl3pPr>
            <a:lvl4pPr>
              <a:defRPr/>
            </a:lvl4pPr>
            <a:lvl5pPr>
              <a:defRPr/>
            </a:lvl5pPr>
          </a:lstStyle>
          <a:p>
            <a:pPr lvl="0"/>
            <a:r>
              <a:rPr lang="en-US"/>
              <a:t>Click to 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US">
                <a:solidFill>
                  <a:prstClr val="white"/>
                </a:solidFill>
              </a:rPr>
              <a:t>Rutigliano | 8th International Conference on Frontier in Diagnostic Technologies</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4285183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UROfusion_content_empt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a:t>Click to edit Master title style</a:t>
            </a:r>
            <a:endParaRPr lang="en-GB"/>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US">
                <a:solidFill>
                  <a:prstClr val="white"/>
                </a:solidFill>
              </a:rPr>
              <a:t>Rutigliano | 8th International Conference on Frontier in Diagnostic Technologies</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9801FBB-9E6A-4AE4-3DF9-7243B31E29C4}"/>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1696459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UROfusion_Valu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6BB05-CDE1-71D8-95B1-3A5C6CD699AD}"/>
              </a:ext>
            </a:extLst>
          </p:cNvPr>
          <p:cNvSpPr/>
          <p:nvPr userDrawn="1"/>
        </p:nvSpPr>
        <p:spPr>
          <a:xfrm>
            <a:off x="6408751" y="2146852"/>
            <a:ext cx="2170706" cy="16141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5464233-290E-F450-429D-1C58FA6BE3BA}"/>
              </a:ext>
            </a:extLst>
          </p:cNvPr>
          <p:cNvSpPr/>
          <p:nvPr userDrawn="1"/>
        </p:nvSpPr>
        <p:spPr>
          <a:xfrm>
            <a:off x="9129423" y="1957346"/>
            <a:ext cx="2170706" cy="18751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US">
                <a:solidFill>
                  <a:prstClr val="white"/>
                </a:solidFill>
              </a:rPr>
              <a:t>Rutigliano | 8th International Conference on Frontier in Diagnostic Technologies</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8D0878B-E5A6-2FA4-87BE-E46364DC8E55}"/>
              </a:ext>
            </a:extLst>
          </p:cNvPr>
          <p:cNvPicPr>
            <a:picLocks noChangeAspect="1"/>
          </p:cNvPicPr>
          <p:nvPr userDrawn="1"/>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414" y="979851"/>
            <a:ext cx="12181172" cy="5577840"/>
          </a:xfrm>
          <a:prstGeom prst="rect">
            <a:avLst/>
          </a:prstGeom>
        </p:spPr>
      </p:pic>
      <p:sp>
        <p:nvSpPr>
          <p:cNvPr id="10" name="TextBox 9">
            <a:extLst>
              <a:ext uri="{FF2B5EF4-FFF2-40B4-BE49-F238E27FC236}">
                <a16:creationId xmlns:a16="http://schemas.microsoft.com/office/drawing/2014/main" id="{C4FC0C94-3F09-A426-49C2-6BCA659CC317}"/>
              </a:ext>
            </a:extLst>
          </p:cNvPr>
          <p:cNvSpPr txBox="1"/>
          <p:nvPr userDrawn="1"/>
        </p:nvSpPr>
        <p:spPr>
          <a:xfrm>
            <a:off x="924244" y="132857"/>
            <a:ext cx="4452105" cy="523220"/>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values</a:t>
            </a:r>
          </a:p>
        </p:txBody>
      </p:sp>
      <p:pic>
        <p:nvPicPr>
          <p:cNvPr id="2" name="Picture 1">
            <a:extLst>
              <a:ext uri="{FF2B5EF4-FFF2-40B4-BE49-F238E27FC236}">
                <a16:creationId xmlns:a16="http://schemas.microsoft.com/office/drawing/2014/main" id="{F84EBC05-6609-C5DD-15BD-05B21625A052}"/>
              </a:ext>
            </a:extLst>
          </p:cNvPr>
          <p:cNvPicPr>
            <a:picLocks noChangeAspect="1"/>
          </p:cNvPicPr>
          <p:nvPr userDrawn="1"/>
        </p:nvPicPr>
        <p:blipFill>
          <a:blip r:embed="rId4"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1308084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UROfus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US">
                <a:solidFill>
                  <a:prstClr val="white"/>
                </a:solidFill>
              </a:rPr>
              <a:t>Rutigliano | 8th International Conference on Frontier in Diagnostic Technologies</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85B798E-0E11-AC76-5A3B-7AEDB8476845}"/>
              </a:ext>
            </a:extLst>
          </p:cNvPr>
          <p:cNvSpPr txBox="1"/>
          <p:nvPr userDrawn="1"/>
        </p:nvSpPr>
        <p:spPr>
          <a:xfrm>
            <a:off x="910563" y="1044063"/>
            <a:ext cx="6574160" cy="5021055"/>
          </a:xfrm>
          <a:prstGeom prst="rect">
            <a:avLst/>
          </a:prstGeom>
          <a:noFill/>
        </p:spPr>
        <p:txBody>
          <a:bodyPr wrap="square">
            <a:spAutoFit/>
          </a:bodyPr>
          <a:lstStyle/>
          <a:p>
            <a:pPr marL="0" indent="0">
              <a:buNone/>
            </a:pPr>
            <a:r>
              <a:rPr lang="en-GB" sz="2400"/>
              <a:t>EUROfusion integrates R&amp;D in fusion science and technology to realize fusion in:</a:t>
            </a:r>
          </a:p>
          <a:p>
            <a:pPr marL="0" indent="0">
              <a:buNone/>
            </a:pPr>
            <a:endParaRPr lang="en-GB" sz="2400"/>
          </a:p>
          <a:p>
            <a:pPr marL="808038" indent="-808038">
              <a:lnSpc>
                <a:spcPct val="150000"/>
              </a:lnSpc>
              <a:buNone/>
            </a:pPr>
            <a:r>
              <a:rPr lang="en-GB" sz="2400" b="1"/>
              <a:t>29</a:t>
            </a:r>
            <a:r>
              <a:rPr lang="en-GB" sz="2400"/>
              <a:t> 	Countries</a:t>
            </a:r>
          </a:p>
          <a:p>
            <a:pPr marL="808038" indent="-808038">
              <a:lnSpc>
                <a:spcPct val="150000"/>
              </a:lnSpc>
              <a:buNone/>
            </a:pPr>
            <a:r>
              <a:rPr lang="en-GB" sz="2400" b="1"/>
              <a:t>31</a:t>
            </a:r>
            <a:r>
              <a:rPr lang="en-GB" sz="2400"/>
              <a:t> 	Research </a:t>
            </a:r>
            <a:r>
              <a:rPr lang="en-GB" sz="2400" err="1"/>
              <a:t>Centers</a:t>
            </a:r>
            <a:r>
              <a:rPr lang="en-GB" sz="2400"/>
              <a:t> and Institutes</a:t>
            </a:r>
          </a:p>
          <a:p>
            <a:pPr marL="0" indent="0">
              <a:lnSpc>
                <a:spcPct val="150000"/>
              </a:lnSpc>
              <a:buNone/>
            </a:pPr>
            <a:r>
              <a:rPr lang="en-GB" sz="2400" b="1"/>
              <a:t>169</a:t>
            </a:r>
            <a:r>
              <a:rPr lang="en-GB" sz="2400"/>
              <a:t>     Universities, industry partners and others</a:t>
            </a:r>
          </a:p>
          <a:p>
            <a:pPr marL="0" indent="0">
              <a:lnSpc>
                <a:spcPct val="150000"/>
              </a:lnSpc>
              <a:buNone/>
            </a:pPr>
            <a:endParaRPr lang="en-GB" sz="2400"/>
          </a:p>
          <a:p>
            <a:pPr marL="0" indent="0">
              <a:lnSpc>
                <a:spcPct val="150000"/>
              </a:lnSpc>
              <a:buNone/>
            </a:pPr>
            <a:r>
              <a:rPr lang="en-GB" sz="2400"/>
              <a:t>And brings together:</a:t>
            </a:r>
          </a:p>
          <a:p>
            <a:pPr algn="l">
              <a:lnSpc>
                <a:spcPct val="150000"/>
              </a:lnSpc>
            </a:pPr>
            <a:r>
              <a:rPr lang="en-GB" sz="2400" b="0" i="0" u="none" strike="noStrike">
                <a:solidFill>
                  <a:schemeClr val="tx1"/>
                </a:solidFill>
                <a:effectLst/>
                <a:latin typeface="+mn-lt"/>
              </a:rPr>
              <a:t>~</a:t>
            </a:r>
            <a:r>
              <a:rPr lang="en-GB" sz="2400" b="1" i="0" u="none" strike="noStrike">
                <a:solidFill>
                  <a:schemeClr val="tx1"/>
                </a:solidFill>
                <a:effectLst/>
                <a:latin typeface="+mn-lt"/>
              </a:rPr>
              <a:t>1000</a:t>
            </a:r>
            <a:r>
              <a:rPr lang="en-GB" sz="2400" b="0" i="0" u="none" strike="noStrike">
                <a:solidFill>
                  <a:schemeClr val="tx1"/>
                </a:solidFill>
                <a:effectLst/>
                <a:latin typeface="+mn-lt"/>
              </a:rPr>
              <a:t> MSc and PhD students</a:t>
            </a:r>
          </a:p>
          <a:p>
            <a:pPr algn="l">
              <a:lnSpc>
                <a:spcPct val="150000"/>
              </a:lnSpc>
            </a:pPr>
            <a:r>
              <a:rPr lang="en-GB" sz="2400" b="0" i="0" u="none" strike="noStrike">
                <a:solidFill>
                  <a:schemeClr val="tx1"/>
                </a:solidFill>
                <a:effectLst/>
                <a:latin typeface="+mn-lt"/>
              </a:rPr>
              <a:t>~</a:t>
            </a:r>
            <a:r>
              <a:rPr lang="en-GB" sz="2400" b="1" i="0" u="none" strike="noStrike">
                <a:solidFill>
                  <a:schemeClr val="tx1"/>
                </a:solidFill>
                <a:effectLst/>
                <a:latin typeface="+mn-lt"/>
              </a:rPr>
              <a:t>4000</a:t>
            </a:r>
            <a:r>
              <a:rPr lang="en-GB" sz="2400" b="0" i="0" u="none" strike="noStrike">
                <a:solidFill>
                  <a:schemeClr val="tx1"/>
                </a:solidFill>
                <a:effectLst/>
                <a:latin typeface="+mn-lt"/>
              </a:rPr>
              <a:t> Researcher, Engineers &amp; Support Staff</a:t>
            </a:r>
          </a:p>
        </p:txBody>
      </p:sp>
      <p:pic>
        <p:nvPicPr>
          <p:cNvPr id="2" name="Picture 1">
            <a:extLst>
              <a:ext uri="{FF2B5EF4-FFF2-40B4-BE49-F238E27FC236}">
                <a16:creationId xmlns:a16="http://schemas.microsoft.com/office/drawing/2014/main" id="{C3E709DA-A623-E292-E86E-AD6FBCDEE9FD}"/>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
        <p:nvSpPr>
          <p:cNvPr id="3" name="Title 1">
            <a:extLst>
              <a:ext uri="{FF2B5EF4-FFF2-40B4-BE49-F238E27FC236}">
                <a16:creationId xmlns:a16="http://schemas.microsoft.com/office/drawing/2014/main" id="{85518383-0A9F-8787-EE49-6ABD1BDB1C74}"/>
              </a:ext>
            </a:extLst>
          </p:cNvPr>
          <p:cNvSpPr>
            <a:spLocks noGrp="1"/>
          </p:cNvSpPr>
          <p:nvPr>
            <p:ph type="title" hasCustomPrompt="1"/>
          </p:nvPr>
        </p:nvSpPr>
        <p:spPr>
          <a:xfrm>
            <a:off x="910563" y="191331"/>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GB" err="1"/>
              <a:t>EUROfusion</a:t>
            </a:r>
            <a:r>
              <a:rPr lang="en-GB"/>
              <a:t> in numbers</a:t>
            </a:r>
          </a:p>
        </p:txBody>
      </p:sp>
    </p:spTree>
    <p:extLst>
      <p:ext uri="{BB962C8B-B14F-4D97-AF65-F5344CB8AC3E}">
        <p14:creationId xmlns:p14="http://schemas.microsoft.com/office/powerpoint/2010/main" val="1067269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UROfusion_governanc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3" y="6555770"/>
            <a:ext cx="3764849" cy="329614"/>
          </a:xfrm>
          <a:prstGeom prst="rect">
            <a:avLst/>
          </a:prstGeom>
        </p:spPr>
        <p:txBody>
          <a:bodyPr anchor="t"/>
          <a:lstStyle>
            <a:lvl1pPr>
              <a:defRPr sz="1200">
                <a:solidFill>
                  <a:schemeClr val="bg1"/>
                </a:solidFill>
              </a:defRPr>
            </a:lvl1pPr>
          </a:lstStyle>
          <a:p>
            <a:r>
              <a:rPr lang="en-US">
                <a:solidFill>
                  <a:prstClr val="white"/>
                </a:solidFill>
              </a:rPr>
              <a:t>Rutigliano | 8th International Conference on Frontier in Diagnostic Technologies</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diagram of a company structure&#10;&#10;Description automatically generated">
            <a:extLst>
              <a:ext uri="{FF2B5EF4-FFF2-40B4-BE49-F238E27FC236}">
                <a16:creationId xmlns:a16="http://schemas.microsoft.com/office/drawing/2014/main" id="{E6A79DA8-5CC9-F046-C150-72773BF962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080" y="637040"/>
            <a:ext cx="10865734" cy="5792565"/>
          </a:xfrm>
          <a:prstGeom prst="rect">
            <a:avLst/>
          </a:prstGeom>
        </p:spPr>
      </p:pic>
      <p:sp>
        <p:nvSpPr>
          <p:cNvPr id="12" name="TextBox 11">
            <a:extLst>
              <a:ext uri="{FF2B5EF4-FFF2-40B4-BE49-F238E27FC236}">
                <a16:creationId xmlns:a16="http://schemas.microsoft.com/office/drawing/2014/main" id="{C16436CB-AC07-4BBB-7928-069CF8956E3B}"/>
              </a:ext>
            </a:extLst>
          </p:cNvPr>
          <p:cNvSpPr txBox="1"/>
          <p:nvPr userDrawn="1"/>
        </p:nvSpPr>
        <p:spPr>
          <a:xfrm>
            <a:off x="904001" y="107476"/>
            <a:ext cx="4452105" cy="523220"/>
          </a:xfrm>
          <a:prstGeom prst="rect">
            <a:avLst/>
          </a:prstGeom>
          <a:noFill/>
        </p:spPr>
        <p:txBody>
          <a:bodyPr wrap="square">
            <a:spAutoFit/>
          </a:bodyPr>
          <a:lstStyle/>
          <a:p>
            <a:pPr marL="0" indent="0">
              <a:buNone/>
            </a:pPr>
            <a:r>
              <a:rPr lang="en-GB" sz="2800" b="1">
                <a:solidFill>
                  <a:schemeClr val="tx2"/>
                </a:solidFill>
              </a:rPr>
              <a:t>Organisation</a:t>
            </a:r>
          </a:p>
        </p:txBody>
      </p:sp>
      <p:pic>
        <p:nvPicPr>
          <p:cNvPr id="2" name="Picture 1">
            <a:extLst>
              <a:ext uri="{FF2B5EF4-FFF2-40B4-BE49-F238E27FC236}">
                <a16:creationId xmlns:a16="http://schemas.microsoft.com/office/drawing/2014/main" id="{4B54540B-5211-6405-3954-CAE563B89955}"/>
              </a:ext>
            </a:extLst>
          </p:cNvPr>
          <p:cNvPicPr>
            <a:picLocks noChangeAspect="1"/>
          </p:cNvPicPr>
          <p:nvPr userDrawn="1"/>
        </p:nvPicPr>
        <p:blipFill>
          <a:blip r:embed="rId4"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40540056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UROfusion_Member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US">
                <a:solidFill>
                  <a:prstClr val="white"/>
                </a:solidFill>
              </a:rPr>
              <a:t>Rutigliano | 8th International Conference on Frontier in Diagnostic Technologies</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sp>
        <p:nvSpPr>
          <p:cNvPr id="1068" name="Freeform 670">
            <a:extLst>
              <a:ext uri="{FF2B5EF4-FFF2-40B4-BE49-F238E27FC236}">
                <a16:creationId xmlns:a16="http://schemas.microsoft.com/office/drawing/2014/main" id="{81A1DEEC-2A9D-1C6E-CC34-5471FF5B2262}"/>
              </a:ext>
            </a:extLst>
          </p:cNvPr>
          <p:cNvSpPr>
            <a:spLocks/>
          </p:cNvSpPr>
          <p:nvPr userDrawn="1"/>
        </p:nvSpPr>
        <p:spPr bwMode="auto">
          <a:xfrm>
            <a:off x="5012187"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69" name="Freeform 670">
            <a:extLst>
              <a:ext uri="{FF2B5EF4-FFF2-40B4-BE49-F238E27FC236}">
                <a16:creationId xmlns:a16="http://schemas.microsoft.com/office/drawing/2014/main" id="{DD28ED6B-C9A4-6EAC-2807-0D16A137E2EC}"/>
              </a:ext>
            </a:extLst>
          </p:cNvPr>
          <p:cNvSpPr>
            <a:spLocks/>
          </p:cNvSpPr>
          <p:nvPr userDrawn="1"/>
        </p:nvSpPr>
        <p:spPr bwMode="auto">
          <a:xfrm>
            <a:off x="6120119"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0" name="Freeform 670">
            <a:extLst>
              <a:ext uri="{FF2B5EF4-FFF2-40B4-BE49-F238E27FC236}">
                <a16:creationId xmlns:a16="http://schemas.microsoft.com/office/drawing/2014/main" id="{14AD6EF0-F27C-6CFF-C602-919A7AE0B58A}"/>
              </a:ext>
            </a:extLst>
          </p:cNvPr>
          <p:cNvSpPr>
            <a:spLocks/>
          </p:cNvSpPr>
          <p:nvPr userDrawn="1"/>
        </p:nvSpPr>
        <p:spPr bwMode="auto">
          <a:xfrm>
            <a:off x="7228051"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1" name="Freeform 670">
            <a:extLst>
              <a:ext uri="{FF2B5EF4-FFF2-40B4-BE49-F238E27FC236}">
                <a16:creationId xmlns:a16="http://schemas.microsoft.com/office/drawing/2014/main" id="{F60E9AAB-849F-A8C5-330D-46BB37984F09}"/>
              </a:ext>
            </a:extLst>
          </p:cNvPr>
          <p:cNvSpPr>
            <a:spLocks/>
          </p:cNvSpPr>
          <p:nvPr userDrawn="1"/>
        </p:nvSpPr>
        <p:spPr bwMode="auto">
          <a:xfrm>
            <a:off x="8335983"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2" name="Freeform 670">
            <a:extLst>
              <a:ext uri="{FF2B5EF4-FFF2-40B4-BE49-F238E27FC236}">
                <a16:creationId xmlns:a16="http://schemas.microsoft.com/office/drawing/2014/main" id="{9914344A-1277-8DCC-4EFE-35EC234BD2AB}"/>
              </a:ext>
            </a:extLst>
          </p:cNvPr>
          <p:cNvSpPr>
            <a:spLocks/>
          </p:cNvSpPr>
          <p:nvPr userDrawn="1"/>
        </p:nvSpPr>
        <p:spPr bwMode="auto">
          <a:xfrm>
            <a:off x="9443913"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3" name="Freeform 670">
            <a:extLst>
              <a:ext uri="{FF2B5EF4-FFF2-40B4-BE49-F238E27FC236}">
                <a16:creationId xmlns:a16="http://schemas.microsoft.com/office/drawing/2014/main" id="{667EF842-7C49-4605-D086-521E15FB6EF1}"/>
              </a:ext>
            </a:extLst>
          </p:cNvPr>
          <p:cNvSpPr>
            <a:spLocks/>
          </p:cNvSpPr>
          <p:nvPr userDrawn="1"/>
        </p:nvSpPr>
        <p:spPr bwMode="auto">
          <a:xfrm>
            <a:off x="3904255"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4" name="Freeform 670">
            <a:extLst>
              <a:ext uri="{FF2B5EF4-FFF2-40B4-BE49-F238E27FC236}">
                <a16:creationId xmlns:a16="http://schemas.microsoft.com/office/drawing/2014/main" id="{34F934C6-9A8B-705B-137F-18A4B61BB556}"/>
              </a:ext>
            </a:extLst>
          </p:cNvPr>
          <p:cNvSpPr>
            <a:spLocks/>
          </p:cNvSpPr>
          <p:nvPr userDrawn="1"/>
        </p:nvSpPr>
        <p:spPr bwMode="auto">
          <a:xfrm>
            <a:off x="2796323"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5" name="Freeform 670">
            <a:extLst>
              <a:ext uri="{FF2B5EF4-FFF2-40B4-BE49-F238E27FC236}">
                <a16:creationId xmlns:a16="http://schemas.microsoft.com/office/drawing/2014/main" id="{6D94AC23-16CB-CCC0-ABAA-7F731897EC76}"/>
              </a:ext>
            </a:extLst>
          </p:cNvPr>
          <p:cNvSpPr>
            <a:spLocks/>
          </p:cNvSpPr>
          <p:nvPr userDrawn="1"/>
        </p:nvSpPr>
        <p:spPr bwMode="auto">
          <a:xfrm>
            <a:off x="1688391"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73BD9AAF-FD9A-1CC2-D729-3753918186B2}"/>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164694" y="130244"/>
            <a:ext cx="4944110" cy="6353175"/>
          </a:xfrm>
          <a:prstGeom prst="rect">
            <a:avLst/>
          </a:prstGeom>
          <a:noFill/>
        </p:spPr>
      </p:pic>
      <p:pic>
        <p:nvPicPr>
          <p:cNvPr id="10" name="Picture 9" descr="A map of europe with yellow dots&#10;&#10;Description automatically generated">
            <a:extLst>
              <a:ext uri="{FF2B5EF4-FFF2-40B4-BE49-F238E27FC236}">
                <a16:creationId xmlns:a16="http://schemas.microsoft.com/office/drawing/2014/main" id="{D5DD0C48-F720-08EA-F6CF-5E3528E640C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9849" y="-34528"/>
            <a:ext cx="11634651" cy="6544491"/>
          </a:xfrm>
          <a:prstGeom prst="rect">
            <a:avLst/>
          </a:prstGeom>
        </p:spPr>
      </p:pic>
      <p:pic>
        <p:nvPicPr>
          <p:cNvPr id="11" name="Picture 10">
            <a:extLst>
              <a:ext uri="{FF2B5EF4-FFF2-40B4-BE49-F238E27FC236}">
                <a16:creationId xmlns:a16="http://schemas.microsoft.com/office/drawing/2014/main" id="{91352402-9C53-2D42-47B4-F358B7FF6AF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9876" y="1032376"/>
            <a:ext cx="3240620" cy="812901"/>
          </a:xfrm>
          <a:prstGeom prst="rect">
            <a:avLst/>
          </a:prstGeom>
        </p:spPr>
      </p:pic>
      <p:pic>
        <p:nvPicPr>
          <p:cNvPr id="13" name="Picture 12">
            <a:extLst>
              <a:ext uri="{FF2B5EF4-FFF2-40B4-BE49-F238E27FC236}">
                <a16:creationId xmlns:a16="http://schemas.microsoft.com/office/drawing/2014/main" id="{7685BD55-BC1C-6498-4299-C61B8157571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09355" y="1973364"/>
            <a:ext cx="3240620" cy="801916"/>
          </a:xfrm>
          <a:prstGeom prst="rect">
            <a:avLst/>
          </a:prstGeom>
        </p:spPr>
      </p:pic>
      <p:pic>
        <p:nvPicPr>
          <p:cNvPr id="15" name="Picture 14">
            <a:extLst>
              <a:ext uri="{FF2B5EF4-FFF2-40B4-BE49-F238E27FC236}">
                <a16:creationId xmlns:a16="http://schemas.microsoft.com/office/drawing/2014/main" id="{1874E19B-511F-0030-2D8B-B2ACBF39BA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057884" y="2973110"/>
            <a:ext cx="2416734" cy="801916"/>
          </a:xfrm>
          <a:prstGeom prst="rect">
            <a:avLst/>
          </a:prstGeom>
        </p:spPr>
      </p:pic>
      <p:pic>
        <p:nvPicPr>
          <p:cNvPr id="17" name="Picture 16">
            <a:extLst>
              <a:ext uri="{FF2B5EF4-FFF2-40B4-BE49-F238E27FC236}">
                <a16:creationId xmlns:a16="http://schemas.microsoft.com/office/drawing/2014/main" id="{27268761-FB3D-E1F8-20BB-D829350ED86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80194" y="2052019"/>
            <a:ext cx="3251605" cy="801916"/>
          </a:xfrm>
          <a:prstGeom prst="rect">
            <a:avLst/>
          </a:prstGeom>
        </p:spPr>
      </p:pic>
      <p:pic>
        <p:nvPicPr>
          <p:cNvPr id="19" name="Picture 18">
            <a:extLst>
              <a:ext uri="{FF2B5EF4-FFF2-40B4-BE49-F238E27FC236}">
                <a16:creationId xmlns:a16="http://schemas.microsoft.com/office/drawing/2014/main" id="{D2FCBC92-3D1A-6374-B1CA-E903024761A1}"/>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097658" y="1037437"/>
            <a:ext cx="3240620" cy="812901"/>
          </a:xfrm>
          <a:prstGeom prst="rect">
            <a:avLst/>
          </a:prstGeom>
        </p:spPr>
      </p:pic>
      <p:pic>
        <p:nvPicPr>
          <p:cNvPr id="21" name="Picture 20">
            <a:extLst>
              <a:ext uri="{FF2B5EF4-FFF2-40B4-BE49-F238E27FC236}">
                <a16:creationId xmlns:a16="http://schemas.microsoft.com/office/drawing/2014/main" id="{2EFD888F-46F1-6AF2-B54A-DB8AED2A23A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59849" y="4916690"/>
            <a:ext cx="3240620" cy="812901"/>
          </a:xfrm>
          <a:prstGeom prst="rect">
            <a:avLst/>
          </a:prstGeom>
        </p:spPr>
      </p:pic>
      <p:pic>
        <p:nvPicPr>
          <p:cNvPr id="23" name="Picture 22">
            <a:extLst>
              <a:ext uri="{FF2B5EF4-FFF2-40B4-BE49-F238E27FC236}">
                <a16:creationId xmlns:a16="http://schemas.microsoft.com/office/drawing/2014/main" id="{A5D099B7-7F0C-F012-4ACA-A9AE1F801CFA}"/>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59849" y="3930865"/>
            <a:ext cx="3240620" cy="801916"/>
          </a:xfrm>
          <a:prstGeom prst="rect">
            <a:avLst/>
          </a:prstGeom>
        </p:spPr>
      </p:pic>
      <p:pic>
        <p:nvPicPr>
          <p:cNvPr id="25" name="Picture 24">
            <a:extLst>
              <a:ext uri="{FF2B5EF4-FFF2-40B4-BE49-F238E27FC236}">
                <a16:creationId xmlns:a16="http://schemas.microsoft.com/office/drawing/2014/main" id="{3187A4B3-34C9-3C95-62A9-002571104AA5}"/>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09355" y="2959189"/>
            <a:ext cx="3240620" cy="801916"/>
          </a:xfrm>
          <a:prstGeom prst="rect">
            <a:avLst/>
          </a:prstGeom>
        </p:spPr>
      </p:pic>
      <p:sp>
        <p:nvSpPr>
          <p:cNvPr id="12" name="TextBox 11">
            <a:extLst>
              <a:ext uri="{FF2B5EF4-FFF2-40B4-BE49-F238E27FC236}">
                <a16:creationId xmlns:a16="http://schemas.microsoft.com/office/drawing/2014/main" id="{C8275B34-5F14-82E5-77B3-EBE27FBE272A}"/>
              </a:ext>
            </a:extLst>
          </p:cNvPr>
          <p:cNvSpPr txBox="1"/>
          <p:nvPr userDrawn="1"/>
        </p:nvSpPr>
        <p:spPr>
          <a:xfrm>
            <a:off x="918170" y="122656"/>
            <a:ext cx="7100415" cy="954107"/>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Consortium Members &amp; Partners</a:t>
            </a:r>
          </a:p>
          <a:p>
            <a:pPr marL="0" indent="0">
              <a:buNone/>
            </a:pPr>
            <a:endParaRPr lang="en-GB" sz="2800" b="1" err="1">
              <a:solidFill>
                <a:schemeClr val="tx2"/>
              </a:solidFill>
            </a:endParaRPr>
          </a:p>
        </p:txBody>
      </p:sp>
    </p:spTree>
    <p:extLst>
      <p:ext uri="{BB962C8B-B14F-4D97-AF65-F5344CB8AC3E}">
        <p14:creationId xmlns:p14="http://schemas.microsoft.com/office/powerpoint/2010/main" val="2045912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UROfusion_internal_org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3" y="6555770"/>
            <a:ext cx="4118488" cy="329614"/>
          </a:xfrm>
          <a:prstGeom prst="rect">
            <a:avLst/>
          </a:prstGeom>
        </p:spPr>
        <p:txBody>
          <a:bodyPr anchor="t"/>
          <a:lstStyle>
            <a:lvl1pPr>
              <a:defRPr sz="1200">
                <a:solidFill>
                  <a:schemeClr val="bg1"/>
                </a:solidFill>
              </a:defRPr>
            </a:lvl1pPr>
          </a:lstStyle>
          <a:p>
            <a:r>
              <a:rPr lang="en-US">
                <a:solidFill>
                  <a:prstClr val="white"/>
                </a:solidFill>
              </a:rPr>
              <a:t>Rutigliano | 8th International Conference on Frontier in Diagnostic Technologies</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2484EB3-402E-4F49-FFDD-1AF24F678560}"/>
              </a:ext>
            </a:extLst>
          </p:cNvPr>
          <p:cNvSpPr txBox="1"/>
          <p:nvPr userDrawn="1"/>
        </p:nvSpPr>
        <p:spPr>
          <a:xfrm>
            <a:off x="895294" y="107476"/>
            <a:ext cx="6155721" cy="523220"/>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internal organisation</a:t>
            </a:r>
          </a:p>
        </p:txBody>
      </p:sp>
      <p:pic>
        <p:nvPicPr>
          <p:cNvPr id="7" name="Picture 6">
            <a:extLst>
              <a:ext uri="{FF2B5EF4-FFF2-40B4-BE49-F238E27FC236}">
                <a16:creationId xmlns:a16="http://schemas.microsoft.com/office/drawing/2014/main" id="{FC763037-8E92-533F-A2B0-EF01A1FA3FB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pic>
        <p:nvPicPr>
          <p:cNvPr id="13" name="Picture 12" descr="A computer screen shot of a computer&#10;&#10;Description automatically generated">
            <a:extLst>
              <a:ext uri="{FF2B5EF4-FFF2-40B4-BE49-F238E27FC236}">
                <a16:creationId xmlns:a16="http://schemas.microsoft.com/office/drawing/2014/main" id="{03FA7AAB-EA32-20E6-77CB-9DAA1586D8E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0080" y="813385"/>
            <a:ext cx="9892333" cy="5509541"/>
          </a:xfrm>
          <a:prstGeom prst="rect">
            <a:avLst/>
          </a:prstGeom>
        </p:spPr>
      </p:pic>
    </p:spTree>
    <p:extLst>
      <p:ext uri="{BB962C8B-B14F-4D97-AF65-F5344CB8AC3E}">
        <p14:creationId xmlns:p14="http://schemas.microsoft.com/office/powerpoint/2010/main" val="30489193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EUROfusion_channel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US">
                <a:solidFill>
                  <a:prstClr val="white"/>
                </a:solidFill>
              </a:rPr>
              <a:t>Rutigliano | 8th International Conference on Frontier in Diagnostic Technologies</a:t>
            </a:r>
            <a:endParaRPr lang="en-GB">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‹N›</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9801FBB-9E6A-4AE4-3DF9-7243B31E29C4}"/>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
        <p:nvSpPr>
          <p:cNvPr id="6" name="TextBox 5">
            <a:extLst>
              <a:ext uri="{FF2B5EF4-FFF2-40B4-BE49-F238E27FC236}">
                <a16:creationId xmlns:a16="http://schemas.microsoft.com/office/drawing/2014/main" id="{5966BD16-7752-454F-C58B-251A11EFB1B2}"/>
              </a:ext>
            </a:extLst>
          </p:cNvPr>
          <p:cNvSpPr txBox="1"/>
          <p:nvPr userDrawn="1"/>
        </p:nvSpPr>
        <p:spPr>
          <a:xfrm>
            <a:off x="7670800" y="6031332"/>
            <a:ext cx="4521200" cy="307777"/>
          </a:xfrm>
          <a:prstGeom prst="rect">
            <a:avLst/>
          </a:prstGeom>
          <a:noFill/>
        </p:spPr>
        <p:txBody>
          <a:bodyPr wrap="square">
            <a:spAutoFit/>
          </a:bodyPr>
          <a:lstStyle/>
          <a:p>
            <a:r>
              <a:rPr lang="en-GB" sz="1400" b="0" i="0">
                <a:solidFill>
                  <a:srgbClr val="374957"/>
                </a:solidFill>
                <a:effectLst/>
                <a:latin typeface="Poppins" pitchFamily="2" charset="77"/>
                <a:cs typeface="Poppins" pitchFamily="2" charset="77"/>
              </a:rPr>
              <a:t>"Icon made by </a:t>
            </a:r>
            <a:r>
              <a:rPr lang="en-GB" sz="1400" b="0" i="0" u="none" strike="noStrike" err="1">
                <a:solidFill>
                  <a:srgbClr val="22244E"/>
                </a:solidFill>
                <a:effectLst/>
                <a:latin typeface="Poppins" pitchFamily="2" charset="77"/>
                <a:cs typeface="Poppins" pitchFamily="2" charset="77"/>
              </a:rPr>
              <a:t>Freepik</a:t>
            </a:r>
            <a:r>
              <a:rPr lang="en-GB" sz="1400" b="0" i="0" u="none" strike="noStrike">
                <a:solidFill>
                  <a:srgbClr val="22244E"/>
                </a:solidFill>
                <a:effectLst/>
                <a:latin typeface="Poppins" pitchFamily="2" charset="77"/>
                <a:cs typeface="Poppins" pitchFamily="2" charset="77"/>
              </a:rPr>
              <a:t> </a:t>
            </a:r>
            <a:r>
              <a:rPr lang="en-GB" sz="1400" b="0" i="0">
                <a:solidFill>
                  <a:srgbClr val="374957"/>
                </a:solidFill>
                <a:effectLst/>
                <a:latin typeface="Poppins" pitchFamily="2" charset="77"/>
                <a:cs typeface="Poppins" pitchFamily="2" charset="77"/>
              </a:rPr>
              <a:t>from </a:t>
            </a:r>
            <a:r>
              <a:rPr lang="en-GB" sz="1400" b="0" i="0" u="none" strike="noStrike">
                <a:solidFill>
                  <a:srgbClr val="22244E"/>
                </a:solidFill>
                <a:effectLst/>
                <a:latin typeface="Poppins" pitchFamily="2" charset="77"/>
                <a:cs typeface="Poppins" pitchFamily="2" charset="77"/>
                <a:hlinkClick r:id="rId4"/>
              </a:rPr>
              <a:t>www.flaticon.com</a:t>
            </a:r>
            <a:r>
              <a:rPr lang="en-GB" sz="1400" b="0" i="0">
                <a:solidFill>
                  <a:srgbClr val="374957"/>
                </a:solidFill>
                <a:effectLst/>
                <a:latin typeface="Poppins" pitchFamily="2" charset="77"/>
                <a:cs typeface="Poppins" pitchFamily="2" charset="77"/>
              </a:rPr>
              <a:t>"</a:t>
            </a:r>
            <a:endParaRPr lang="x-none" sz="1400">
              <a:latin typeface="Poppins" pitchFamily="2" charset="77"/>
              <a:cs typeface="Poppins" pitchFamily="2" charset="77"/>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138A6984-7C86-595B-8E5D-01900B91B6E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438031" y="1159085"/>
            <a:ext cx="656521" cy="656521"/>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D8722D63-74D6-7BF0-51FD-94F45C212BA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flipH="1">
            <a:off x="1438031" y="2013707"/>
            <a:ext cx="656521" cy="656521"/>
          </a:xfrm>
          <a:prstGeom prst="rect">
            <a:avLst/>
          </a:prstGeom>
        </p:spPr>
      </p:pic>
      <p:pic>
        <p:nvPicPr>
          <p:cNvPr id="14" name="Picture 13" descr="A black background with a black square&#10;&#10;Description automatically generated with medium confidence">
            <a:extLst>
              <a:ext uri="{FF2B5EF4-FFF2-40B4-BE49-F238E27FC236}">
                <a16:creationId xmlns:a16="http://schemas.microsoft.com/office/drawing/2014/main" id="{A3CAC57B-2782-2657-2AD5-AAE913C1979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38030" y="2868329"/>
            <a:ext cx="656521" cy="656521"/>
          </a:xfrm>
          <a:prstGeom prst="rect">
            <a:avLst/>
          </a:prstGeom>
        </p:spPr>
      </p:pic>
      <p:pic>
        <p:nvPicPr>
          <p:cNvPr id="16" name="Picture 15" descr="A white x on a black background&#10;&#10;Description automatically generated">
            <a:extLst>
              <a:ext uri="{FF2B5EF4-FFF2-40B4-BE49-F238E27FC236}">
                <a16:creationId xmlns:a16="http://schemas.microsoft.com/office/drawing/2014/main" id="{0F37F52F-AF8C-654D-F3B1-ED83AD4E20FB}"/>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429462" y="3722951"/>
            <a:ext cx="665089" cy="665089"/>
          </a:xfrm>
          <a:prstGeom prst="rect">
            <a:avLst/>
          </a:prstGeom>
        </p:spPr>
      </p:pic>
      <p:pic>
        <p:nvPicPr>
          <p:cNvPr id="20" name="Picture 19" descr="A black and white globe&#10;&#10;Description automatically generated">
            <a:extLst>
              <a:ext uri="{FF2B5EF4-FFF2-40B4-BE49-F238E27FC236}">
                <a16:creationId xmlns:a16="http://schemas.microsoft.com/office/drawing/2014/main" id="{D29BE78D-AA53-704B-61E8-A12E1D569361}"/>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429461" y="5449331"/>
            <a:ext cx="665088" cy="665088"/>
          </a:xfrm>
          <a:prstGeom prst="rect">
            <a:avLst/>
          </a:prstGeom>
        </p:spPr>
      </p:pic>
      <p:pic>
        <p:nvPicPr>
          <p:cNvPr id="22" name="Picture 21" descr="A black background with a black square&#10;&#10;Description automatically generated with medium confidence">
            <a:extLst>
              <a:ext uri="{FF2B5EF4-FFF2-40B4-BE49-F238E27FC236}">
                <a16:creationId xmlns:a16="http://schemas.microsoft.com/office/drawing/2014/main" id="{AA77A93C-B0C1-ADE8-6757-95598466950B}"/>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429461" y="4586141"/>
            <a:ext cx="665089" cy="665089"/>
          </a:xfrm>
          <a:prstGeom prst="rect">
            <a:avLst/>
          </a:prstGeom>
        </p:spPr>
      </p:pic>
      <p:sp>
        <p:nvSpPr>
          <p:cNvPr id="23" name="TextBox 22">
            <a:extLst>
              <a:ext uri="{FF2B5EF4-FFF2-40B4-BE49-F238E27FC236}">
                <a16:creationId xmlns:a16="http://schemas.microsoft.com/office/drawing/2014/main" id="{3F4C3661-F367-DD87-C4F0-0F3D609FF14F}"/>
              </a:ext>
            </a:extLst>
          </p:cNvPr>
          <p:cNvSpPr txBox="1"/>
          <p:nvPr userDrawn="1"/>
        </p:nvSpPr>
        <p:spPr>
          <a:xfrm>
            <a:off x="2367280" y="5631222"/>
            <a:ext cx="271907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euro-</a:t>
            </a:r>
            <a:r>
              <a:rPr lang="en-GB" sz="2000" b="0" i="0" err="1">
                <a:solidFill>
                  <a:srgbClr val="374957"/>
                </a:solidFill>
                <a:effectLst/>
                <a:latin typeface="Poppins" pitchFamily="2" charset="77"/>
                <a:cs typeface="Poppins" pitchFamily="2" charset="77"/>
              </a:rPr>
              <a:t>fusion.org</a:t>
            </a:r>
            <a:endParaRPr lang="x-none" sz="2000">
              <a:latin typeface="Poppins" pitchFamily="2" charset="77"/>
              <a:cs typeface="Poppins" pitchFamily="2" charset="77"/>
            </a:endParaRPr>
          </a:p>
        </p:txBody>
      </p:sp>
      <p:sp>
        <p:nvSpPr>
          <p:cNvPr id="24" name="TextBox 23">
            <a:extLst>
              <a:ext uri="{FF2B5EF4-FFF2-40B4-BE49-F238E27FC236}">
                <a16:creationId xmlns:a16="http://schemas.microsoft.com/office/drawing/2014/main" id="{610AD9B7-CA49-CFD0-EC71-07952B731B92}"/>
              </a:ext>
            </a:extLst>
          </p:cNvPr>
          <p:cNvSpPr txBox="1"/>
          <p:nvPr userDrawn="1"/>
        </p:nvSpPr>
        <p:spPr>
          <a:xfrm>
            <a:off x="2367280" y="4758255"/>
            <a:ext cx="271907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@Euro-</a:t>
            </a:r>
            <a:r>
              <a:rPr lang="en-GB" sz="2000" b="0" i="0" err="1">
                <a:solidFill>
                  <a:srgbClr val="374957"/>
                </a:solidFill>
                <a:effectLst/>
                <a:latin typeface="Poppins" pitchFamily="2" charset="77"/>
                <a:cs typeface="Poppins" pitchFamily="2" charset="77"/>
              </a:rPr>
              <a:t>fusionorg</a:t>
            </a:r>
            <a:endParaRPr lang="x-none" sz="2000">
              <a:latin typeface="Poppins" pitchFamily="2" charset="77"/>
              <a:cs typeface="Poppins" pitchFamily="2" charset="77"/>
            </a:endParaRPr>
          </a:p>
        </p:txBody>
      </p:sp>
      <p:sp>
        <p:nvSpPr>
          <p:cNvPr id="25" name="TextBox 24">
            <a:extLst>
              <a:ext uri="{FF2B5EF4-FFF2-40B4-BE49-F238E27FC236}">
                <a16:creationId xmlns:a16="http://schemas.microsoft.com/office/drawing/2014/main" id="{037898E9-5B8E-5DA0-DF2B-DC22864A93CC}"/>
              </a:ext>
            </a:extLst>
          </p:cNvPr>
          <p:cNvSpPr txBox="1"/>
          <p:nvPr userDrawn="1"/>
        </p:nvSpPr>
        <p:spPr>
          <a:xfrm>
            <a:off x="2367279" y="3885288"/>
            <a:ext cx="271907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a:t>
            </a:r>
            <a:r>
              <a:rPr lang="en-GB" sz="2000" b="0" i="0" err="1">
                <a:solidFill>
                  <a:srgbClr val="374957"/>
                </a:solidFill>
                <a:effectLst/>
                <a:latin typeface="Poppins" pitchFamily="2" charset="77"/>
                <a:cs typeface="Poppins" pitchFamily="2" charset="77"/>
              </a:rPr>
              <a:t>FusionInCloseUp</a:t>
            </a:r>
            <a:endParaRPr lang="x-none" sz="2000">
              <a:latin typeface="Poppins" pitchFamily="2" charset="77"/>
              <a:cs typeface="Poppins" pitchFamily="2" charset="77"/>
            </a:endParaRPr>
          </a:p>
        </p:txBody>
      </p:sp>
      <p:sp>
        <p:nvSpPr>
          <p:cNvPr id="26" name="TextBox 25">
            <a:extLst>
              <a:ext uri="{FF2B5EF4-FFF2-40B4-BE49-F238E27FC236}">
                <a16:creationId xmlns:a16="http://schemas.microsoft.com/office/drawing/2014/main" id="{36FB1264-C2E8-DD08-2C49-DD49CB0ABAD1}"/>
              </a:ext>
            </a:extLst>
          </p:cNvPr>
          <p:cNvSpPr txBox="1"/>
          <p:nvPr userDrawn="1"/>
        </p:nvSpPr>
        <p:spPr>
          <a:xfrm>
            <a:off x="2385719" y="3009022"/>
            <a:ext cx="222692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fusion2050</a:t>
            </a:r>
            <a:endParaRPr lang="x-none" sz="2000">
              <a:latin typeface="Poppins" pitchFamily="2" charset="77"/>
              <a:cs typeface="Poppins" pitchFamily="2" charset="77"/>
            </a:endParaRPr>
          </a:p>
        </p:txBody>
      </p:sp>
      <p:sp>
        <p:nvSpPr>
          <p:cNvPr id="27" name="TextBox 26">
            <a:extLst>
              <a:ext uri="{FF2B5EF4-FFF2-40B4-BE49-F238E27FC236}">
                <a16:creationId xmlns:a16="http://schemas.microsoft.com/office/drawing/2014/main" id="{5307E400-DD53-4AFF-D83E-2882C9D3BCFF}"/>
              </a:ext>
            </a:extLst>
          </p:cNvPr>
          <p:cNvSpPr txBox="1"/>
          <p:nvPr userDrawn="1"/>
        </p:nvSpPr>
        <p:spPr>
          <a:xfrm>
            <a:off x="2385719" y="2144578"/>
            <a:ext cx="348676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a:t>
            </a:r>
            <a:r>
              <a:rPr lang="en-GB" sz="2000" b="0" i="0" err="1">
                <a:solidFill>
                  <a:srgbClr val="374957"/>
                </a:solidFill>
                <a:effectLst/>
                <a:latin typeface="Poppins" pitchFamily="2" charset="77"/>
                <a:cs typeface="Poppins" pitchFamily="2" charset="77"/>
              </a:rPr>
              <a:t>eurofusion_consortium</a:t>
            </a:r>
            <a:endParaRPr lang="x-none" sz="2000">
              <a:latin typeface="Poppins" pitchFamily="2" charset="77"/>
              <a:cs typeface="Poppins" pitchFamily="2" charset="77"/>
            </a:endParaRPr>
          </a:p>
        </p:txBody>
      </p:sp>
      <p:sp>
        <p:nvSpPr>
          <p:cNvPr id="28" name="TextBox 27">
            <a:extLst>
              <a:ext uri="{FF2B5EF4-FFF2-40B4-BE49-F238E27FC236}">
                <a16:creationId xmlns:a16="http://schemas.microsoft.com/office/drawing/2014/main" id="{66A624E3-3044-B88F-1376-898A84380400}"/>
              </a:ext>
            </a:extLst>
          </p:cNvPr>
          <p:cNvSpPr txBox="1"/>
          <p:nvPr userDrawn="1"/>
        </p:nvSpPr>
        <p:spPr>
          <a:xfrm>
            <a:off x="2385719" y="1280134"/>
            <a:ext cx="2115161" cy="400110"/>
          </a:xfrm>
          <a:prstGeom prst="rect">
            <a:avLst/>
          </a:prstGeom>
          <a:noFill/>
        </p:spPr>
        <p:txBody>
          <a:bodyPr wrap="square">
            <a:spAutoFit/>
          </a:bodyPr>
          <a:lstStyle/>
          <a:p>
            <a:r>
              <a:rPr lang="en-GB" sz="2000" b="0" i="0" err="1">
                <a:solidFill>
                  <a:srgbClr val="374957"/>
                </a:solidFill>
                <a:effectLst/>
                <a:latin typeface="Poppins" pitchFamily="2" charset="77"/>
                <a:cs typeface="Poppins" pitchFamily="2" charset="77"/>
              </a:rPr>
              <a:t>eurofusion</a:t>
            </a:r>
            <a:endParaRPr lang="x-none" sz="2000">
              <a:latin typeface="Poppins" pitchFamily="2" charset="77"/>
              <a:cs typeface="Poppins" pitchFamily="2" charset="77"/>
            </a:endParaRPr>
          </a:p>
        </p:txBody>
      </p:sp>
      <p:sp>
        <p:nvSpPr>
          <p:cNvPr id="29" name="TextBox 28">
            <a:extLst>
              <a:ext uri="{FF2B5EF4-FFF2-40B4-BE49-F238E27FC236}">
                <a16:creationId xmlns:a16="http://schemas.microsoft.com/office/drawing/2014/main" id="{52F7C2E1-47EF-402C-1FD2-5E75EF1540AD}"/>
              </a:ext>
            </a:extLst>
          </p:cNvPr>
          <p:cNvSpPr txBox="1"/>
          <p:nvPr userDrawn="1"/>
        </p:nvSpPr>
        <p:spPr>
          <a:xfrm>
            <a:off x="959768" y="136177"/>
            <a:ext cx="6155721" cy="523220"/>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channels</a:t>
            </a:r>
          </a:p>
        </p:txBody>
      </p:sp>
    </p:spTree>
    <p:extLst>
      <p:ext uri="{BB962C8B-B14F-4D97-AF65-F5344CB8AC3E}">
        <p14:creationId xmlns:p14="http://schemas.microsoft.com/office/powerpoint/2010/main" val="955192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10848528" y="6356353"/>
            <a:ext cx="733872" cy="365125"/>
          </a:xfrm>
          <a:prstGeom prst="rect">
            <a:avLst/>
          </a:prstGeom>
        </p:spPr>
        <p:txBody>
          <a:bodyPr vert="horz" lIns="91440" tIns="45720" rIns="91440" bIns="45720" rtlCol="0" anchor="ctr"/>
          <a:lstStyle>
            <a:lvl1pPr algn="r">
              <a:defRPr sz="1000">
                <a:solidFill>
                  <a:schemeClr val="tx1">
                    <a:tint val="75000"/>
                  </a:schemeClr>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6D9FA1-99C7-4910-8E32-B85D378B0060}" type="slidenum">
              <a:rPr kumimoji="0" lang="en-GB" sz="10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02646876"/>
      </p:ext>
    </p:extLst>
  </p:cSld>
  <p:clrMap bg1="lt1" tx1="dk1" bg2="lt2" tx2="dk2" accent1="accent1" accent2="accent2" accent3="accent3" accent4="accent4" accent5="accent5" accent6="accent6" hlink="hlink" folHlink="folHlink"/>
  <p:sldLayoutIdLst>
    <p:sldLayoutId id="2147483658" r:id="rId1"/>
    <p:sldLayoutId id="2147483663" r:id="rId2"/>
    <p:sldLayoutId id="2147483664" r:id="rId3"/>
    <p:sldLayoutId id="2147483669" r:id="rId4"/>
    <p:sldLayoutId id="2147483665" r:id="rId5"/>
    <p:sldLayoutId id="2147483666" r:id="rId6"/>
    <p:sldLayoutId id="2147483668" r:id="rId7"/>
    <p:sldLayoutId id="2147483667" r:id="rId8"/>
    <p:sldLayoutId id="2147483670" r:id="rId9"/>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novella.rutigliano@dtt-project.it" TargetMode="External"/><Relationship Id="rId7" Type="http://schemas.openxmlformats.org/officeDocument/2006/relationships/image" Target="../media/image27.jp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3.png"/><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50.png"/><Relationship Id="rId5" Type="http://schemas.openxmlformats.org/officeDocument/2006/relationships/image" Target="../media/image340.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tokalab.github.io/"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1.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20.png"/><Relationship Id="rId1" Type="http://schemas.openxmlformats.org/officeDocument/2006/relationships/slideLayout" Target="../slideLayouts/slideLayout2.xml"/><Relationship Id="rId6" Type="http://schemas.openxmlformats.org/officeDocument/2006/relationships/image" Target="../media/image530.png"/><Relationship Id="rId5" Type="http://schemas.openxmlformats.org/officeDocument/2006/relationships/image" Target="../media/image520.pn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10.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novella.rutigliano@dtt-project.it" TargetMode="External"/><Relationship Id="rId7" Type="http://schemas.openxmlformats.org/officeDocument/2006/relationships/image" Target="../media/image27.jp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C4A84-834C-15C1-AB00-299C75CCAE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2DD1C5-C449-CE7F-7C0C-4E273CC89A23}"/>
              </a:ext>
            </a:extLst>
          </p:cNvPr>
          <p:cNvSpPr>
            <a:spLocks noGrp="1"/>
          </p:cNvSpPr>
          <p:nvPr>
            <p:ph type="title"/>
          </p:nvPr>
        </p:nvSpPr>
        <p:spPr>
          <a:xfrm>
            <a:off x="407368" y="2074188"/>
            <a:ext cx="10959570" cy="1354812"/>
          </a:xfrm>
        </p:spPr>
        <p:txBody>
          <a:bodyPr>
            <a:normAutofit fontScale="90000"/>
          </a:bodyPr>
          <a:lstStyle/>
          <a:p>
            <a:r>
              <a:rPr lang="en-US" dirty="0"/>
              <a:t>Integrating magnetic and kinetic measurements in the equilibrium reconstruction of tokamaks with Physics Based Neural Networks</a:t>
            </a:r>
          </a:p>
        </p:txBody>
      </p:sp>
      <p:sp>
        <p:nvSpPr>
          <p:cNvPr id="3" name="Text Placeholder 2">
            <a:extLst>
              <a:ext uri="{FF2B5EF4-FFF2-40B4-BE49-F238E27FC236}">
                <a16:creationId xmlns:a16="http://schemas.microsoft.com/office/drawing/2014/main" id="{E86D61AD-8BE1-7DED-4D64-F03DC4B56A8F}"/>
              </a:ext>
            </a:extLst>
          </p:cNvPr>
          <p:cNvSpPr>
            <a:spLocks noGrp="1"/>
          </p:cNvSpPr>
          <p:nvPr>
            <p:ph type="body" sz="quarter" idx="10"/>
          </p:nvPr>
        </p:nvSpPr>
        <p:spPr>
          <a:xfrm>
            <a:off x="407368" y="3429000"/>
            <a:ext cx="10855717" cy="819922"/>
          </a:xfrm>
        </p:spPr>
        <p:txBody>
          <a:bodyPr>
            <a:normAutofit fontScale="92500" lnSpcReduction="10000"/>
          </a:bodyPr>
          <a:lstStyle/>
          <a:p>
            <a:r>
              <a:rPr lang="en-US" u="sng" dirty="0"/>
              <a:t>N. Rutigliano</a:t>
            </a:r>
            <a:r>
              <a:rPr lang="en-US" u="sng" baseline="30000" dirty="0"/>
              <a:t>1,2</a:t>
            </a:r>
            <a:r>
              <a:rPr lang="en-US" dirty="0"/>
              <a:t> , A. Murari</a:t>
            </a:r>
            <a:r>
              <a:rPr lang="en-US" baseline="30000" dirty="0"/>
              <a:t>3,4</a:t>
            </a:r>
            <a:r>
              <a:rPr lang="en-US" dirty="0"/>
              <a:t>, P. Gaudio</a:t>
            </a:r>
            <a:r>
              <a:rPr lang="en-US" baseline="30000" dirty="0"/>
              <a:t>2</a:t>
            </a:r>
            <a:r>
              <a:rPr lang="en-US" dirty="0"/>
              <a:t>, M. Gelfusa</a:t>
            </a:r>
            <a:r>
              <a:rPr lang="en-US" baseline="30000" dirty="0"/>
              <a:t>2</a:t>
            </a:r>
            <a:r>
              <a:rPr lang="en-US" dirty="0"/>
              <a:t>, I. Wyss</a:t>
            </a:r>
            <a:r>
              <a:rPr lang="en-US" baseline="30000" dirty="0"/>
              <a:t>2</a:t>
            </a:r>
            <a:r>
              <a:rPr lang="en-US" dirty="0"/>
              <a:t>, R. Rossi</a:t>
            </a:r>
            <a:r>
              <a:rPr lang="en-US" baseline="30000" dirty="0"/>
              <a:t>2</a:t>
            </a:r>
          </a:p>
          <a:p>
            <a:r>
              <a:rPr lang="en-US" dirty="0"/>
              <a:t>On behalf of JET contributors and the </a:t>
            </a:r>
            <a:r>
              <a:rPr lang="en-US" dirty="0" err="1"/>
              <a:t>EUROfusion</a:t>
            </a:r>
            <a:r>
              <a:rPr lang="en-US" dirty="0"/>
              <a:t> Tokamak Exploitation Team</a:t>
            </a:r>
          </a:p>
        </p:txBody>
      </p:sp>
      <p:sp>
        <p:nvSpPr>
          <p:cNvPr id="5" name="Text Placeholder 4">
            <a:extLst>
              <a:ext uri="{FF2B5EF4-FFF2-40B4-BE49-F238E27FC236}">
                <a16:creationId xmlns:a16="http://schemas.microsoft.com/office/drawing/2014/main" id="{4166F689-2F3F-F391-3DA3-BF029AC1201C}"/>
              </a:ext>
            </a:extLst>
          </p:cNvPr>
          <p:cNvSpPr>
            <a:spLocks noGrp="1"/>
          </p:cNvSpPr>
          <p:nvPr>
            <p:ph type="body" sz="quarter" idx="12"/>
          </p:nvPr>
        </p:nvSpPr>
        <p:spPr>
          <a:xfrm>
            <a:off x="407368" y="1650286"/>
            <a:ext cx="10959570" cy="423902"/>
          </a:xfrm>
        </p:spPr>
        <p:txBody>
          <a:bodyPr>
            <a:normAutofit/>
          </a:bodyPr>
          <a:lstStyle/>
          <a:p>
            <a:r>
              <a:rPr lang="en-US" sz="1800" dirty="0"/>
              <a:t>ICFDT8 – 8</a:t>
            </a:r>
            <a:r>
              <a:rPr lang="en-US" sz="1800" baseline="30000" dirty="0"/>
              <a:t>th</a:t>
            </a:r>
            <a:r>
              <a:rPr lang="en-US" sz="1800" dirty="0"/>
              <a:t> International Conference on Frontier in Diagnostic Technologies</a:t>
            </a:r>
          </a:p>
        </p:txBody>
      </p:sp>
      <p:pic>
        <p:nvPicPr>
          <p:cNvPr id="8" name="Picture 9" descr="A green text on a black background&#10;&#10;Description automatically generated">
            <a:extLst>
              <a:ext uri="{FF2B5EF4-FFF2-40B4-BE49-F238E27FC236}">
                <a16:creationId xmlns:a16="http://schemas.microsoft.com/office/drawing/2014/main" id="{263CF3A4-D42F-D02F-7291-EDD2877163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538" y="181249"/>
            <a:ext cx="2555875" cy="609771"/>
          </a:xfrm>
          <a:prstGeom prst="rect">
            <a:avLst/>
          </a:prstGeom>
        </p:spPr>
      </p:pic>
      <p:sp>
        <p:nvSpPr>
          <p:cNvPr id="9" name="Text Placeholder 2">
            <a:extLst>
              <a:ext uri="{FF2B5EF4-FFF2-40B4-BE49-F238E27FC236}">
                <a16:creationId xmlns:a16="http://schemas.microsoft.com/office/drawing/2014/main" id="{39553669-19ED-2D48-347C-8CB8DB7E9583}"/>
              </a:ext>
            </a:extLst>
          </p:cNvPr>
          <p:cNvSpPr txBox="1">
            <a:spLocks/>
          </p:cNvSpPr>
          <p:nvPr/>
        </p:nvSpPr>
        <p:spPr>
          <a:xfrm>
            <a:off x="407368" y="5520559"/>
            <a:ext cx="6399832" cy="457848"/>
          </a:xfrm>
          <a:prstGeom prst="rect">
            <a:avLst/>
          </a:prstGeom>
        </p:spPr>
        <p:txBody>
          <a:bodyPr vert="horz" lIns="91440" tIns="45720" rIns="91440" bIns="45720" rtlCol="0">
            <a:normAutofit/>
          </a:bodyPr>
          <a:lstStyle>
            <a:lvl1pPr marL="0" indent="0" algn="l" defTabSz="6858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342900" indent="0" algn="l" defTabSz="685800" rtl="0" eaLnBrk="1" latinLnBrk="0" hangingPunct="1">
              <a:spcBef>
                <a:spcPct val="20000"/>
              </a:spcBef>
              <a:buFont typeface="Arial" panose="020B0604020202020204" pitchFamily="34" charset="0"/>
              <a:buNone/>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US" sz="1800" b="0" dirty="0"/>
              <a:t>Contact: </a:t>
            </a:r>
            <a:r>
              <a:rPr lang="en-US" sz="1800" b="0" u="sng" dirty="0">
                <a:hlinkClick r:id="rId3"/>
              </a:rPr>
              <a:t>novella.rutigliano@dtt-project.it</a:t>
            </a:r>
            <a:endParaRPr lang="en-US" sz="1800" b="0" u="sng" dirty="0"/>
          </a:p>
        </p:txBody>
      </p:sp>
      <p:sp>
        <p:nvSpPr>
          <p:cNvPr id="10" name="Text Placeholder 3">
            <a:extLst>
              <a:ext uri="{FF2B5EF4-FFF2-40B4-BE49-F238E27FC236}">
                <a16:creationId xmlns:a16="http://schemas.microsoft.com/office/drawing/2014/main" id="{B31CFB02-72C2-59BF-849A-3D1B21C27752}"/>
              </a:ext>
            </a:extLst>
          </p:cNvPr>
          <p:cNvSpPr txBox="1">
            <a:spLocks/>
          </p:cNvSpPr>
          <p:nvPr/>
        </p:nvSpPr>
        <p:spPr>
          <a:xfrm>
            <a:off x="407368" y="4248922"/>
            <a:ext cx="10705132" cy="1186678"/>
          </a:xfrm>
          <a:prstGeom prst="rect">
            <a:avLst/>
          </a:prstGeom>
        </p:spPr>
        <p:txBody>
          <a:bodyPr vert="horz" lIns="91440" tIns="45720" rIns="91440" bIns="45720" rtlCol="0">
            <a:normAutofit fontScale="92500" lnSpcReduction="10000"/>
          </a:bodyPr>
          <a:lstStyle>
            <a:lvl1pPr marL="0" indent="0" algn="l" defTabSz="685800" rtl="0" eaLnBrk="1" latinLnBrk="0" hangingPunct="1">
              <a:spcBef>
                <a:spcPct val="20000"/>
              </a:spcBef>
              <a:buFont typeface="Arial" panose="020B0604020202020204" pitchFamily="34" charset="0"/>
              <a:buNone/>
              <a:defRPr sz="2400" b="0" kern="1200">
                <a:solidFill>
                  <a:schemeClr val="tx1"/>
                </a:solidFill>
                <a:latin typeface="+mn-lt"/>
                <a:ea typeface="+mn-ea"/>
                <a:cs typeface="+mn-cs"/>
              </a:defRPr>
            </a:lvl1pPr>
            <a:lvl2pPr marL="342900" indent="0" algn="l" defTabSz="685800" rtl="0" eaLnBrk="1" latinLnBrk="0" hangingPunct="1">
              <a:spcBef>
                <a:spcPct val="20000"/>
              </a:spcBef>
              <a:buFont typeface="Arial" panose="020B0604020202020204" pitchFamily="34" charset="0"/>
              <a:buNone/>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US" sz="1800" baseline="30000" dirty="0"/>
              <a:t>1 </a:t>
            </a:r>
            <a:r>
              <a:rPr lang="en-US" sz="1800" dirty="0"/>
              <a:t> </a:t>
            </a:r>
            <a:r>
              <a:rPr lang="it-IT" sz="1800" dirty="0"/>
              <a:t>DTT S.c.a.r.l.</a:t>
            </a:r>
            <a:endParaRPr lang="en-US" sz="1800" baseline="30000" dirty="0"/>
          </a:p>
          <a:p>
            <a:r>
              <a:rPr lang="en-US" sz="1800" baseline="30000" dirty="0"/>
              <a:t>2</a:t>
            </a:r>
            <a:r>
              <a:rPr lang="en-US" sz="1800" dirty="0"/>
              <a:t> “Tor </a:t>
            </a:r>
            <a:r>
              <a:rPr lang="en-US" sz="1800" dirty="0" err="1"/>
              <a:t>Vergata</a:t>
            </a:r>
            <a:r>
              <a:rPr lang="en-US" sz="1800" dirty="0"/>
              <a:t>” University of Rome, Industrial Engineering Department</a:t>
            </a:r>
          </a:p>
          <a:p>
            <a:r>
              <a:rPr lang="en-US" sz="1800" baseline="30000" dirty="0"/>
              <a:t>3 </a:t>
            </a:r>
            <a:r>
              <a:rPr lang="it-IT" sz="1800" dirty="0"/>
              <a:t>Consorzio RFX (CNR, ENEA, INFN, Università di Padova, Acciaierie Venete </a:t>
            </a:r>
            <a:r>
              <a:rPr lang="it-IT" sz="1800" dirty="0" err="1"/>
              <a:t>SpA</a:t>
            </a:r>
            <a:r>
              <a:rPr lang="it-IT" sz="1800" dirty="0"/>
              <a:t>)</a:t>
            </a:r>
          </a:p>
          <a:p>
            <a:r>
              <a:rPr lang="it-IT" sz="1800" baseline="30000" dirty="0"/>
              <a:t>4 </a:t>
            </a:r>
            <a:r>
              <a:rPr lang="it-IT" sz="1800" dirty="0"/>
              <a:t>Istituto per la Scienza e la Tecnologia dei Plasmi, CNR</a:t>
            </a:r>
          </a:p>
          <a:p>
            <a:endParaRPr lang="en-US" sz="1800" dirty="0"/>
          </a:p>
        </p:txBody>
      </p:sp>
      <p:pic>
        <p:nvPicPr>
          <p:cNvPr id="6" name="Picture 2">
            <a:extLst>
              <a:ext uri="{FF2B5EF4-FFF2-40B4-BE49-F238E27FC236}">
                <a16:creationId xmlns:a16="http://schemas.microsoft.com/office/drawing/2014/main" id="{CFCF0582-14F9-5468-1FFB-D4CCE4D25B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1307" y="89879"/>
            <a:ext cx="855053" cy="80899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 name="Immagine 10">
            <a:extLst>
              <a:ext uri="{FF2B5EF4-FFF2-40B4-BE49-F238E27FC236}">
                <a16:creationId xmlns:a16="http://schemas.microsoft.com/office/drawing/2014/main" id="{83069A54-825C-91B2-BCFB-3E1985B224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1613" y="181249"/>
            <a:ext cx="1390650" cy="717595"/>
          </a:xfrm>
          <a:prstGeom prst="rect">
            <a:avLst/>
          </a:prstGeom>
        </p:spPr>
      </p:pic>
      <p:pic>
        <p:nvPicPr>
          <p:cNvPr id="13" name="Immagine 12">
            <a:extLst>
              <a:ext uri="{FF2B5EF4-FFF2-40B4-BE49-F238E27FC236}">
                <a16:creationId xmlns:a16="http://schemas.microsoft.com/office/drawing/2014/main" id="{58D767E0-D811-A131-D851-B35487A9F4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33413" y="120946"/>
            <a:ext cx="838200" cy="838200"/>
          </a:xfrm>
          <a:prstGeom prst="rect">
            <a:avLst/>
          </a:prstGeom>
        </p:spPr>
      </p:pic>
      <p:pic>
        <p:nvPicPr>
          <p:cNvPr id="15" name="Immagine 14">
            <a:extLst>
              <a:ext uri="{FF2B5EF4-FFF2-40B4-BE49-F238E27FC236}">
                <a16:creationId xmlns:a16="http://schemas.microsoft.com/office/drawing/2014/main" id="{8A6CBE04-19C5-1C33-1036-A8AC317474B8}"/>
              </a:ext>
            </a:extLst>
          </p:cNvPr>
          <p:cNvPicPr>
            <a:picLocks noChangeAspect="1"/>
          </p:cNvPicPr>
          <p:nvPr/>
        </p:nvPicPr>
        <p:blipFill>
          <a:blip r:embed="rId7">
            <a:extLst>
              <a:ext uri="{28A0092B-C50C-407E-A947-70E740481C1C}">
                <a14:useLocalDpi xmlns:a14="http://schemas.microsoft.com/office/drawing/2010/main" val="0"/>
              </a:ext>
            </a:extLst>
          </a:blip>
          <a:srcRect l="80052" t="21523" r="8125" b="19010"/>
          <a:stretch>
            <a:fillRect/>
          </a:stretch>
        </p:blipFill>
        <p:spPr>
          <a:xfrm>
            <a:off x="4868322" y="89196"/>
            <a:ext cx="1441450" cy="901700"/>
          </a:xfrm>
          <a:prstGeom prst="rect">
            <a:avLst/>
          </a:prstGeom>
        </p:spPr>
      </p:pic>
      <p:pic>
        <p:nvPicPr>
          <p:cNvPr id="17" name="Immagine 16">
            <a:extLst>
              <a:ext uri="{FF2B5EF4-FFF2-40B4-BE49-F238E27FC236}">
                <a16:creationId xmlns:a16="http://schemas.microsoft.com/office/drawing/2014/main" id="{D0A243F4-1EDE-4226-6B87-DCC2A6847DEA}"/>
              </a:ext>
            </a:extLst>
          </p:cNvPr>
          <p:cNvPicPr>
            <a:picLocks noChangeAspect="1"/>
          </p:cNvPicPr>
          <p:nvPr/>
        </p:nvPicPr>
        <p:blipFill>
          <a:blip r:embed="rId7">
            <a:extLst>
              <a:ext uri="{28A0092B-C50C-407E-A947-70E740481C1C}">
                <a14:useLocalDpi xmlns:a14="http://schemas.microsoft.com/office/drawing/2010/main" val="0"/>
              </a:ext>
            </a:extLst>
          </a:blip>
          <a:srcRect l="55052" t="21523" r="28594" b="19010"/>
          <a:stretch>
            <a:fillRect/>
          </a:stretch>
        </p:blipFill>
        <p:spPr>
          <a:xfrm>
            <a:off x="2874422" y="89196"/>
            <a:ext cx="1993900" cy="901700"/>
          </a:xfrm>
          <a:prstGeom prst="rect">
            <a:avLst/>
          </a:prstGeom>
        </p:spPr>
      </p:pic>
    </p:spTree>
    <p:extLst>
      <p:ext uri="{BB962C8B-B14F-4D97-AF65-F5344CB8AC3E}">
        <p14:creationId xmlns:p14="http://schemas.microsoft.com/office/powerpoint/2010/main" val="2749404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8D397-D38A-3397-51BD-DD0B8251A3DA}"/>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Equilibrium reconstruction in tokamaks</a:t>
            </a:r>
          </a:p>
        </p:txBody>
      </p:sp>
      <p:sp>
        <p:nvSpPr>
          <p:cNvPr id="3" name="Content Placeholder 2">
            <a:extLst>
              <a:ext uri="{FF2B5EF4-FFF2-40B4-BE49-F238E27FC236}">
                <a16:creationId xmlns:a16="http://schemas.microsoft.com/office/drawing/2014/main" id="{ADDE0142-26E1-869F-A855-D7F6A9A655C4}"/>
              </a:ext>
            </a:extLst>
          </p:cNvPr>
          <p:cNvSpPr>
            <a:spLocks noGrp="1"/>
          </p:cNvSpPr>
          <p:nvPr>
            <p:ph idx="1"/>
          </p:nvPr>
        </p:nvSpPr>
        <p:spPr>
          <a:xfrm>
            <a:off x="552883" y="867138"/>
            <a:ext cx="5160390" cy="5688632"/>
          </a:xfrm>
        </p:spPr>
        <p:txBody>
          <a:bodyPr>
            <a:normAutofit/>
          </a:bodyPr>
          <a:lstStyle/>
          <a:p>
            <a:pPr marL="0" indent="0" algn="just">
              <a:buNone/>
            </a:pPr>
            <a:r>
              <a:rPr lang="en-GB" sz="1800" noProof="0" dirty="0">
                <a:latin typeface="Cambria" panose="02040503050406030204" pitchFamily="18" charset="0"/>
                <a:ea typeface="Cambria" panose="02040503050406030204" pitchFamily="18" charset="0"/>
                <a:cs typeface="Times New Roman" panose="02020603050405020304" pitchFamily="18" charset="0"/>
              </a:rPr>
              <a:t>Equilibrium reconstruction in tokamaks is an </a:t>
            </a:r>
            <a:r>
              <a:rPr lang="en-GB" sz="1800" b="1" noProof="0" dirty="0">
                <a:latin typeface="Cambria" panose="02040503050406030204" pitchFamily="18" charset="0"/>
                <a:ea typeface="Cambria" panose="02040503050406030204" pitchFamily="18" charset="0"/>
                <a:cs typeface="Times New Roman" panose="02020603050405020304" pitchFamily="18" charset="0"/>
              </a:rPr>
              <a:t>inverse problem</a:t>
            </a:r>
            <a:r>
              <a:rPr lang="en-GB" sz="1800" noProof="0" dirty="0">
                <a:latin typeface="Cambria" panose="02040503050406030204" pitchFamily="18" charset="0"/>
                <a:ea typeface="Cambria" panose="02040503050406030204" pitchFamily="18" charset="0"/>
                <a:cs typeface="Times New Roman" panose="02020603050405020304" pitchFamily="18" charset="0"/>
              </a:rPr>
              <a:t>: it aims to infer plasma quantities  from measurements. </a:t>
            </a:r>
            <a:endParaRPr lang="en-GB" sz="1800" dirty="0">
              <a:latin typeface="Cambria" panose="02040503050406030204" pitchFamily="18" charset="0"/>
              <a:ea typeface="Cambria" panose="02040503050406030204" pitchFamily="18" charset="0"/>
              <a:cs typeface="Times New Roman" panose="02020603050405020304" pitchFamily="18" charset="0"/>
            </a:endParaRPr>
          </a:p>
          <a:p>
            <a:pPr algn="just"/>
            <a:endParaRPr lang="en-GB" sz="1800" noProof="0" dirty="0">
              <a:latin typeface="Cambria" panose="02040503050406030204" pitchFamily="18" charset="0"/>
              <a:ea typeface="Cambria" panose="020405030504060302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5E380DE6-EE5A-EB7F-7060-3335CB37EFBE}"/>
              </a:ext>
            </a:extLst>
          </p:cNvPr>
          <p:cNvSpPr>
            <a:spLocks noGrp="1"/>
          </p:cNvSpPr>
          <p:nvPr>
            <p:ph type="sldNum" sz="quarter" idx="12"/>
          </p:nvPr>
        </p:nvSpPr>
        <p:spPr/>
        <p:txBody>
          <a:bodyPr/>
          <a:lstStyle/>
          <a:p>
            <a:fld id="{6A6D9FA1-99C7-4910-8E32-B85D378B0060}" type="slidenum">
              <a:rPr lang="en-GB" noProof="0" smtClean="0">
                <a:solidFill>
                  <a:prstClr val="white"/>
                </a:solidFill>
                <a:latin typeface="Cambria" panose="02040503050406030204" pitchFamily="18" charset="0"/>
                <a:ea typeface="Cambria" panose="02040503050406030204" pitchFamily="18" charset="0"/>
              </a:rPr>
              <a:pPr/>
              <a:t>2</a:t>
            </a:fld>
            <a:endParaRPr lang="en-GB" noProof="0" dirty="0">
              <a:solidFill>
                <a:prstClr val="white"/>
              </a:solidFill>
              <a:latin typeface="Cambria" panose="02040503050406030204" pitchFamily="18" charset="0"/>
              <a:ea typeface="Cambria" panose="02040503050406030204" pitchFamily="18" charset="0"/>
            </a:endParaRPr>
          </a:p>
        </p:txBody>
      </p:sp>
      <p:sp>
        <p:nvSpPr>
          <p:cNvPr id="8" name="Footer Placeholder 3">
            <a:extLst>
              <a:ext uri="{FF2B5EF4-FFF2-40B4-BE49-F238E27FC236}">
                <a16:creationId xmlns:a16="http://schemas.microsoft.com/office/drawing/2014/main" id="{C01733EE-4AF2-6A14-533E-D0D7F650D9E7}"/>
              </a:ext>
            </a:extLst>
          </p:cNvPr>
          <p:cNvSpPr>
            <a:spLocks noGrp="1"/>
          </p:cNvSpPr>
          <p:nvPr>
            <p:ph type="ftr" sz="quarter" idx="11"/>
          </p:nvPr>
        </p:nvSpPr>
        <p:spPr>
          <a:xfrm>
            <a:off x="825623" y="6555770"/>
            <a:ext cx="9406197" cy="302230"/>
          </a:xfrm>
        </p:spPr>
        <p:txBody>
          <a:bodyPr/>
          <a:lstStyle/>
          <a:p>
            <a:r>
              <a:rPr lang="en-US" noProof="0"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noProof="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6" name="Immagine 5" descr="Immagine che contiene diagramma, linea, Diagramma&#10;&#10;Il contenuto generato dall'IA potrebbe non essere corretto.">
            <a:extLst>
              <a:ext uri="{FF2B5EF4-FFF2-40B4-BE49-F238E27FC236}">
                <a16:creationId xmlns:a16="http://schemas.microsoft.com/office/drawing/2014/main" id="{7FE724C9-0CC2-64A8-165C-290F413FC815}"/>
              </a:ext>
            </a:extLst>
          </p:cNvPr>
          <p:cNvPicPr>
            <a:picLocks noChangeAspect="1"/>
          </p:cNvPicPr>
          <p:nvPr/>
        </p:nvPicPr>
        <p:blipFill>
          <a:blip r:embed="rId2" cstate="print">
            <a:extLst>
              <a:ext uri="{28A0092B-C50C-407E-A947-70E740481C1C}">
                <a14:useLocalDpi xmlns:a14="http://schemas.microsoft.com/office/drawing/2010/main" val="0"/>
              </a:ext>
            </a:extLst>
          </a:blip>
          <a:srcRect l="19787" t="6250" r="21463" b="3534"/>
          <a:stretch>
            <a:fillRect/>
          </a:stretch>
        </p:blipFill>
        <p:spPr>
          <a:xfrm>
            <a:off x="401538" y="2091785"/>
            <a:ext cx="2157956" cy="3239339"/>
          </a:xfrm>
          <a:prstGeom prst="rect">
            <a:avLst/>
          </a:prstGeom>
        </p:spPr>
      </p:pic>
      <p:sp>
        <p:nvSpPr>
          <p:cNvPr id="9" name="Freccia a destra 8">
            <a:extLst>
              <a:ext uri="{FF2B5EF4-FFF2-40B4-BE49-F238E27FC236}">
                <a16:creationId xmlns:a16="http://schemas.microsoft.com/office/drawing/2014/main" id="{16A532B9-0EB1-15DB-4259-812574CF46D1}"/>
              </a:ext>
            </a:extLst>
          </p:cNvPr>
          <p:cNvSpPr/>
          <p:nvPr/>
        </p:nvSpPr>
        <p:spPr>
          <a:xfrm>
            <a:off x="2619285" y="3327170"/>
            <a:ext cx="611798" cy="384284"/>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asellaDiTesto 12">
            <a:extLst>
              <a:ext uri="{FF2B5EF4-FFF2-40B4-BE49-F238E27FC236}">
                <a16:creationId xmlns:a16="http://schemas.microsoft.com/office/drawing/2014/main" id="{BFC0C5A6-69B7-08ED-2B14-BF40676670EE}"/>
              </a:ext>
            </a:extLst>
          </p:cNvPr>
          <p:cNvSpPr txBox="1"/>
          <p:nvPr/>
        </p:nvSpPr>
        <p:spPr>
          <a:xfrm>
            <a:off x="303671" y="5455111"/>
            <a:ext cx="2558528" cy="584775"/>
          </a:xfrm>
          <a:prstGeom prst="rect">
            <a:avLst/>
          </a:prstGeom>
          <a:noFill/>
        </p:spPr>
        <p:txBody>
          <a:bodyPr wrap="square" rtlCol="0">
            <a:spAutoFit/>
          </a:bodyPr>
          <a:lstStyle/>
          <a:p>
            <a:pPr algn="ctr"/>
            <a:r>
              <a:rPr lang="en-GB" sz="1600" i="1" dirty="0">
                <a:latin typeface="Cambria" panose="02040503050406030204" pitchFamily="18" charset="0"/>
                <a:ea typeface="Cambria" panose="02040503050406030204" pitchFamily="18" charset="0"/>
              </a:rPr>
              <a:t>Diagnostics schematic representation</a:t>
            </a:r>
          </a:p>
        </p:txBody>
      </p:sp>
      <p:sp>
        <p:nvSpPr>
          <p:cNvPr id="15" name="CasellaDiTesto 14">
            <a:extLst>
              <a:ext uri="{FF2B5EF4-FFF2-40B4-BE49-F238E27FC236}">
                <a16:creationId xmlns:a16="http://schemas.microsoft.com/office/drawing/2014/main" id="{702912FF-5F2B-10A3-CF5B-51E585D86167}"/>
              </a:ext>
            </a:extLst>
          </p:cNvPr>
          <p:cNvSpPr txBox="1"/>
          <p:nvPr/>
        </p:nvSpPr>
        <p:spPr>
          <a:xfrm>
            <a:off x="3553633" y="5376686"/>
            <a:ext cx="2095404" cy="584775"/>
          </a:xfrm>
          <a:prstGeom prst="rect">
            <a:avLst/>
          </a:prstGeom>
          <a:noFill/>
        </p:spPr>
        <p:txBody>
          <a:bodyPr wrap="square" rtlCol="0">
            <a:spAutoFit/>
          </a:bodyPr>
          <a:lstStyle/>
          <a:p>
            <a:pPr algn="ctr"/>
            <a:r>
              <a:rPr lang="en-GB" sz="1600" i="1" dirty="0">
                <a:latin typeface="Cambria" panose="02040503050406030204" pitchFamily="18" charset="0"/>
                <a:ea typeface="Cambria" panose="02040503050406030204" pitchFamily="18" charset="0"/>
              </a:rPr>
              <a:t>Inferred plasma density</a:t>
            </a:r>
          </a:p>
        </p:txBody>
      </p:sp>
      <p:pic>
        <p:nvPicPr>
          <p:cNvPr id="17" name="Immagine 16" descr="Immagine che contiene testo, schermata, Policromia, diagramma&#10;&#10;Il contenuto generato dall'IA potrebbe non essere corretto.">
            <a:extLst>
              <a:ext uri="{FF2B5EF4-FFF2-40B4-BE49-F238E27FC236}">
                <a16:creationId xmlns:a16="http://schemas.microsoft.com/office/drawing/2014/main" id="{3980A72B-FE93-7F26-A146-B84F0D7ECDFA}"/>
              </a:ext>
            </a:extLst>
          </p:cNvPr>
          <p:cNvPicPr>
            <a:picLocks noChangeAspect="1"/>
          </p:cNvPicPr>
          <p:nvPr/>
        </p:nvPicPr>
        <p:blipFill>
          <a:blip r:embed="rId3">
            <a:extLst>
              <a:ext uri="{28A0092B-C50C-407E-A947-70E740481C1C}">
                <a14:useLocalDpi xmlns:a14="http://schemas.microsoft.com/office/drawing/2010/main" val="0"/>
              </a:ext>
            </a:extLst>
          </a:blip>
          <a:srcRect l="66323" t="4792" r="17737" b="49272"/>
          <a:stretch>
            <a:fillRect/>
          </a:stretch>
        </p:blipFill>
        <p:spPr>
          <a:xfrm>
            <a:off x="3283158" y="1993293"/>
            <a:ext cx="2365879" cy="3288363"/>
          </a:xfrm>
          <a:prstGeom prst="rect">
            <a:avLst/>
          </a:prstGeom>
        </p:spPr>
      </p:pic>
      <p:sp>
        <p:nvSpPr>
          <p:cNvPr id="4" name="Content Placeholder 2">
            <a:extLst>
              <a:ext uri="{FF2B5EF4-FFF2-40B4-BE49-F238E27FC236}">
                <a16:creationId xmlns:a16="http://schemas.microsoft.com/office/drawing/2014/main" id="{9EE5B51D-9608-D4B1-C75F-7819CDD36765}"/>
              </a:ext>
            </a:extLst>
          </p:cNvPr>
          <p:cNvSpPr txBox="1">
            <a:spLocks/>
          </p:cNvSpPr>
          <p:nvPr/>
        </p:nvSpPr>
        <p:spPr>
          <a:xfrm>
            <a:off x="5962485" y="865821"/>
            <a:ext cx="5381869" cy="495372"/>
          </a:xfrm>
          <a:prstGeom prst="rect">
            <a:avLst/>
          </a:prstGeom>
        </p:spPr>
        <p:txBody>
          <a:bodyPr vert="horz" lIns="91440" tIns="45720" rIns="91440" bIns="45720" rtlCol="0">
            <a:norm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Arial" panose="020B0604020202020204" pitchFamily="34" charset="0"/>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Arial" panose="020B0604020202020204" pitchFamily="34" charset="0"/>
              </a:defRPr>
            </a:lvl2pPr>
            <a:lvl3pPr marL="857250" indent="-171450" algn="l" defTabSz="685800" rtl="0" eaLnBrk="1" latinLnBrk="0" hangingPunct="1">
              <a:spcBef>
                <a:spcPct val="20000"/>
              </a:spcBef>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lgn="ctr">
              <a:buNone/>
            </a:pPr>
            <a:r>
              <a:rPr lang="en-GB" sz="1800" dirty="0">
                <a:latin typeface="Cambria" panose="02040503050406030204" pitchFamily="18" charset="0"/>
                <a:ea typeface="Cambria" panose="02040503050406030204" pitchFamily="18" charset="0"/>
                <a:cs typeface="Times New Roman" panose="02020603050405020304" pitchFamily="18" charset="0"/>
              </a:rPr>
              <a:t>Reconstructing the plasma state is </a:t>
            </a:r>
            <a:r>
              <a:rPr lang="en-GB" sz="1800" u="sng" dirty="0">
                <a:latin typeface="Cambria" panose="02040503050406030204" pitchFamily="18" charset="0"/>
                <a:ea typeface="Cambria" panose="02040503050406030204" pitchFamily="18" charset="0"/>
                <a:cs typeface="Times New Roman" panose="02020603050405020304" pitchFamily="18" charset="0"/>
              </a:rPr>
              <a:t>fundamental</a:t>
            </a:r>
          </a:p>
          <a:p>
            <a:pPr algn="just"/>
            <a:endParaRPr lang="en-GB" sz="1800" dirty="0">
              <a:latin typeface="Cambria" panose="02040503050406030204" pitchFamily="18" charset="0"/>
              <a:ea typeface="Cambria" panose="02040503050406030204" pitchFamily="18" charset="0"/>
              <a:cs typeface="Times New Roman" panose="02020603050405020304" pitchFamily="18" charset="0"/>
            </a:endParaRPr>
          </a:p>
        </p:txBody>
      </p:sp>
      <p:cxnSp>
        <p:nvCxnSpPr>
          <p:cNvPr id="10" name="Connettore diritto 9">
            <a:extLst>
              <a:ext uri="{FF2B5EF4-FFF2-40B4-BE49-F238E27FC236}">
                <a16:creationId xmlns:a16="http://schemas.microsoft.com/office/drawing/2014/main" id="{11B5B999-3C82-218C-49C1-3333A015FABE}"/>
              </a:ext>
            </a:extLst>
          </p:cNvPr>
          <p:cNvCxnSpPr/>
          <p:nvPr/>
        </p:nvCxnSpPr>
        <p:spPr>
          <a:xfrm>
            <a:off x="5947646" y="1516998"/>
            <a:ext cx="0" cy="4445755"/>
          </a:xfrm>
          <a:prstGeom prst="line">
            <a:avLst/>
          </a:prstGeom>
          <a:ln w="28575">
            <a:solidFill>
              <a:srgbClr val="1F497D"/>
            </a:solidFill>
          </a:ln>
        </p:spPr>
        <p:style>
          <a:lnRef idx="1">
            <a:schemeClr val="accent1"/>
          </a:lnRef>
          <a:fillRef idx="0">
            <a:schemeClr val="accent1"/>
          </a:fillRef>
          <a:effectRef idx="0">
            <a:schemeClr val="accent1"/>
          </a:effectRef>
          <a:fontRef idx="minor">
            <a:schemeClr val="tx1"/>
          </a:fontRef>
        </p:style>
      </p:cxnSp>
      <p:grpSp>
        <p:nvGrpSpPr>
          <p:cNvPr id="11" name="Gruppo 10">
            <a:extLst>
              <a:ext uri="{FF2B5EF4-FFF2-40B4-BE49-F238E27FC236}">
                <a16:creationId xmlns:a16="http://schemas.microsoft.com/office/drawing/2014/main" id="{A06E5838-8E97-6FDF-523D-A0F5E582C044}"/>
              </a:ext>
            </a:extLst>
          </p:cNvPr>
          <p:cNvGrpSpPr/>
          <p:nvPr/>
        </p:nvGrpSpPr>
        <p:grpSpPr>
          <a:xfrm>
            <a:off x="6096000" y="1361193"/>
            <a:ext cx="5450454" cy="3795855"/>
            <a:chOff x="375258" y="1408865"/>
            <a:chExt cx="13646524" cy="3795855"/>
          </a:xfrm>
        </p:grpSpPr>
        <p:sp>
          <p:nvSpPr>
            <p:cNvPr id="12" name="CasellaDiTesto 11">
              <a:extLst>
                <a:ext uri="{FF2B5EF4-FFF2-40B4-BE49-F238E27FC236}">
                  <a16:creationId xmlns:a16="http://schemas.microsoft.com/office/drawing/2014/main" id="{4F8E41F2-D7A1-E4A0-B8FB-3522A00DFF5B}"/>
                </a:ext>
              </a:extLst>
            </p:cNvPr>
            <p:cNvSpPr txBox="1"/>
            <p:nvPr/>
          </p:nvSpPr>
          <p:spPr>
            <a:xfrm>
              <a:off x="1190776" y="2410109"/>
              <a:ext cx="3207270" cy="400110"/>
            </a:xfrm>
            <a:prstGeom prst="rect">
              <a:avLst/>
            </a:prstGeom>
            <a:noFill/>
            <a:ln w="38100">
              <a:solidFill>
                <a:srgbClr val="FF0000"/>
              </a:solidFill>
            </a:ln>
          </p:spPr>
          <p:txBody>
            <a:bodyPr wrap="square" rtlCol="0">
              <a:spAutoFit/>
            </a:bodyPr>
            <a:lstStyle/>
            <a:p>
              <a:pPr algn="ctr"/>
              <a:r>
                <a:rPr lang="it-IT" sz="2000" dirty="0">
                  <a:latin typeface="Cambria" panose="02040503050406030204" pitchFamily="18" charset="0"/>
                  <a:ea typeface="Cambria" panose="02040503050406030204" pitchFamily="18" charset="0"/>
                </a:rPr>
                <a:t>Control</a:t>
              </a:r>
              <a:endParaRPr lang="en-GB" sz="2000" dirty="0">
                <a:latin typeface="Cambria" panose="02040503050406030204" pitchFamily="18" charset="0"/>
                <a:ea typeface="Cambria" panose="02040503050406030204" pitchFamily="18" charset="0"/>
              </a:endParaRPr>
            </a:p>
          </p:txBody>
        </p:sp>
        <p:sp>
          <p:nvSpPr>
            <p:cNvPr id="14" name="CasellaDiTesto 13">
              <a:extLst>
                <a:ext uri="{FF2B5EF4-FFF2-40B4-BE49-F238E27FC236}">
                  <a16:creationId xmlns:a16="http://schemas.microsoft.com/office/drawing/2014/main" id="{7E396BFA-2B0A-612C-BD85-9C6F0FDA25BA}"/>
                </a:ext>
              </a:extLst>
            </p:cNvPr>
            <p:cNvSpPr txBox="1"/>
            <p:nvPr/>
          </p:nvSpPr>
          <p:spPr>
            <a:xfrm>
              <a:off x="375258" y="4080911"/>
              <a:ext cx="4756264" cy="707886"/>
            </a:xfrm>
            <a:prstGeom prst="rect">
              <a:avLst/>
            </a:prstGeom>
            <a:noFill/>
            <a:ln w="38100">
              <a:solidFill>
                <a:srgbClr val="FF0000"/>
              </a:solidFill>
            </a:ln>
          </p:spPr>
          <p:txBody>
            <a:bodyPr wrap="square" rtlCol="0">
              <a:spAutoFit/>
            </a:bodyPr>
            <a:lstStyle/>
            <a:p>
              <a:pPr algn="ctr"/>
              <a:r>
                <a:rPr lang="it-IT" sz="2000" dirty="0">
                  <a:latin typeface="Cambria" panose="02040503050406030204" pitchFamily="18" charset="0"/>
                  <a:ea typeface="Cambria" panose="02040503050406030204" pitchFamily="18" charset="0"/>
                </a:rPr>
                <a:t>Real-time </a:t>
              </a:r>
              <a:r>
                <a:rPr lang="it-IT" sz="2000" dirty="0" err="1">
                  <a:latin typeface="Cambria" panose="02040503050406030204" pitchFamily="18" charset="0"/>
                  <a:ea typeface="Cambria" panose="02040503050406030204" pitchFamily="18" charset="0"/>
                </a:rPr>
                <a:t>requirements</a:t>
              </a:r>
              <a:endParaRPr lang="en-GB" sz="2000" dirty="0">
                <a:latin typeface="Cambria" panose="02040503050406030204" pitchFamily="18" charset="0"/>
                <a:ea typeface="Cambria" panose="02040503050406030204" pitchFamily="18" charset="0"/>
              </a:endParaRPr>
            </a:p>
          </p:txBody>
        </p:sp>
        <p:sp>
          <p:nvSpPr>
            <p:cNvPr id="16" name="CasellaDiTesto 15">
              <a:extLst>
                <a:ext uri="{FF2B5EF4-FFF2-40B4-BE49-F238E27FC236}">
                  <a16:creationId xmlns:a16="http://schemas.microsoft.com/office/drawing/2014/main" id="{D95F04E7-3F6D-3106-4DF5-BF1A87C84167}"/>
                </a:ext>
              </a:extLst>
            </p:cNvPr>
            <p:cNvSpPr txBox="1"/>
            <p:nvPr/>
          </p:nvSpPr>
          <p:spPr>
            <a:xfrm>
              <a:off x="6549763" y="2498103"/>
              <a:ext cx="7472019" cy="707886"/>
            </a:xfrm>
            <a:prstGeom prst="rect">
              <a:avLst/>
            </a:prstGeom>
            <a:noFill/>
            <a:ln w="38100">
              <a:solidFill>
                <a:srgbClr val="00B050"/>
              </a:solidFill>
            </a:ln>
          </p:spPr>
          <p:txBody>
            <a:bodyPr wrap="square" rtlCol="0">
              <a:spAutoFit/>
            </a:bodyPr>
            <a:lstStyle/>
            <a:p>
              <a:pPr algn="ctr"/>
              <a:r>
                <a:rPr lang="it-IT" sz="2000" dirty="0">
                  <a:latin typeface="Cambria" panose="02040503050406030204" pitchFamily="18" charset="0"/>
                  <a:ea typeface="Cambria" panose="02040503050406030204" pitchFamily="18" charset="0"/>
                </a:rPr>
                <a:t>Physics </a:t>
              </a:r>
              <a:r>
                <a:rPr lang="it-IT" sz="2000" dirty="0" err="1">
                  <a:latin typeface="Cambria" panose="02040503050406030204" pitchFamily="18" charset="0"/>
                  <a:ea typeface="Cambria" panose="02040503050406030204" pitchFamily="18" charset="0"/>
                </a:rPr>
                <a:t>unknowns</a:t>
              </a:r>
              <a:r>
                <a:rPr lang="it-IT" sz="2000" dirty="0">
                  <a:latin typeface="Cambria" panose="02040503050406030204" pitchFamily="18" charset="0"/>
                  <a:ea typeface="Cambria" panose="02040503050406030204" pitchFamily="18" charset="0"/>
                </a:rPr>
                <a:t> </a:t>
              </a:r>
              <a:r>
                <a:rPr lang="it-IT" sz="2000" dirty="0" err="1">
                  <a:latin typeface="Cambria" panose="02040503050406030204" pitchFamily="18" charset="0"/>
                  <a:ea typeface="Cambria" panose="02040503050406030204" pitchFamily="18" charset="0"/>
                </a:rPr>
                <a:t>discovery</a:t>
              </a:r>
              <a:endParaRPr lang="en-GB" sz="2000" dirty="0">
                <a:latin typeface="Cambria" panose="02040503050406030204" pitchFamily="18" charset="0"/>
                <a:ea typeface="Cambria" panose="02040503050406030204" pitchFamily="18" charset="0"/>
              </a:endParaRPr>
            </a:p>
          </p:txBody>
        </p:sp>
        <p:sp>
          <p:nvSpPr>
            <p:cNvPr id="18" name="CasellaDiTesto 17">
              <a:extLst>
                <a:ext uri="{FF2B5EF4-FFF2-40B4-BE49-F238E27FC236}">
                  <a16:creationId xmlns:a16="http://schemas.microsoft.com/office/drawing/2014/main" id="{AD9A86E5-47EE-0D1D-3E1A-7191524812FE}"/>
                </a:ext>
              </a:extLst>
            </p:cNvPr>
            <p:cNvSpPr txBox="1"/>
            <p:nvPr/>
          </p:nvSpPr>
          <p:spPr>
            <a:xfrm>
              <a:off x="7449292" y="4189057"/>
              <a:ext cx="5700870" cy="1015663"/>
            </a:xfrm>
            <a:prstGeom prst="rect">
              <a:avLst/>
            </a:prstGeom>
            <a:noFill/>
            <a:ln w="38100">
              <a:solidFill>
                <a:srgbClr val="00B050"/>
              </a:solidFill>
            </a:ln>
          </p:spPr>
          <p:txBody>
            <a:bodyPr wrap="square" rtlCol="0">
              <a:spAutoFit/>
            </a:bodyPr>
            <a:lstStyle/>
            <a:p>
              <a:pPr algn="ctr"/>
              <a:r>
                <a:rPr lang="it-IT" sz="2000" dirty="0" err="1">
                  <a:latin typeface="Cambria" panose="02040503050406030204" pitchFamily="18" charset="0"/>
                  <a:ea typeface="Cambria" panose="02040503050406030204" pitchFamily="18" charset="0"/>
                </a:rPr>
                <a:t>Accuracy</a:t>
              </a:r>
              <a:r>
                <a:rPr lang="it-IT" sz="2000" dirty="0">
                  <a:latin typeface="Cambria" panose="02040503050406030204" pitchFamily="18" charset="0"/>
                  <a:ea typeface="Cambria" panose="02040503050406030204" pitchFamily="18" charset="0"/>
                </a:rPr>
                <a:t>, </a:t>
              </a:r>
              <a:r>
                <a:rPr lang="it-IT" sz="2000" dirty="0" err="1">
                  <a:latin typeface="Cambria" panose="02040503050406030204" pitchFamily="18" charset="0"/>
                  <a:ea typeface="Cambria" panose="02040503050406030204" pitchFamily="18" charset="0"/>
                </a:rPr>
                <a:t>flexibility</a:t>
              </a:r>
              <a:r>
                <a:rPr lang="it-IT" sz="2000" dirty="0">
                  <a:latin typeface="Cambria" panose="02040503050406030204" pitchFamily="18" charset="0"/>
                  <a:ea typeface="Cambria" panose="02040503050406030204" pitchFamily="18" charset="0"/>
                </a:rPr>
                <a:t> and </a:t>
              </a:r>
              <a:r>
                <a:rPr lang="it-IT" sz="2000" dirty="0" err="1">
                  <a:latin typeface="Cambria" panose="02040503050406030204" pitchFamily="18" charset="0"/>
                  <a:ea typeface="Cambria" panose="02040503050406030204" pitchFamily="18" charset="0"/>
                </a:rPr>
                <a:t>modularity</a:t>
              </a:r>
              <a:r>
                <a:rPr lang="it-IT" sz="2000" dirty="0">
                  <a:latin typeface="Cambria" panose="02040503050406030204" pitchFamily="18" charset="0"/>
                  <a:ea typeface="Cambria" panose="02040503050406030204" pitchFamily="18" charset="0"/>
                </a:rPr>
                <a:t> </a:t>
              </a:r>
              <a:r>
                <a:rPr lang="it-IT" sz="2000" dirty="0" err="1">
                  <a:latin typeface="Cambria" panose="02040503050406030204" pitchFamily="18" charset="0"/>
                  <a:ea typeface="Cambria" panose="02040503050406030204" pitchFamily="18" charset="0"/>
                </a:rPr>
                <a:t>requirements</a:t>
              </a:r>
              <a:endParaRPr lang="en-GB" sz="2000" dirty="0">
                <a:latin typeface="Cambria" panose="02040503050406030204" pitchFamily="18" charset="0"/>
                <a:ea typeface="Cambria" panose="02040503050406030204" pitchFamily="18" charset="0"/>
              </a:endParaRPr>
            </a:p>
          </p:txBody>
        </p:sp>
        <p:cxnSp>
          <p:nvCxnSpPr>
            <p:cNvPr id="19" name="Connettore a gomito 18">
              <a:extLst>
                <a:ext uri="{FF2B5EF4-FFF2-40B4-BE49-F238E27FC236}">
                  <a16:creationId xmlns:a16="http://schemas.microsoft.com/office/drawing/2014/main" id="{D8B638A8-19F8-BA9C-279F-9DB85EEFF3DA}"/>
                </a:ext>
              </a:extLst>
            </p:cNvPr>
            <p:cNvCxnSpPr>
              <a:cxnSpLocks/>
              <a:stCxn id="4" idx="2"/>
              <a:endCxn id="12" idx="0"/>
            </p:cNvCxnSpPr>
            <p:nvPr/>
          </p:nvCxnSpPr>
          <p:spPr>
            <a:xfrm rot="5400000">
              <a:off x="4285772" y="-82494"/>
              <a:ext cx="1001244" cy="3983962"/>
            </a:xfrm>
            <a:prstGeom prst="bentConnector3">
              <a:avLst/>
            </a:prstGeom>
            <a:ln w="28575">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nettore a gomito 19">
              <a:extLst>
                <a:ext uri="{FF2B5EF4-FFF2-40B4-BE49-F238E27FC236}">
                  <a16:creationId xmlns:a16="http://schemas.microsoft.com/office/drawing/2014/main" id="{A8F94BA6-B639-DD14-CF1F-0FF02C2EE8EB}"/>
                </a:ext>
              </a:extLst>
            </p:cNvPr>
            <p:cNvCxnSpPr>
              <a:cxnSpLocks/>
              <a:stCxn id="4" idx="2"/>
              <a:endCxn id="16" idx="0"/>
            </p:cNvCxnSpPr>
            <p:nvPr/>
          </p:nvCxnSpPr>
          <p:spPr>
            <a:xfrm rot="16200000" flipH="1">
              <a:off x="7987453" y="199785"/>
              <a:ext cx="1089238" cy="3507398"/>
            </a:xfrm>
            <a:prstGeom prst="bentConnector3">
              <a:avLst>
                <a:gd name="adj1" fmla="val 46350"/>
              </a:avLst>
            </a:prstGeom>
            <a:ln w="28575">
              <a:solidFill>
                <a:srgbClr val="00206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Connettore 2 20">
              <a:extLst>
                <a:ext uri="{FF2B5EF4-FFF2-40B4-BE49-F238E27FC236}">
                  <a16:creationId xmlns:a16="http://schemas.microsoft.com/office/drawing/2014/main" id="{64F42C9E-0D24-D6BA-50F5-1FF992D05B31}"/>
                </a:ext>
              </a:extLst>
            </p:cNvPr>
            <p:cNvCxnSpPr>
              <a:cxnSpLocks/>
              <a:stCxn id="12" idx="2"/>
              <a:endCxn id="14" idx="0"/>
            </p:cNvCxnSpPr>
            <p:nvPr/>
          </p:nvCxnSpPr>
          <p:spPr>
            <a:xfrm flipH="1">
              <a:off x="2753391" y="2810219"/>
              <a:ext cx="41021" cy="1270692"/>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nettore 2 21">
              <a:extLst>
                <a:ext uri="{FF2B5EF4-FFF2-40B4-BE49-F238E27FC236}">
                  <a16:creationId xmlns:a16="http://schemas.microsoft.com/office/drawing/2014/main" id="{DA3FA515-BBC9-A4CF-B34C-F494B09E70E7}"/>
                </a:ext>
              </a:extLst>
            </p:cNvPr>
            <p:cNvCxnSpPr>
              <a:cxnSpLocks/>
              <a:stCxn id="16" idx="2"/>
              <a:endCxn id="18" idx="0"/>
            </p:cNvCxnSpPr>
            <p:nvPr/>
          </p:nvCxnSpPr>
          <p:spPr>
            <a:xfrm>
              <a:off x="10285773" y="3205989"/>
              <a:ext cx="13956" cy="983068"/>
            </a:xfrm>
            <a:prstGeom prst="straightConnector1">
              <a:avLst/>
            </a:prstGeom>
            <a:ln w="28575">
              <a:solidFill>
                <a:srgbClr val="00B05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3" name="Gruppo 22">
            <a:extLst>
              <a:ext uri="{FF2B5EF4-FFF2-40B4-BE49-F238E27FC236}">
                <a16:creationId xmlns:a16="http://schemas.microsoft.com/office/drawing/2014/main" id="{D1DB37F7-95F9-CA8E-146C-6A4973B9740D}"/>
              </a:ext>
            </a:extLst>
          </p:cNvPr>
          <p:cNvGrpSpPr/>
          <p:nvPr/>
        </p:nvGrpSpPr>
        <p:grpSpPr>
          <a:xfrm>
            <a:off x="8448403" y="1499399"/>
            <a:ext cx="3593758" cy="3877288"/>
            <a:chOff x="6095998" y="1751235"/>
            <a:chExt cx="6006268" cy="2660699"/>
          </a:xfrm>
        </p:grpSpPr>
        <p:sp>
          <p:nvSpPr>
            <p:cNvPr id="24" name="Rettangolo 23">
              <a:extLst>
                <a:ext uri="{FF2B5EF4-FFF2-40B4-BE49-F238E27FC236}">
                  <a16:creationId xmlns:a16="http://schemas.microsoft.com/office/drawing/2014/main" id="{12FEED57-C11F-A5FB-2EB1-7055F33AE79E}"/>
                </a:ext>
              </a:extLst>
            </p:cNvPr>
            <p:cNvSpPr/>
            <p:nvPr/>
          </p:nvSpPr>
          <p:spPr>
            <a:xfrm>
              <a:off x="6095998" y="2263516"/>
              <a:ext cx="5518731" cy="2148418"/>
            </a:xfrm>
            <a:prstGeom prst="rect">
              <a:avLst/>
            </a:prstGeom>
            <a:noFill/>
            <a:ln>
              <a:solidFill>
                <a:srgbClr val="00206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CasellaDiTesto 24">
              <a:extLst>
                <a:ext uri="{FF2B5EF4-FFF2-40B4-BE49-F238E27FC236}">
                  <a16:creationId xmlns:a16="http://schemas.microsoft.com/office/drawing/2014/main" id="{CB1F6173-6375-5A95-C48E-0DD0CF65AD1E}"/>
                </a:ext>
              </a:extLst>
            </p:cNvPr>
            <p:cNvSpPr txBox="1"/>
            <p:nvPr/>
          </p:nvSpPr>
          <p:spPr>
            <a:xfrm>
              <a:off x="9088688" y="1751235"/>
              <a:ext cx="3013578" cy="528011"/>
            </a:xfrm>
            <a:prstGeom prst="rect">
              <a:avLst/>
            </a:prstGeom>
            <a:noFill/>
          </p:spPr>
          <p:txBody>
            <a:bodyPr wrap="square" rtlCol="0">
              <a:spAutoFit/>
            </a:bodyPr>
            <a:lstStyle/>
            <a:p>
              <a:pPr algn="ctr"/>
              <a:r>
                <a:rPr lang="en-GB" sz="2200" b="1" i="1" dirty="0">
                  <a:solidFill>
                    <a:srgbClr val="002060"/>
                  </a:solidFill>
                  <a:latin typeface="Dreaming Outloud Pro" panose="020F0502020204030204" pitchFamily="66" charset="0"/>
                  <a:cs typeface="Dreaming Outloud Pro" panose="020F0502020204030204" pitchFamily="66" charset="0"/>
                </a:rPr>
                <a:t>This work’s context</a:t>
              </a:r>
            </a:p>
          </p:txBody>
        </p:sp>
      </p:grpSp>
    </p:spTree>
    <p:extLst>
      <p:ext uri="{BB962C8B-B14F-4D97-AF65-F5344CB8AC3E}">
        <p14:creationId xmlns:p14="http://schemas.microsoft.com/office/powerpoint/2010/main" val="256433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A971F-080B-549F-D729-06B9E34E19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10F3C3-E886-A37D-4AEB-26A380B8DC32}"/>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Equilibrium reconstruction in tokamaks</a:t>
            </a:r>
          </a:p>
        </p:txBody>
      </p:sp>
      <p:sp>
        <p:nvSpPr>
          <p:cNvPr id="3" name="Content Placeholder 2">
            <a:extLst>
              <a:ext uri="{FF2B5EF4-FFF2-40B4-BE49-F238E27FC236}">
                <a16:creationId xmlns:a16="http://schemas.microsoft.com/office/drawing/2014/main" id="{13109F65-8DA9-4675-B5E7-9F38C0270FF3}"/>
              </a:ext>
            </a:extLst>
          </p:cNvPr>
          <p:cNvSpPr>
            <a:spLocks noGrp="1"/>
          </p:cNvSpPr>
          <p:nvPr>
            <p:ph idx="1"/>
          </p:nvPr>
        </p:nvSpPr>
        <p:spPr>
          <a:xfrm>
            <a:off x="552882" y="867138"/>
            <a:ext cx="11277673" cy="5688632"/>
          </a:xfrm>
        </p:spPr>
        <p:txBody>
          <a:bodyPr>
            <a:normAutofit/>
          </a:bodyPr>
          <a:lstStyle/>
          <a:p>
            <a:pPr marL="0" indent="0" algn="just">
              <a:buNone/>
            </a:pPr>
            <a:r>
              <a:rPr lang="en-GB" sz="1800" noProof="0" dirty="0">
                <a:latin typeface="Cambria" panose="02040503050406030204" pitchFamily="18" charset="0"/>
                <a:ea typeface="Cambria" panose="02040503050406030204" pitchFamily="18" charset="0"/>
                <a:cs typeface="Times New Roman" panose="02020603050405020304" pitchFamily="18" charset="0"/>
              </a:rPr>
              <a:t>Equilibrium reconstruction in tokamaks must be </a:t>
            </a:r>
            <a:r>
              <a:rPr lang="en-US" sz="1800" b="1" noProof="0" dirty="0">
                <a:latin typeface="Cambria" panose="02040503050406030204" pitchFamily="18" charset="0"/>
                <a:ea typeface="Cambria" panose="02040503050406030204" pitchFamily="18" charset="0"/>
                <a:cs typeface="Times New Roman" panose="02020603050405020304" pitchFamily="18" charset="0"/>
              </a:rPr>
              <a:t>must be as accurate and well-resolved as possible</a:t>
            </a:r>
            <a:r>
              <a:rPr lang="en-GB" sz="1800" noProof="0" dirty="0">
                <a:latin typeface="Cambria" panose="02040503050406030204" pitchFamily="18" charset="0"/>
                <a:ea typeface="Cambria" panose="02040503050406030204" pitchFamily="18" charset="0"/>
                <a:cs typeface="Times New Roman" panose="02020603050405020304" pitchFamily="18" charset="0"/>
              </a:rPr>
              <a:t>.</a:t>
            </a:r>
            <a:endParaRPr lang="en-GB" sz="1800" dirty="0">
              <a:latin typeface="Cambria" panose="02040503050406030204" pitchFamily="18" charset="0"/>
              <a:ea typeface="Cambria" panose="02040503050406030204" pitchFamily="18" charset="0"/>
              <a:cs typeface="Times New Roman" panose="02020603050405020304" pitchFamily="18" charset="0"/>
            </a:endParaRPr>
          </a:p>
          <a:p>
            <a:pPr algn="just"/>
            <a:endParaRPr lang="en-GB" sz="1800" noProof="0" dirty="0">
              <a:latin typeface="Cambria" panose="02040503050406030204" pitchFamily="18" charset="0"/>
              <a:ea typeface="Cambria" panose="020405030504060302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F03A9272-8CDB-9112-40EF-0999CA25902F}"/>
              </a:ext>
            </a:extLst>
          </p:cNvPr>
          <p:cNvSpPr>
            <a:spLocks noGrp="1"/>
          </p:cNvSpPr>
          <p:nvPr>
            <p:ph type="sldNum" sz="quarter" idx="12"/>
          </p:nvPr>
        </p:nvSpPr>
        <p:spPr/>
        <p:txBody>
          <a:bodyPr/>
          <a:lstStyle/>
          <a:p>
            <a:fld id="{6A6D9FA1-99C7-4910-8E32-B85D378B0060}" type="slidenum">
              <a:rPr lang="en-GB" noProof="0" smtClean="0">
                <a:solidFill>
                  <a:prstClr val="white"/>
                </a:solidFill>
                <a:latin typeface="Cambria" panose="02040503050406030204" pitchFamily="18" charset="0"/>
                <a:ea typeface="Cambria" panose="02040503050406030204" pitchFamily="18" charset="0"/>
              </a:rPr>
              <a:pPr/>
              <a:t>3</a:t>
            </a:fld>
            <a:endParaRPr lang="en-GB" noProof="0" dirty="0">
              <a:solidFill>
                <a:prstClr val="white"/>
              </a:solidFill>
              <a:latin typeface="Cambria" panose="02040503050406030204" pitchFamily="18" charset="0"/>
              <a:ea typeface="Cambria" panose="02040503050406030204" pitchFamily="18" charset="0"/>
            </a:endParaRPr>
          </a:p>
        </p:txBody>
      </p:sp>
      <p:sp>
        <p:nvSpPr>
          <p:cNvPr id="8" name="Footer Placeholder 3">
            <a:extLst>
              <a:ext uri="{FF2B5EF4-FFF2-40B4-BE49-F238E27FC236}">
                <a16:creationId xmlns:a16="http://schemas.microsoft.com/office/drawing/2014/main" id="{02533E14-3F3B-67CA-EE79-52AD97345822}"/>
              </a:ext>
            </a:extLst>
          </p:cNvPr>
          <p:cNvSpPr>
            <a:spLocks noGrp="1"/>
          </p:cNvSpPr>
          <p:nvPr>
            <p:ph type="ftr" sz="quarter" idx="11"/>
          </p:nvPr>
        </p:nvSpPr>
        <p:spPr>
          <a:xfrm>
            <a:off x="825623" y="6555770"/>
            <a:ext cx="9406197" cy="302230"/>
          </a:xfrm>
        </p:spPr>
        <p:txBody>
          <a:bodyPr/>
          <a:lstStyle/>
          <a:p>
            <a:r>
              <a:rPr lang="en-US" noProof="0"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noProof="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7" name="CasellaDiTesto 6">
            <a:extLst>
              <a:ext uri="{FF2B5EF4-FFF2-40B4-BE49-F238E27FC236}">
                <a16:creationId xmlns:a16="http://schemas.microsoft.com/office/drawing/2014/main" id="{25E610D3-52A7-958C-CBE3-6B9D1CE0975D}"/>
              </a:ext>
            </a:extLst>
          </p:cNvPr>
          <p:cNvSpPr txBox="1"/>
          <p:nvPr/>
        </p:nvSpPr>
        <p:spPr>
          <a:xfrm>
            <a:off x="525119" y="2090172"/>
            <a:ext cx="4451294" cy="2831544"/>
          </a:xfrm>
          <a:prstGeom prst="rect">
            <a:avLst/>
          </a:prstGeom>
          <a:noFill/>
          <a:ln w="38100">
            <a:solidFill>
              <a:srgbClr val="002060"/>
            </a:solidFill>
          </a:ln>
        </p:spPr>
        <p:txBody>
          <a:bodyPr wrap="square" rtlCol="0">
            <a:spAutoFit/>
          </a:bodyPr>
          <a:lstStyle/>
          <a:p>
            <a:pPr algn="ctr"/>
            <a:r>
              <a:rPr lang="it-IT" sz="2000" b="1" dirty="0" err="1">
                <a:latin typeface="Cambria" panose="02040503050406030204" pitchFamily="18" charset="0"/>
                <a:ea typeface="Cambria" panose="02040503050406030204" pitchFamily="18" charset="0"/>
              </a:rPr>
              <a:t>Diagnostics</a:t>
            </a:r>
            <a:endParaRPr lang="it-IT" sz="2000" b="1" dirty="0">
              <a:latin typeface="Cambria" panose="02040503050406030204" pitchFamily="18" charset="0"/>
              <a:ea typeface="Cambria" panose="02040503050406030204" pitchFamily="18" charset="0"/>
            </a:endParaRPr>
          </a:p>
          <a:p>
            <a:pPr algn="ctr"/>
            <a:endParaRPr lang="it-IT" sz="2000" b="1" dirty="0">
              <a:latin typeface="Cambria" panose="02040503050406030204" pitchFamily="18" charset="0"/>
              <a:ea typeface="Cambria" panose="02040503050406030204" pitchFamily="18" charset="0"/>
            </a:endParaRPr>
          </a:p>
          <a:p>
            <a:pPr marL="285750" indent="-285750" algn="just">
              <a:spcAft>
                <a:spcPts val="1200"/>
              </a:spcAft>
              <a:buFont typeface="Arial" panose="020B0604020202020204" pitchFamily="34" charset="0"/>
              <a:buChar char="•"/>
            </a:pPr>
            <a:r>
              <a:rPr lang="it-IT" dirty="0" err="1">
                <a:latin typeface="Cambria" panose="02040503050406030204" pitchFamily="18" charset="0"/>
                <a:ea typeface="Cambria" panose="02040503050406030204" pitchFamily="18" charset="0"/>
              </a:rPr>
              <a:t>Increasing</a:t>
            </a:r>
            <a:r>
              <a:rPr lang="it-IT" dirty="0">
                <a:latin typeface="Cambria" panose="02040503050406030204" pitchFamily="18" charset="0"/>
                <a:ea typeface="Cambria" panose="02040503050406030204" pitchFamily="18" charset="0"/>
              </a:rPr>
              <a:t> the </a:t>
            </a:r>
            <a:r>
              <a:rPr lang="it-IT" dirty="0" err="1">
                <a:latin typeface="Cambria" panose="02040503050406030204" pitchFamily="18" charset="0"/>
                <a:ea typeface="Cambria" panose="02040503050406030204" pitchFamily="18" charset="0"/>
              </a:rPr>
              <a:t>amount</a:t>
            </a:r>
            <a:r>
              <a:rPr lang="it-IT" dirty="0">
                <a:latin typeface="Cambria" panose="02040503050406030204" pitchFamily="18" charset="0"/>
                <a:ea typeface="Cambria" panose="02040503050406030204" pitchFamily="18" charset="0"/>
              </a:rPr>
              <a:t> of information (</a:t>
            </a:r>
            <a:r>
              <a:rPr lang="it-IT" dirty="0" err="1">
                <a:latin typeface="Cambria" panose="02040503050406030204" pitchFamily="18" charset="0"/>
                <a:ea typeface="Cambria" panose="02040503050406030204" pitchFamily="18" charset="0"/>
              </a:rPr>
              <a:t>adopting</a:t>
            </a:r>
            <a:r>
              <a:rPr lang="it-IT" dirty="0">
                <a:latin typeface="Cambria" panose="02040503050406030204" pitchFamily="18" charset="0"/>
                <a:ea typeface="Cambria" panose="02040503050406030204" pitchFamily="18" charset="0"/>
              </a:rPr>
              <a:t> a </a:t>
            </a:r>
            <a:r>
              <a:rPr lang="it-IT" b="1" dirty="0">
                <a:latin typeface="Cambria" panose="02040503050406030204" pitchFamily="18" charset="0"/>
                <a:ea typeface="Cambria" panose="02040503050406030204" pitchFamily="18" charset="0"/>
              </a:rPr>
              <a:t>multi-</a:t>
            </a:r>
            <a:r>
              <a:rPr lang="it-IT" b="1" dirty="0" err="1">
                <a:latin typeface="Cambria" panose="02040503050406030204" pitchFamily="18" charset="0"/>
                <a:ea typeface="Cambria" panose="02040503050406030204" pitchFamily="18" charset="0"/>
              </a:rPr>
              <a:t>diagnostics</a:t>
            </a:r>
            <a:r>
              <a:rPr lang="it-IT" dirty="0">
                <a:latin typeface="Cambria" panose="02040503050406030204" pitchFamily="18" charset="0"/>
                <a:ea typeface="Cambria" panose="02040503050406030204" pitchFamily="18" charset="0"/>
              </a:rPr>
              <a:t> </a:t>
            </a:r>
            <a:r>
              <a:rPr lang="it-IT" dirty="0" err="1">
                <a:latin typeface="Cambria" panose="02040503050406030204" pitchFamily="18" charset="0"/>
                <a:ea typeface="Cambria" panose="02040503050406030204" pitchFamily="18" charset="0"/>
              </a:rPr>
              <a:t>approach</a:t>
            </a:r>
            <a:r>
              <a:rPr lang="it-IT" dirty="0">
                <a:latin typeface="Cambria" panose="02040503050406030204" pitchFamily="18" charset="0"/>
                <a:ea typeface="Cambria" panose="02040503050406030204" pitchFamily="18" charset="0"/>
              </a:rPr>
              <a:t>)</a:t>
            </a:r>
          </a:p>
          <a:p>
            <a:pPr marL="285750" indent="-285750" algn="just">
              <a:spcAft>
                <a:spcPts val="1200"/>
              </a:spcAft>
              <a:buFont typeface="Arial" panose="020B0604020202020204" pitchFamily="34" charset="0"/>
              <a:buChar char="•"/>
            </a:pPr>
            <a:r>
              <a:rPr lang="it-IT" b="1" dirty="0">
                <a:latin typeface="Cambria" panose="02040503050406030204" pitchFamily="18" charset="0"/>
                <a:ea typeface="Cambria" panose="02040503050406030204" pitchFamily="18" charset="0"/>
              </a:rPr>
              <a:t>High-fidelity </a:t>
            </a:r>
            <a:r>
              <a:rPr lang="it-IT" b="1" dirty="0" err="1">
                <a:latin typeface="Cambria" panose="02040503050406030204" pitchFamily="18" charset="0"/>
                <a:ea typeface="Cambria" panose="02040503050406030204" pitchFamily="18" charset="0"/>
              </a:rPr>
              <a:t>modelling</a:t>
            </a:r>
            <a:r>
              <a:rPr lang="it-IT" b="1" dirty="0">
                <a:latin typeface="Cambria" panose="02040503050406030204" pitchFamily="18" charset="0"/>
                <a:ea typeface="Cambria" panose="02040503050406030204" pitchFamily="18" charset="0"/>
              </a:rPr>
              <a:t> </a:t>
            </a:r>
            <a:r>
              <a:rPr lang="it-IT" dirty="0">
                <a:latin typeface="Cambria" panose="02040503050406030204" pitchFamily="18" charset="0"/>
                <a:ea typeface="Cambria" panose="02040503050406030204" pitchFamily="18" charset="0"/>
              </a:rPr>
              <a:t>of </a:t>
            </a:r>
            <a:r>
              <a:rPr lang="it-IT" dirty="0" err="1">
                <a:latin typeface="Cambria" panose="02040503050406030204" pitchFamily="18" charset="0"/>
                <a:ea typeface="Cambria" panose="02040503050406030204" pitchFamily="18" charset="0"/>
              </a:rPr>
              <a:t>diagnostics</a:t>
            </a:r>
            <a:endParaRPr lang="it-IT" dirty="0">
              <a:latin typeface="Cambria" panose="02040503050406030204" pitchFamily="18" charset="0"/>
              <a:ea typeface="Cambria" panose="02040503050406030204" pitchFamily="18" charset="0"/>
            </a:endParaRPr>
          </a:p>
          <a:p>
            <a:pPr marL="285750" indent="-285750" algn="just">
              <a:spcAft>
                <a:spcPts val="1200"/>
              </a:spcAft>
              <a:buFont typeface="Arial" panose="020B0604020202020204" pitchFamily="34" charset="0"/>
              <a:buChar char="•"/>
            </a:pPr>
            <a:r>
              <a:rPr lang="it-IT" b="1" dirty="0" err="1">
                <a:latin typeface="Cambria" panose="02040503050406030204" pitchFamily="18" charset="0"/>
                <a:ea typeface="Cambria" panose="02040503050406030204" pitchFamily="18" charset="0"/>
              </a:rPr>
              <a:t>Outlier</a:t>
            </a:r>
            <a:r>
              <a:rPr lang="it-IT" b="1" dirty="0">
                <a:latin typeface="Cambria" panose="02040503050406030204" pitchFamily="18" charset="0"/>
                <a:ea typeface="Cambria" panose="02040503050406030204" pitchFamily="18" charset="0"/>
              </a:rPr>
              <a:t> </a:t>
            </a:r>
            <a:r>
              <a:rPr lang="it-IT" b="1">
                <a:latin typeface="Cambria" panose="02040503050406030204" pitchFamily="18" charset="0"/>
                <a:ea typeface="Cambria" panose="02040503050406030204" pitchFamily="18" charset="0"/>
              </a:rPr>
              <a:t>management </a:t>
            </a:r>
          </a:p>
          <a:p>
            <a:pPr marL="285750" indent="-285750" algn="just">
              <a:spcAft>
                <a:spcPts val="1200"/>
              </a:spcAft>
              <a:buFont typeface="Arial" panose="020B0604020202020204" pitchFamily="34" charset="0"/>
              <a:buChar char="•"/>
            </a:pPr>
            <a:endParaRPr lang="it-IT" dirty="0">
              <a:latin typeface="Cambria" panose="02040503050406030204" pitchFamily="18" charset="0"/>
              <a:ea typeface="Cambria" panose="02040503050406030204" pitchFamily="18" charset="0"/>
            </a:endParaRPr>
          </a:p>
        </p:txBody>
      </p:sp>
      <p:sp>
        <p:nvSpPr>
          <p:cNvPr id="27" name="CasellaDiTesto 26">
            <a:extLst>
              <a:ext uri="{FF2B5EF4-FFF2-40B4-BE49-F238E27FC236}">
                <a16:creationId xmlns:a16="http://schemas.microsoft.com/office/drawing/2014/main" id="{B76384C3-A0BC-0F25-D825-86F128F5C574}"/>
              </a:ext>
            </a:extLst>
          </p:cNvPr>
          <p:cNvSpPr txBox="1"/>
          <p:nvPr/>
        </p:nvSpPr>
        <p:spPr>
          <a:xfrm>
            <a:off x="5533096" y="2748942"/>
            <a:ext cx="756943" cy="400110"/>
          </a:xfrm>
          <a:prstGeom prst="rect">
            <a:avLst/>
          </a:prstGeom>
          <a:noFill/>
        </p:spPr>
        <p:txBody>
          <a:bodyPr wrap="square" rtlCol="0">
            <a:spAutoFit/>
          </a:bodyPr>
          <a:lstStyle/>
          <a:p>
            <a:pPr algn="ctr"/>
            <a:r>
              <a:rPr lang="it-IT" sz="2000" b="1" dirty="0">
                <a:solidFill>
                  <a:srgbClr val="FF0000"/>
                </a:solidFill>
                <a:latin typeface="Cambria" panose="02040503050406030204" pitchFamily="18" charset="0"/>
                <a:ea typeface="Cambria" panose="02040503050406030204" pitchFamily="18" charset="0"/>
              </a:rPr>
              <a:t>AND</a:t>
            </a:r>
          </a:p>
        </p:txBody>
      </p:sp>
      <p:sp>
        <p:nvSpPr>
          <p:cNvPr id="29" name="CasellaDiTesto 28">
            <a:extLst>
              <a:ext uri="{FF2B5EF4-FFF2-40B4-BE49-F238E27FC236}">
                <a16:creationId xmlns:a16="http://schemas.microsoft.com/office/drawing/2014/main" id="{E2B69515-7BFB-F03E-C02F-D1464BEE7FAC}"/>
              </a:ext>
            </a:extLst>
          </p:cNvPr>
          <p:cNvSpPr txBox="1"/>
          <p:nvPr/>
        </p:nvSpPr>
        <p:spPr>
          <a:xfrm>
            <a:off x="6846725" y="2090172"/>
            <a:ext cx="4820156" cy="1723549"/>
          </a:xfrm>
          <a:prstGeom prst="rect">
            <a:avLst/>
          </a:prstGeom>
          <a:noFill/>
          <a:ln w="38100">
            <a:solidFill>
              <a:srgbClr val="00B050"/>
            </a:solidFill>
          </a:ln>
        </p:spPr>
        <p:txBody>
          <a:bodyPr wrap="square" rtlCol="0">
            <a:spAutoFit/>
          </a:bodyPr>
          <a:lstStyle/>
          <a:p>
            <a:pPr algn="ctr"/>
            <a:r>
              <a:rPr lang="it-IT" sz="2000" b="1" dirty="0" err="1">
                <a:latin typeface="Cambria" panose="02040503050406030204" pitchFamily="18" charset="0"/>
                <a:ea typeface="Cambria" panose="02040503050406030204" pitchFamily="18" charset="0"/>
              </a:rPr>
              <a:t>Physics</a:t>
            </a:r>
            <a:endParaRPr lang="it-IT" sz="2000" b="1" dirty="0">
              <a:latin typeface="Cambria" panose="02040503050406030204" pitchFamily="18" charset="0"/>
              <a:ea typeface="Cambria" panose="02040503050406030204" pitchFamily="18" charset="0"/>
            </a:endParaRPr>
          </a:p>
          <a:p>
            <a:pPr algn="ctr"/>
            <a:endParaRPr lang="it-IT" sz="2000" b="1" dirty="0">
              <a:latin typeface="Cambria" panose="02040503050406030204" pitchFamily="18" charset="0"/>
              <a:ea typeface="Cambria" panose="02040503050406030204" pitchFamily="18" charset="0"/>
            </a:endParaRPr>
          </a:p>
          <a:p>
            <a:pPr marL="285750" indent="-285750" algn="just">
              <a:spcAft>
                <a:spcPts val="1200"/>
              </a:spcAft>
              <a:buFont typeface="Arial" panose="020B0604020202020204" pitchFamily="34" charset="0"/>
              <a:buChar char="•"/>
            </a:pPr>
            <a:r>
              <a:rPr lang="it-IT" dirty="0" err="1">
                <a:latin typeface="Cambria" panose="02040503050406030204" pitchFamily="18" charset="0"/>
                <a:ea typeface="Cambria" panose="02040503050406030204" pitchFamily="18" charset="0"/>
              </a:rPr>
              <a:t>Removing</a:t>
            </a:r>
            <a:r>
              <a:rPr lang="it-IT" dirty="0">
                <a:latin typeface="Cambria" panose="02040503050406030204" pitchFamily="18" charset="0"/>
                <a:ea typeface="Cambria" panose="02040503050406030204" pitchFamily="18" charset="0"/>
              </a:rPr>
              <a:t> </a:t>
            </a:r>
            <a:r>
              <a:rPr lang="it-IT" dirty="0" err="1">
                <a:latin typeface="Cambria" panose="02040503050406030204" pitchFamily="18" charset="0"/>
                <a:ea typeface="Cambria" panose="02040503050406030204" pitchFamily="18" charset="0"/>
              </a:rPr>
              <a:t>simplifying</a:t>
            </a:r>
            <a:r>
              <a:rPr lang="it-IT" dirty="0">
                <a:latin typeface="Cambria" panose="02040503050406030204" pitchFamily="18" charset="0"/>
                <a:ea typeface="Cambria" panose="02040503050406030204" pitchFamily="18" charset="0"/>
              </a:rPr>
              <a:t> </a:t>
            </a:r>
            <a:r>
              <a:rPr lang="it-IT" dirty="0" err="1">
                <a:latin typeface="Cambria" panose="02040503050406030204" pitchFamily="18" charset="0"/>
                <a:ea typeface="Cambria" panose="02040503050406030204" pitchFamily="18" charset="0"/>
              </a:rPr>
              <a:t>assumptions</a:t>
            </a:r>
            <a:r>
              <a:rPr lang="it-IT" dirty="0">
                <a:latin typeface="Cambria" panose="02040503050406030204" pitchFamily="18" charset="0"/>
                <a:ea typeface="Cambria" panose="02040503050406030204" pitchFamily="18" charset="0"/>
              </a:rPr>
              <a:t> to </a:t>
            </a:r>
            <a:r>
              <a:rPr lang="it-IT" dirty="0" err="1">
                <a:latin typeface="Cambria" panose="02040503050406030204" pitchFamily="18" charset="0"/>
                <a:ea typeface="Cambria" panose="02040503050406030204" pitchFamily="18" charset="0"/>
              </a:rPr>
              <a:t>get</a:t>
            </a:r>
            <a:r>
              <a:rPr lang="it-IT" dirty="0">
                <a:latin typeface="Cambria" panose="02040503050406030204" pitchFamily="18" charset="0"/>
                <a:ea typeface="Cambria" panose="02040503050406030204" pitchFamily="18" charset="0"/>
              </a:rPr>
              <a:t> to a complete model.</a:t>
            </a:r>
          </a:p>
          <a:p>
            <a:pPr algn="ctr"/>
            <a:endParaRPr lang="it-IT" sz="2000" b="1" dirty="0">
              <a:latin typeface="Cambria" panose="02040503050406030204" pitchFamily="18" charset="0"/>
              <a:ea typeface="Cambria" panose="02040503050406030204" pitchFamily="18" charset="0"/>
            </a:endParaRPr>
          </a:p>
        </p:txBody>
      </p:sp>
      <p:sp>
        <p:nvSpPr>
          <p:cNvPr id="31" name="CasellaDiTesto 30">
            <a:extLst>
              <a:ext uri="{FF2B5EF4-FFF2-40B4-BE49-F238E27FC236}">
                <a16:creationId xmlns:a16="http://schemas.microsoft.com/office/drawing/2014/main" id="{688DE9DE-4B61-F2D7-54C2-E498064C6BB7}"/>
              </a:ext>
            </a:extLst>
          </p:cNvPr>
          <p:cNvSpPr txBox="1"/>
          <p:nvPr/>
        </p:nvSpPr>
        <p:spPr>
          <a:xfrm>
            <a:off x="4005800" y="5430966"/>
            <a:ext cx="3811537" cy="707886"/>
          </a:xfrm>
          <a:prstGeom prst="rect">
            <a:avLst/>
          </a:prstGeom>
          <a:noFill/>
        </p:spPr>
        <p:txBody>
          <a:bodyPr wrap="square" rtlCol="0">
            <a:spAutoFit/>
          </a:bodyPr>
          <a:lstStyle/>
          <a:p>
            <a:pPr algn="ctr"/>
            <a:r>
              <a:rPr lang="it-IT" sz="2000" b="1" dirty="0" err="1">
                <a:solidFill>
                  <a:srgbClr val="FF0000"/>
                </a:solidFill>
                <a:latin typeface="Cambria" panose="02040503050406030204" pitchFamily="18" charset="0"/>
                <a:ea typeface="Cambria" panose="02040503050406030204" pitchFamily="18" charset="0"/>
              </a:rPr>
              <a:t>Physics-Informed</a:t>
            </a:r>
            <a:r>
              <a:rPr lang="it-IT" sz="2000" b="1" dirty="0">
                <a:solidFill>
                  <a:srgbClr val="FF0000"/>
                </a:solidFill>
                <a:latin typeface="Cambria" panose="02040503050406030204" pitchFamily="18" charset="0"/>
                <a:ea typeface="Cambria" panose="02040503050406030204" pitchFamily="18" charset="0"/>
              </a:rPr>
              <a:t> </a:t>
            </a:r>
            <a:r>
              <a:rPr lang="it-IT" sz="2000" b="1" dirty="0" err="1">
                <a:solidFill>
                  <a:srgbClr val="FF0000"/>
                </a:solidFill>
                <a:latin typeface="Cambria" panose="02040503050406030204" pitchFamily="18" charset="0"/>
                <a:ea typeface="Cambria" panose="02040503050406030204" pitchFamily="18" charset="0"/>
              </a:rPr>
              <a:t>Neural</a:t>
            </a:r>
            <a:r>
              <a:rPr lang="it-IT" sz="2000" b="1" dirty="0">
                <a:solidFill>
                  <a:srgbClr val="FF0000"/>
                </a:solidFill>
                <a:latin typeface="Cambria" panose="02040503050406030204" pitchFamily="18" charset="0"/>
                <a:ea typeface="Cambria" panose="02040503050406030204" pitchFamily="18" charset="0"/>
              </a:rPr>
              <a:t> Networks (</a:t>
            </a:r>
            <a:r>
              <a:rPr lang="it-IT" sz="2000" b="1" dirty="0" err="1">
                <a:solidFill>
                  <a:srgbClr val="FF0000"/>
                </a:solidFill>
                <a:latin typeface="Cambria" panose="02040503050406030204" pitchFamily="18" charset="0"/>
                <a:ea typeface="Cambria" panose="02040503050406030204" pitchFamily="18" charset="0"/>
              </a:rPr>
              <a:t>PINNs</a:t>
            </a:r>
            <a:r>
              <a:rPr lang="it-IT" sz="2000" b="1" dirty="0">
                <a:solidFill>
                  <a:srgbClr val="FF0000"/>
                </a:solidFill>
                <a:latin typeface="Cambria" panose="02040503050406030204" pitchFamily="18" charset="0"/>
                <a:ea typeface="Cambria" panose="02040503050406030204" pitchFamily="18" charset="0"/>
              </a:rPr>
              <a:t>)</a:t>
            </a:r>
          </a:p>
        </p:txBody>
      </p:sp>
      <p:cxnSp>
        <p:nvCxnSpPr>
          <p:cNvPr id="35" name="Connettore 2 34">
            <a:extLst>
              <a:ext uri="{FF2B5EF4-FFF2-40B4-BE49-F238E27FC236}">
                <a16:creationId xmlns:a16="http://schemas.microsoft.com/office/drawing/2014/main" id="{E93CE942-7A7A-7160-4E84-5E43143429E1}"/>
              </a:ext>
            </a:extLst>
          </p:cNvPr>
          <p:cNvCxnSpPr>
            <a:cxnSpLocks/>
            <a:endCxn id="27" idx="1"/>
          </p:cNvCxnSpPr>
          <p:nvPr/>
        </p:nvCxnSpPr>
        <p:spPr>
          <a:xfrm>
            <a:off x="4976413" y="2948997"/>
            <a:ext cx="556683" cy="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ttore 2 37">
            <a:extLst>
              <a:ext uri="{FF2B5EF4-FFF2-40B4-BE49-F238E27FC236}">
                <a16:creationId xmlns:a16="http://schemas.microsoft.com/office/drawing/2014/main" id="{85C2783E-C7BD-ACA5-A7D9-6EE9939C2F85}"/>
              </a:ext>
            </a:extLst>
          </p:cNvPr>
          <p:cNvCxnSpPr>
            <a:cxnSpLocks/>
            <a:stCxn id="29" idx="1"/>
            <a:endCxn id="27" idx="3"/>
          </p:cNvCxnSpPr>
          <p:nvPr/>
        </p:nvCxnSpPr>
        <p:spPr>
          <a:xfrm flipH="1" flipV="1">
            <a:off x="6290039" y="2948997"/>
            <a:ext cx="556686" cy="295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ttore 2 43">
            <a:extLst>
              <a:ext uri="{FF2B5EF4-FFF2-40B4-BE49-F238E27FC236}">
                <a16:creationId xmlns:a16="http://schemas.microsoft.com/office/drawing/2014/main" id="{ABA13AF3-CA67-80EE-7A85-20F93FF67FDD}"/>
              </a:ext>
            </a:extLst>
          </p:cNvPr>
          <p:cNvCxnSpPr>
            <a:stCxn id="27" idx="2"/>
            <a:endCxn id="31" idx="0"/>
          </p:cNvCxnSpPr>
          <p:nvPr/>
        </p:nvCxnSpPr>
        <p:spPr>
          <a:xfrm>
            <a:off x="5911568" y="3149052"/>
            <a:ext cx="1" cy="228191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218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E15D4-9EE7-B577-17C3-F529FF7AB5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AD0A96-B137-B715-3899-4F6ACD3C3172}"/>
              </a:ext>
            </a:extLst>
          </p:cNvPr>
          <p:cNvSpPr>
            <a:spLocks noGrp="1"/>
          </p:cNvSpPr>
          <p:nvPr>
            <p:ph type="title"/>
          </p:nvPr>
        </p:nvSpPr>
        <p:spPr>
          <a:xfrm>
            <a:off x="983431" y="192515"/>
            <a:ext cx="11103023" cy="457200"/>
          </a:xfrm>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Integrated Data Analysis and Physics-Informed Neural Networks </a:t>
            </a:r>
          </a:p>
        </p:txBody>
      </p:sp>
      <p:sp>
        <p:nvSpPr>
          <p:cNvPr id="3" name="Content Placeholder 2">
            <a:extLst>
              <a:ext uri="{FF2B5EF4-FFF2-40B4-BE49-F238E27FC236}">
                <a16:creationId xmlns:a16="http://schemas.microsoft.com/office/drawing/2014/main" id="{E4B62542-DFEE-0983-55C7-DFF6474CCE4F}"/>
              </a:ext>
            </a:extLst>
          </p:cNvPr>
          <p:cNvSpPr>
            <a:spLocks noGrp="1"/>
          </p:cNvSpPr>
          <p:nvPr>
            <p:ph idx="1"/>
          </p:nvPr>
        </p:nvSpPr>
        <p:spPr>
          <a:xfrm>
            <a:off x="609600" y="836712"/>
            <a:ext cx="11103024" cy="5516791"/>
          </a:xfrm>
        </p:spPr>
        <p:txBody>
          <a:bodyPr>
            <a:normAutofit/>
          </a:bodyPr>
          <a:lstStyle/>
          <a:p>
            <a:pPr algn="just"/>
            <a:r>
              <a:rPr lang="en-GB" sz="1800" b="1" dirty="0">
                <a:latin typeface="Cambria" panose="02040503050406030204" pitchFamily="18" charset="0"/>
                <a:ea typeface="Cambria" panose="02040503050406030204" pitchFamily="18" charset="0"/>
                <a:cs typeface="Times New Roman" panose="02020603050405020304" pitchFamily="18" charset="0"/>
              </a:rPr>
              <a:t>PINNs </a:t>
            </a:r>
            <a:r>
              <a:rPr lang="en-GB" sz="1800" dirty="0">
                <a:latin typeface="Cambria" panose="02040503050406030204" pitchFamily="18" charset="0"/>
                <a:ea typeface="Cambria" panose="02040503050406030204" pitchFamily="18" charset="0"/>
                <a:cs typeface="Times New Roman" panose="02020603050405020304" pitchFamily="18" charset="0"/>
              </a:rPr>
              <a:t>are a deep learning methodology that </a:t>
            </a:r>
            <a:r>
              <a:rPr lang="en-GB" sz="1800" b="1" dirty="0">
                <a:latin typeface="Cambria" panose="02040503050406030204" pitchFamily="18" charset="0"/>
                <a:ea typeface="Cambria" panose="02040503050406030204" pitchFamily="18" charset="0"/>
                <a:cs typeface="Times New Roman" panose="02020603050405020304" pitchFamily="18" charset="0"/>
              </a:rPr>
              <a:t>combines information </a:t>
            </a:r>
            <a:r>
              <a:rPr lang="en-GB" sz="1800" dirty="0">
                <a:latin typeface="Cambria" panose="02040503050406030204" pitchFamily="18" charset="0"/>
                <a:ea typeface="Cambria" panose="02040503050406030204" pitchFamily="18" charset="0"/>
                <a:cs typeface="Times New Roman" panose="02020603050405020304" pitchFamily="18" charset="0"/>
              </a:rPr>
              <a:t>about the </a:t>
            </a:r>
            <a:r>
              <a:rPr lang="en-GB" sz="1800" b="1" dirty="0">
                <a:latin typeface="Cambria" panose="02040503050406030204" pitchFamily="18" charset="0"/>
                <a:ea typeface="Cambria" panose="02040503050406030204" pitchFamily="18" charset="0"/>
                <a:cs typeface="Times New Roman" panose="02020603050405020304" pitchFamily="18" charset="0"/>
              </a:rPr>
              <a:t>governing physical equations and measurements</a:t>
            </a:r>
            <a:r>
              <a:rPr lang="en-GB" sz="1800" dirty="0">
                <a:latin typeface="Cambria" panose="02040503050406030204" pitchFamily="18" charset="0"/>
                <a:ea typeface="Cambria" panose="02040503050406030204" pitchFamily="18" charset="0"/>
                <a:cs typeface="Times New Roman" panose="02020603050405020304" pitchFamily="18" charset="0"/>
              </a:rPr>
              <a:t>. (First article on PINNs is from 2019 – </a:t>
            </a:r>
            <a:r>
              <a:rPr lang="en-GB" sz="1800" i="1" dirty="0" err="1">
                <a:latin typeface="Cambria" panose="02040503050406030204" pitchFamily="18" charset="0"/>
                <a:ea typeface="Cambria" panose="02040503050406030204" pitchFamily="18" charset="0"/>
                <a:cs typeface="Times New Roman" panose="02020603050405020304" pitchFamily="18" charset="0"/>
              </a:rPr>
              <a:t>Raissi</a:t>
            </a:r>
            <a:r>
              <a:rPr lang="en-GB" sz="1800" i="1" dirty="0">
                <a:latin typeface="Cambria" panose="02040503050406030204" pitchFamily="18" charset="0"/>
                <a:ea typeface="Cambria" panose="02040503050406030204" pitchFamily="18" charset="0"/>
                <a:cs typeface="Times New Roman" panose="02020603050405020304" pitchFamily="18" charset="0"/>
              </a:rPr>
              <a:t> et al., 2019  J. Comp. Phys.</a:t>
            </a:r>
            <a:r>
              <a:rPr lang="en-GB" sz="1800" dirty="0">
                <a:latin typeface="Cambria" panose="02040503050406030204" pitchFamily="18" charset="0"/>
                <a:ea typeface="Cambria" panose="02040503050406030204" pitchFamily="18" charset="0"/>
                <a:cs typeface="Times New Roman" panose="02020603050405020304" pitchFamily="18" charset="0"/>
              </a:rPr>
              <a:t>)</a:t>
            </a:r>
          </a:p>
          <a:p>
            <a:pPr algn="just"/>
            <a:endParaRPr lang="en-GB" sz="1800" dirty="0">
              <a:latin typeface="Cambria" panose="02040503050406030204" pitchFamily="18" charset="0"/>
              <a:ea typeface="Cambria" panose="02040503050406030204" pitchFamily="18" charset="0"/>
              <a:cs typeface="Times New Roman" panose="02020603050405020304" pitchFamily="18" charset="0"/>
            </a:endParaRPr>
          </a:p>
          <a:p>
            <a:pPr algn="just"/>
            <a:r>
              <a:rPr lang="en-GB" sz="1800" dirty="0">
                <a:latin typeface="Cambria" panose="02040503050406030204" pitchFamily="18" charset="0"/>
                <a:ea typeface="Cambria" panose="02040503050406030204" pitchFamily="18" charset="0"/>
                <a:cs typeface="Times New Roman" panose="02020603050405020304" pitchFamily="18" charset="0"/>
              </a:rPr>
              <a:t>Useful in various scientific and technological applications: predictive models for </a:t>
            </a:r>
            <a:r>
              <a:rPr lang="en-GB" sz="1800" b="1" dirty="0">
                <a:latin typeface="Cambria" panose="02040503050406030204" pitchFamily="18" charset="0"/>
                <a:ea typeface="Cambria" panose="02040503050406030204" pitchFamily="18" charset="0"/>
                <a:cs typeface="Times New Roman" panose="02020603050405020304" pitchFamily="18" charset="0"/>
              </a:rPr>
              <a:t>physics-guided extrapolation</a:t>
            </a:r>
            <a:r>
              <a:rPr lang="en-GB" sz="1800" dirty="0">
                <a:latin typeface="Cambria" panose="02040503050406030204" pitchFamily="18" charset="0"/>
                <a:ea typeface="Cambria" panose="02040503050406030204" pitchFamily="18" charset="0"/>
                <a:cs typeface="Times New Roman" panose="02020603050405020304" pitchFamily="18" charset="0"/>
              </a:rPr>
              <a:t> and regularisation, </a:t>
            </a:r>
            <a:r>
              <a:rPr lang="en-GB" sz="1800" b="1" dirty="0">
                <a:latin typeface="Cambria" panose="02040503050406030204" pitchFamily="18" charset="0"/>
                <a:ea typeface="Cambria" panose="02040503050406030204" pitchFamily="18" charset="0"/>
                <a:cs typeface="Times New Roman" panose="02020603050405020304" pitchFamily="18" charset="0"/>
              </a:rPr>
              <a:t>solving PDEs </a:t>
            </a:r>
            <a:r>
              <a:rPr lang="en-GB" sz="1800" dirty="0">
                <a:latin typeface="Cambria" panose="02040503050406030204" pitchFamily="18" charset="0"/>
                <a:ea typeface="Cambria" panose="02040503050406030204" pitchFamily="18" charset="0"/>
                <a:cs typeface="Times New Roman" panose="02020603050405020304" pitchFamily="18" charset="0"/>
              </a:rPr>
              <a:t>with a meshless approach and domain decomposition, and </a:t>
            </a:r>
            <a:r>
              <a:rPr lang="en-GB" sz="1800" b="1" dirty="0">
                <a:latin typeface="Cambria" panose="02040503050406030204" pitchFamily="18" charset="0"/>
                <a:ea typeface="Cambria" panose="02040503050406030204" pitchFamily="18" charset="0"/>
                <a:cs typeface="Times New Roman" panose="02020603050405020304" pitchFamily="18" charset="0"/>
              </a:rPr>
              <a:t>addressing problems with incomplete physics information</a:t>
            </a:r>
          </a:p>
          <a:p>
            <a:pPr algn="just"/>
            <a:endParaRPr lang="en-GB" sz="1800" b="1" dirty="0">
              <a:latin typeface="Cambria" panose="02040503050406030204" pitchFamily="18" charset="0"/>
              <a:ea typeface="Cambria" panose="02040503050406030204" pitchFamily="18" charset="0"/>
              <a:cs typeface="Times New Roman" panose="02020603050405020304" pitchFamily="18" charset="0"/>
            </a:endParaRPr>
          </a:p>
          <a:p>
            <a:pPr algn="just"/>
            <a:r>
              <a:rPr lang="en-GB" sz="1800" dirty="0">
                <a:latin typeface="Cambria" panose="02040503050406030204" pitchFamily="18" charset="0"/>
                <a:ea typeface="Cambria" panose="02040503050406030204" pitchFamily="18" charset="0"/>
                <a:cs typeface="Times New Roman" panose="02020603050405020304" pitchFamily="18" charset="0"/>
              </a:rPr>
              <a:t>The consistency with the </a:t>
            </a:r>
            <a:r>
              <a:rPr lang="en-GB" sz="1800" b="1" dirty="0">
                <a:latin typeface="Cambria" panose="02040503050406030204" pitchFamily="18" charset="0"/>
                <a:ea typeface="Cambria" panose="02040503050406030204" pitchFamily="18" charset="0"/>
                <a:cs typeface="Times New Roman" panose="02020603050405020304" pitchFamily="18" charset="0"/>
              </a:rPr>
              <a:t>physics equation avoids the overfitting </a:t>
            </a:r>
            <a:r>
              <a:rPr lang="en-GB" sz="1800" dirty="0">
                <a:latin typeface="Cambria" panose="02040503050406030204" pitchFamily="18" charset="0"/>
                <a:ea typeface="Cambria" panose="02040503050406030204" pitchFamily="18" charset="0"/>
                <a:cs typeface="Times New Roman" panose="02020603050405020304" pitchFamily="18" charset="0"/>
              </a:rPr>
              <a:t>of noise or outliers (noise and outliers are not solutions of the PDE). So, the algorithm can be used </a:t>
            </a:r>
            <a:r>
              <a:rPr lang="en-GB" sz="1800" b="1" dirty="0">
                <a:latin typeface="Cambria" panose="02040503050406030204" pitchFamily="18" charset="0"/>
                <a:ea typeface="Cambria" panose="02040503050406030204" pitchFamily="18" charset="0"/>
                <a:cs typeface="Times New Roman" panose="02020603050405020304" pitchFamily="18" charset="0"/>
              </a:rPr>
              <a:t>to “diagnose diagnostics” and for cross-calibration </a:t>
            </a:r>
            <a:r>
              <a:rPr lang="en-GB" sz="1800" i="1" dirty="0">
                <a:latin typeface="Cambria" panose="02040503050406030204" pitchFamily="18" charset="0"/>
                <a:ea typeface="Cambria" panose="02040503050406030204" pitchFamily="18" charset="0"/>
                <a:cs typeface="Times New Roman" panose="02020603050405020304" pitchFamily="18" charset="0"/>
              </a:rPr>
              <a:t>[1]</a:t>
            </a:r>
            <a:r>
              <a:rPr lang="en-GB" sz="1800" b="1" dirty="0">
                <a:latin typeface="Cambria" panose="02040503050406030204" pitchFamily="18" charset="0"/>
                <a:ea typeface="Cambria" panose="02040503050406030204" pitchFamily="18" charset="0"/>
                <a:cs typeface="Times New Roman" panose="02020603050405020304" pitchFamily="18" charset="0"/>
              </a:rPr>
              <a:t>.</a:t>
            </a:r>
          </a:p>
          <a:p>
            <a:pPr algn="just"/>
            <a:endParaRPr lang="en-GB" sz="1800" dirty="0">
              <a:latin typeface="Cambria" panose="02040503050406030204" pitchFamily="18" charset="0"/>
              <a:ea typeface="Cambria" panose="02040503050406030204" pitchFamily="18" charset="0"/>
              <a:cs typeface="Times New Roman" panose="02020603050405020304" pitchFamily="18" charset="0"/>
            </a:endParaRPr>
          </a:p>
          <a:p>
            <a:pPr algn="just"/>
            <a:r>
              <a:rPr lang="en-GB" sz="1800" dirty="0">
                <a:latin typeface="Cambria" panose="02040503050406030204" pitchFamily="18" charset="0"/>
                <a:ea typeface="Cambria" panose="02040503050406030204" pitchFamily="18" charset="0"/>
                <a:cs typeface="Times New Roman" panose="02020603050405020304" pitchFamily="18" charset="0"/>
              </a:rPr>
              <a:t>The </a:t>
            </a:r>
            <a:r>
              <a:rPr lang="en-GB" sz="1800" b="1" dirty="0">
                <a:latin typeface="Cambria" panose="02040503050406030204" pitchFamily="18" charset="0"/>
                <a:ea typeface="Cambria" panose="02040503050406030204" pitchFamily="18" charset="0"/>
                <a:cs typeface="Times New Roman" panose="02020603050405020304" pitchFamily="18" charset="0"/>
              </a:rPr>
              <a:t>integration of new physical </a:t>
            </a:r>
            <a:r>
              <a:rPr lang="en-GB" sz="1800" dirty="0">
                <a:latin typeface="Cambria" panose="02040503050406030204" pitchFamily="18" charset="0"/>
                <a:ea typeface="Cambria" panose="02040503050406030204" pitchFamily="18" charset="0"/>
                <a:cs typeface="Times New Roman" panose="02020603050405020304" pitchFamily="18" charset="0"/>
              </a:rPr>
              <a:t>constraints or </a:t>
            </a:r>
            <a:r>
              <a:rPr lang="en-GB" sz="1800" b="1" dirty="0">
                <a:latin typeface="Cambria" panose="02040503050406030204" pitchFamily="18" charset="0"/>
                <a:ea typeface="Cambria" panose="02040503050406030204" pitchFamily="18" charset="0"/>
                <a:cs typeface="Times New Roman" panose="02020603050405020304" pitchFamily="18" charset="0"/>
              </a:rPr>
              <a:t>models and of new diagnostics </a:t>
            </a:r>
            <a:r>
              <a:rPr lang="en-GB" sz="1800" dirty="0">
                <a:latin typeface="Cambria" panose="02040503050406030204" pitchFamily="18" charset="0"/>
                <a:ea typeface="Cambria" panose="02040503050406030204" pitchFamily="18" charset="0"/>
                <a:cs typeface="Times New Roman" panose="02020603050405020304" pitchFamily="18" charset="0"/>
              </a:rPr>
              <a:t>in the model is </a:t>
            </a:r>
            <a:r>
              <a:rPr lang="en-GB" sz="1800" b="1" dirty="0">
                <a:latin typeface="Cambria" panose="02040503050406030204" pitchFamily="18" charset="0"/>
                <a:ea typeface="Cambria" panose="02040503050406030204" pitchFamily="18" charset="0"/>
                <a:cs typeface="Times New Roman" panose="02020603050405020304" pitchFamily="18" charset="0"/>
              </a:rPr>
              <a:t>very easy </a:t>
            </a:r>
            <a:r>
              <a:rPr lang="en-GB" sz="1800" i="1" dirty="0">
                <a:latin typeface="Cambria" panose="02040503050406030204" pitchFamily="18" charset="0"/>
                <a:ea typeface="Cambria" panose="02040503050406030204" pitchFamily="18" charset="0"/>
                <a:cs typeface="Times New Roman" panose="02020603050405020304" pitchFamily="18" charset="0"/>
              </a:rPr>
              <a:t>[1,2]</a:t>
            </a:r>
            <a:r>
              <a:rPr lang="en-GB" sz="1800" dirty="0">
                <a:latin typeface="Cambria" panose="02040503050406030204" pitchFamily="18" charset="0"/>
                <a:ea typeface="Cambria" panose="02040503050406030204" pitchFamily="18" charset="0"/>
                <a:cs typeface="Times New Roman" panose="02020603050405020304" pitchFamily="18" charset="0"/>
              </a:rPr>
              <a:t>. </a:t>
            </a:r>
          </a:p>
          <a:p>
            <a:pPr algn="just"/>
            <a:endParaRPr lang="en-GB" sz="1800" dirty="0">
              <a:latin typeface="Cambria" panose="02040503050406030204" pitchFamily="18" charset="0"/>
              <a:ea typeface="Cambria" panose="02040503050406030204" pitchFamily="18" charset="0"/>
              <a:cs typeface="Times New Roman" panose="02020603050405020304" pitchFamily="18" charset="0"/>
            </a:endParaRPr>
          </a:p>
          <a:p>
            <a:pPr algn="just"/>
            <a:r>
              <a:rPr lang="it-IT" sz="1800" b="1" dirty="0" err="1">
                <a:latin typeface="Cambria" panose="02040503050406030204" pitchFamily="18" charset="0"/>
                <a:ea typeface="Cambria" panose="02040503050406030204" pitchFamily="18" charset="0"/>
              </a:rPr>
              <a:t>Each</a:t>
            </a:r>
            <a:r>
              <a:rPr lang="it-IT" sz="1800" b="1" dirty="0">
                <a:latin typeface="Cambria" panose="02040503050406030204" pitchFamily="18" charset="0"/>
                <a:ea typeface="Cambria" panose="02040503050406030204" pitchFamily="18" charset="0"/>
              </a:rPr>
              <a:t> scenario </a:t>
            </a:r>
            <a:r>
              <a:rPr lang="it-IT" sz="1800" b="1" dirty="0" err="1">
                <a:latin typeface="Cambria" panose="02040503050406030204" pitchFamily="18" charset="0"/>
                <a:ea typeface="Cambria" panose="02040503050406030204" pitchFamily="18" charset="0"/>
              </a:rPr>
              <a:t>requires</a:t>
            </a:r>
            <a:r>
              <a:rPr lang="it-IT" sz="1800" b="1" dirty="0">
                <a:latin typeface="Cambria" panose="02040503050406030204" pitchFamily="18" charset="0"/>
                <a:ea typeface="Cambria" panose="02040503050406030204" pitchFamily="18" charset="0"/>
              </a:rPr>
              <a:t> a </a:t>
            </a:r>
            <a:r>
              <a:rPr lang="it-IT" sz="1800" b="1" dirty="0" err="1">
                <a:latin typeface="Cambria" panose="02040503050406030204" pitchFamily="18" charset="0"/>
                <a:ea typeface="Cambria" panose="02040503050406030204" pitchFamily="18" charset="0"/>
              </a:rPr>
              <a:t>dedicated</a:t>
            </a:r>
            <a:r>
              <a:rPr lang="it-IT" sz="1800" b="1" dirty="0">
                <a:latin typeface="Cambria" panose="02040503050406030204" pitchFamily="18" charset="0"/>
                <a:ea typeface="Cambria" panose="02040503050406030204" pitchFamily="18" charset="0"/>
              </a:rPr>
              <a:t> training</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which</a:t>
            </a:r>
            <a:r>
              <a:rPr lang="it-IT" sz="1800" dirty="0">
                <a:latin typeface="Cambria" panose="02040503050406030204" pitchFamily="18" charset="0"/>
                <a:ea typeface="Cambria" panose="02040503050406030204" pitchFamily="18" charset="0"/>
              </a:rPr>
              <a:t> takes hours, so the </a:t>
            </a:r>
            <a:r>
              <a:rPr lang="it-IT" sz="1800" dirty="0" err="1">
                <a:latin typeface="Cambria" panose="02040503050406030204" pitchFamily="18" charset="0"/>
                <a:ea typeface="Cambria" panose="02040503050406030204" pitchFamily="18" charset="0"/>
              </a:rPr>
              <a:t>method</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is</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not</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suitable</a:t>
            </a:r>
            <a:r>
              <a:rPr lang="it-IT" sz="1800" dirty="0">
                <a:latin typeface="Cambria" panose="02040503050406030204" pitchFamily="18" charset="0"/>
                <a:ea typeface="Cambria" panose="02040503050406030204" pitchFamily="18" charset="0"/>
              </a:rPr>
              <a:t> for real-time use. </a:t>
            </a:r>
            <a:r>
              <a:rPr lang="it-IT" sz="1800" dirty="0" err="1">
                <a:latin typeface="Cambria" panose="02040503050406030204" pitchFamily="18" charset="0"/>
                <a:ea typeface="Cambria" panose="02040503050406030204" pitchFamily="18" charset="0"/>
              </a:rPr>
              <a:t>It</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is</a:t>
            </a:r>
            <a:r>
              <a:rPr lang="it-IT" sz="1800" dirty="0">
                <a:latin typeface="Cambria" panose="02040503050406030204" pitchFamily="18" charset="0"/>
                <a:ea typeface="Cambria" panose="02040503050406030204" pitchFamily="18" charset="0"/>
              </a:rPr>
              <a:t> </a:t>
            </a:r>
            <a:r>
              <a:rPr lang="it-IT" sz="1800" b="1" dirty="0" err="1">
                <a:latin typeface="Cambria" panose="02040503050406030204" pitchFamily="18" charset="0"/>
                <a:ea typeface="Cambria" panose="02040503050406030204" pitchFamily="18" charset="0"/>
              </a:rPr>
              <a:t>meant</a:t>
            </a:r>
            <a:r>
              <a:rPr lang="it-IT" sz="1800" b="1" dirty="0">
                <a:latin typeface="Cambria" panose="02040503050406030204" pitchFamily="18" charset="0"/>
                <a:ea typeface="Cambria" panose="02040503050406030204" pitchFamily="18" charset="0"/>
              </a:rPr>
              <a:t> to support post-</a:t>
            </a:r>
            <a:r>
              <a:rPr lang="it-IT" sz="1800" b="1" dirty="0" err="1">
                <a:latin typeface="Cambria" panose="02040503050406030204" pitchFamily="18" charset="0"/>
                <a:ea typeface="Cambria" panose="02040503050406030204" pitchFamily="18" charset="0"/>
              </a:rPr>
              <a:t>pulse</a:t>
            </a:r>
            <a:r>
              <a:rPr lang="it-IT" sz="1800" b="1" dirty="0">
                <a:latin typeface="Cambria" panose="02040503050406030204" pitchFamily="18" charset="0"/>
                <a:ea typeface="Cambria" panose="02040503050406030204" pitchFamily="18" charset="0"/>
              </a:rPr>
              <a:t> </a:t>
            </a:r>
            <a:r>
              <a:rPr lang="it-IT" sz="1800" b="1" dirty="0" err="1">
                <a:latin typeface="Cambria" panose="02040503050406030204" pitchFamily="18" charset="0"/>
                <a:ea typeface="Cambria" panose="02040503050406030204" pitchFamily="18" charset="0"/>
              </a:rPr>
              <a:t>analyses</a:t>
            </a:r>
            <a:r>
              <a:rPr lang="it-IT" sz="1800" b="1" dirty="0">
                <a:latin typeface="Cambria" panose="02040503050406030204" pitchFamily="18" charset="0"/>
                <a:ea typeface="Cambria" panose="02040503050406030204" pitchFamily="18" charset="0"/>
              </a:rPr>
              <a:t> </a:t>
            </a:r>
            <a:r>
              <a:rPr lang="it-IT" sz="1800" dirty="0">
                <a:latin typeface="Cambria" panose="02040503050406030204" pitchFamily="18" charset="0"/>
                <a:ea typeface="Cambria" panose="02040503050406030204" pitchFamily="18" charset="0"/>
              </a:rPr>
              <a:t>for </a:t>
            </a:r>
            <a:r>
              <a:rPr lang="it-IT" sz="1800" dirty="0" err="1">
                <a:latin typeface="Cambria" panose="02040503050406030204" pitchFamily="18" charset="0"/>
                <a:ea typeface="Cambria" panose="02040503050406030204" pitchFamily="18" charset="0"/>
              </a:rPr>
              <a:t>physics</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interpretation</a:t>
            </a:r>
            <a:r>
              <a:rPr lang="it-IT" sz="1800" dirty="0">
                <a:latin typeface="Cambria" panose="02040503050406030204" pitchFamily="18" charset="0"/>
                <a:ea typeface="Cambria" panose="02040503050406030204" pitchFamily="18" charset="0"/>
              </a:rPr>
              <a:t> and knowledge </a:t>
            </a:r>
            <a:r>
              <a:rPr lang="it-IT" sz="1800" dirty="0" err="1">
                <a:latin typeface="Cambria" panose="02040503050406030204" pitchFamily="18" charset="0"/>
                <a:ea typeface="Cambria" panose="02040503050406030204" pitchFamily="18" charset="0"/>
              </a:rPr>
              <a:t>discovery</a:t>
            </a:r>
            <a:r>
              <a:rPr lang="it-IT" sz="1800" dirty="0">
                <a:latin typeface="Cambria" panose="02040503050406030204" pitchFamily="18" charset="0"/>
                <a:ea typeface="Cambria" panose="02040503050406030204" pitchFamily="18" charset="0"/>
              </a:rPr>
              <a:t>.</a:t>
            </a:r>
          </a:p>
          <a:p>
            <a:pPr algn="just"/>
            <a:endParaRPr lang="en-GB" sz="1800" b="1" dirty="0">
              <a:latin typeface="Cambria" panose="02040503050406030204" pitchFamily="18" charset="0"/>
              <a:ea typeface="Cambria" panose="02040503050406030204" pitchFamily="18" charset="0"/>
              <a:cs typeface="Times New Roman" panose="02020603050405020304" pitchFamily="18" charset="0"/>
            </a:endParaRPr>
          </a:p>
          <a:p>
            <a:pPr algn="just"/>
            <a:endParaRPr lang="en-GB" sz="1800" noProof="0" dirty="0">
              <a:latin typeface="Cambria" panose="02040503050406030204" pitchFamily="18" charset="0"/>
              <a:ea typeface="Cambria" panose="020405030504060302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85180B24-5F03-FC28-01E5-EC9F72938960}"/>
              </a:ext>
            </a:extLst>
          </p:cNvPr>
          <p:cNvSpPr>
            <a:spLocks noGrp="1"/>
          </p:cNvSpPr>
          <p:nvPr>
            <p:ph type="sldNum" sz="quarter" idx="12"/>
          </p:nvPr>
        </p:nvSpPr>
        <p:spPr/>
        <p:txBody>
          <a:bodyPr/>
          <a:lstStyle/>
          <a:p>
            <a:fld id="{6A6D9FA1-99C7-4910-8E32-B85D378B0060}" type="slidenum">
              <a:rPr lang="en-GB" noProof="0" smtClean="0">
                <a:solidFill>
                  <a:prstClr val="white"/>
                </a:solidFill>
                <a:latin typeface="Cambria" panose="02040503050406030204" pitchFamily="18" charset="0"/>
                <a:ea typeface="Cambria" panose="02040503050406030204" pitchFamily="18" charset="0"/>
              </a:rPr>
              <a:pPr/>
              <a:t>4</a:t>
            </a:fld>
            <a:endParaRPr lang="en-GB" noProof="0" dirty="0">
              <a:solidFill>
                <a:prstClr val="white"/>
              </a:solidFill>
              <a:latin typeface="Cambria" panose="02040503050406030204" pitchFamily="18" charset="0"/>
              <a:ea typeface="Cambria" panose="02040503050406030204" pitchFamily="18" charset="0"/>
            </a:endParaRPr>
          </a:p>
        </p:txBody>
      </p:sp>
      <p:sp>
        <p:nvSpPr>
          <p:cNvPr id="8" name="Footer Placeholder 3">
            <a:extLst>
              <a:ext uri="{FF2B5EF4-FFF2-40B4-BE49-F238E27FC236}">
                <a16:creationId xmlns:a16="http://schemas.microsoft.com/office/drawing/2014/main" id="{08ED22C1-CACB-A396-C8BC-0104CDFA8C83}"/>
              </a:ext>
            </a:extLst>
          </p:cNvPr>
          <p:cNvSpPr>
            <a:spLocks noGrp="1"/>
          </p:cNvSpPr>
          <p:nvPr>
            <p:ph type="ftr" sz="quarter" idx="11"/>
          </p:nvPr>
        </p:nvSpPr>
        <p:spPr>
          <a:xfrm>
            <a:off x="825623" y="6555770"/>
            <a:ext cx="9406197" cy="302230"/>
          </a:xfrm>
        </p:spPr>
        <p:txBody>
          <a:bodyPr/>
          <a:lstStyle/>
          <a:p>
            <a:r>
              <a:rPr lang="en-US" noProof="0"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noProof="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D45219E6-219D-F152-57F8-49BFB183108F}"/>
              </a:ext>
            </a:extLst>
          </p:cNvPr>
          <p:cNvSpPr txBox="1">
            <a:spLocks/>
          </p:cNvSpPr>
          <p:nvPr/>
        </p:nvSpPr>
        <p:spPr>
          <a:xfrm>
            <a:off x="544488" y="6188696"/>
            <a:ext cx="11103024" cy="329614"/>
          </a:xfrm>
          <a:prstGeom prst="rect">
            <a:avLst/>
          </a:prstGeom>
        </p:spPr>
        <p:txBody>
          <a:bodyPr vert="horz" lIns="91440" tIns="45720" rIns="91440" bIns="45720" rtlCol="0">
            <a:no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Arial" panose="020B0604020202020204" pitchFamily="34" charset="0"/>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Arial" panose="020B0604020202020204" pitchFamily="34" charset="0"/>
              </a:defRPr>
            </a:lvl2pPr>
            <a:lvl3pPr marL="857250" indent="-171450" algn="l" defTabSz="685800" rtl="0" eaLnBrk="1" latinLnBrk="0" hangingPunct="1">
              <a:spcBef>
                <a:spcPct val="20000"/>
              </a:spcBef>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buNone/>
            </a:pPr>
            <a:r>
              <a:rPr lang="en-GB" sz="1400" i="1" noProof="0" dirty="0">
                <a:latin typeface="Times New Roman" panose="02020603050405020304" pitchFamily="18" charset="0"/>
                <a:cs typeface="Times New Roman" panose="02020603050405020304" pitchFamily="18" charset="0"/>
              </a:rPr>
              <a:t>[1] M. </a:t>
            </a:r>
            <a:r>
              <a:rPr lang="en-GB" sz="1400" i="1" noProof="0" dirty="0" err="1">
                <a:latin typeface="Times New Roman" panose="02020603050405020304" pitchFamily="18" charset="0"/>
                <a:cs typeface="Times New Roman" panose="02020603050405020304" pitchFamily="18" charset="0"/>
              </a:rPr>
              <a:t>Raissi</a:t>
            </a:r>
            <a:r>
              <a:rPr lang="en-GB" sz="1400" i="1" noProof="0" dirty="0">
                <a:latin typeface="Times New Roman" panose="02020603050405020304" pitchFamily="18" charset="0"/>
                <a:cs typeface="Times New Roman" panose="02020603050405020304" pitchFamily="18" charset="0"/>
              </a:rPr>
              <a:t> et al., 2019 Journal of Computational Physics</a:t>
            </a:r>
          </a:p>
        </p:txBody>
      </p:sp>
    </p:spTree>
    <p:extLst>
      <p:ext uri="{BB962C8B-B14F-4D97-AF65-F5344CB8AC3E}">
        <p14:creationId xmlns:p14="http://schemas.microsoft.com/office/powerpoint/2010/main" val="1163386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8477F-8DB4-0010-EA83-14FC3B0EAB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ADEBF7-3A25-C829-B823-20C962DFD206}"/>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Some preliminaries: neural networks</a:t>
            </a:r>
          </a:p>
        </p:txBody>
      </p:sp>
      <p:sp>
        <p:nvSpPr>
          <p:cNvPr id="5" name="Slide Number Placeholder 4">
            <a:extLst>
              <a:ext uri="{FF2B5EF4-FFF2-40B4-BE49-F238E27FC236}">
                <a16:creationId xmlns:a16="http://schemas.microsoft.com/office/drawing/2014/main" id="{BAD962EE-6B52-005B-4898-7BB685EC0A6F}"/>
              </a:ext>
            </a:extLst>
          </p:cNvPr>
          <p:cNvSpPr>
            <a:spLocks noGrp="1"/>
          </p:cNvSpPr>
          <p:nvPr>
            <p:ph type="sldNum" sz="quarter" idx="12"/>
          </p:nvPr>
        </p:nvSpPr>
        <p:spPr/>
        <p:txBody>
          <a:bodyPr/>
          <a:lstStyle/>
          <a:p>
            <a:fld id="{6A6D9FA1-99C7-4910-8E32-B85D378B0060}" type="slidenum">
              <a:rPr lang="en-GB" noProof="0" smtClean="0">
                <a:solidFill>
                  <a:prstClr val="white"/>
                </a:solidFill>
              </a:rPr>
              <a:pPr/>
              <a:t>5</a:t>
            </a:fld>
            <a:endParaRPr lang="en-GB" noProof="0" dirty="0">
              <a:solidFill>
                <a:prstClr val="white"/>
              </a:solidFill>
            </a:endParaRPr>
          </a:p>
        </p:txBody>
      </p:sp>
      <mc:AlternateContent xmlns:mc="http://schemas.openxmlformats.org/markup-compatibility/2006" xmlns:a14="http://schemas.microsoft.com/office/drawing/2010/main">
        <mc:Choice Requires="a14">
          <p:sp>
            <p:nvSpPr>
              <p:cNvPr id="3" name="TextBox 31">
                <a:extLst>
                  <a:ext uri="{FF2B5EF4-FFF2-40B4-BE49-F238E27FC236}">
                    <a16:creationId xmlns:a16="http://schemas.microsoft.com/office/drawing/2014/main" id="{83D3F39A-BA04-9E57-4278-7AEDB9A9A63D}"/>
                  </a:ext>
                </a:extLst>
              </p:cNvPr>
              <p:cNvSpPr txBox="1"/>
              <p:nvPr/>
            </p:nvSpPr>
            <p:spPr>
              <a:xfrm>
                <a:off x="360040" y="842640"/>
                <a:ext cx="11178073" cy="646331"/>
              </a:xfrm>
              <a:prstGeom prst="rect">
                <a:avLst/>
              </a:prstGeom>
              <a:noFill/>
            </p:spPr>
            <p:txBody>
              <a:bodyPr wrap="square" rtlCol="0">
                <a:spAutoFit/>
              </a:bodyPr>
              <a:lstStyle/>
              <a:p>
                <a:pPr algn="just"/>
                <a:r>
                  <a:rPr lang="en-GB" noProof="0" dirty="0">
                    <a:latin typeface="Cambria" panose="02040503050406030204" pitchFamily="18" charset="0"/>
                    <a:ea typeface="Cambria" panose="02040503050406030204" pitchFamily="18" charset="0"/>
                    <a:cs typeface="Times New Roman" panose="02020603050405020304" pitchFamily="18" charset="0"/>
                  </a:rPr>
                  <a:t>A neural network (NN) is a </a:t>
                </a:r>
                <a:r>
                  <a:rPr lang="en-GB" b="1" noProof="0" dirty="0">
                    <a:latin typeface="Cambria" panose="02040503050406030204" pitchFamily="18" charset="0"/>
                    <a:ea typeface="Cambria" panose="02040503050406030204" pitchFamily="18" charset="0"/>
                    <a:cs typeface="Times New Roman" panose="02020603050405020304" pitchFamily="18" charset="0"/>
                  </a:rPr>
                  <a:t>mathematical model </a:t>
                </a:r>
                <a14:m>
                  <m:oMath xmlns:m="http://schemas.openxmlformats.org/officeDocument/2006/math">
                    <m:r>
                      <a:rPr lang="en-GB" b="1" i="1" noProof="0" smtClean="0">
                        <a:latin typeface="Cambria Math" panose="02040503050406030204" pitchFamily="18" charset="0"/>
                      </a:rPr>
                      <m:t>𝒇</m:t>
                    </m:r>
                  </m:oMath>
                </a14:m>
                <a:r>
                  <a:rPr lang="en-GB" noProof="0" dirty="0">
                    <a:latin typeface="Cambria" panose="02040503050406030204" pitchFamily="18" charset="0"/>
                    <a:ea typeface="Cambria" panose="02040503050406030204" pitchFamily="18" charset="0"/>
                    <a:cs typeface="Times New Roman" panose="02020603050405020304" pitchFamily="18" charset="0"/>
                  </a:rPr>
                  <a:t> defined by several </a:t>
                </a:r>
                <a:r>
                  <a:rPr lang="en-GB" b="1" noProof="0" dirty="0">
                    <a:latin typeface="Cambria" panose="02040503050406030204" pitchFamily="18" charset="0"/>
                    <a:ea typeface="Cambria" panose="02040503050406030204" pitchFamily="18" charset="0"/>
                    <a:cs typeface="Times New Roman" panose="02020603050405020304" pitchFamily="18" charset="0"/>
                  </a:rPr>
                  <a:t>parameters </a:t>
                </a:r>
                <a14:m>
                  <m:oMath xmlns:m="http://schemas.openxmlformats.org/officeDocument/2006/math">
                    <m:r>
                      <a:rPr lang="en-GB" b="1" i="1" noProof="0" smtClean="0">
                        <a:latin typeface="Cambria Math" panose="02040503050406030204" pitchFamily="18" charset="0"/>
                      </a:rPr>
                      <m:t>𝜽</m:t>
                    </m:r>
                  </m:oMath>
                </a14:m>
                <a:r>
                  <a:rPr lang="en-GB" b="1" noProof="0" dirty="0">
                    <a:latin typeface="Cambria" panose="02040503050406030204" pitchFamily="18" charset="0"/>
                    <a:ea typeface="Cambria" panose="02040503050406030204" pitchFamily="18" charset="0"/>
                    <a:cs typeface="Times New Roman" panose="02020603050405020304" pitchFamily="18" charset="0"/>
                  </a:rPr>
                  <a:t> </a:t>
                </a:r>
                <a:r>
                  <a:rPr lang="en-GB" noProof="0" dirty="0">
                    <a:latin typeface="Cambria" panose="02040503050406030204" pitchFamily="18" charset="0"/>
                    <a:ea typeface="Cambria" panose="02040503050406030204" pitchFamily="18" charset="0"/>
                    <a:cs typeface="Times New Roman" panose="02020603050405020304" pitchFamily="18" charset="0"/>
                  </a:rPr>
                  <a:t>that, given the </a:t>
                </a:r>
                <a:r>
                  <a:rPr lang="en-GB" b="1" noProof="0" dirty="0">
                    <a:latin typeface="Cambria" panose="02040503050406030204" pitchFamily="18" charset="0"/>
                    <a:ea typeface="Cambria" panose="02040503050406030204" pitchFamily="18" charset="0"/>
                    <a:cs typeface="Times New Roman" panose="02020603050405020304" pitchFamily="18" charset="0"/>
                  </a:rPr>
                  <a:t>features (or inputs) </a:t>
                </a:r>
                <a14:m>
                  <m:oMath xmlns:m="http://schemas.openxmlformats.org/officeDocument/2006/math">
                    <m:r>
                      <a:rPr lang="en-GB" b="1" i="1" noProof="0" smtClean="0">
                        <a:latin typeface="Cambria Math" panose="02040503050406030204" pitchFamily="18" charset="0"/>
                      </a:rPr>
                      <m:t>𝑿</m:t>
                    </m:r>
                  </m:oMath>
                </a14:m>
                <a:r>
                  <a:rPr lang="en-GB" b="1" noProof="0" dirty="0">
                    <a:latin typeface="Cambria" panose="02040503050406030204" pitchFamily="18" charset="0"/>
                    <a:ea typeface="Cambria" panose="02040503050406030204" pitchFamily="18" charset="0"/>
                    <a:cs typeface="Times New Roman" panose="02020603050405020304" pitchFamily="18" charset="0"/>
                  </a:rPr>
                  <a:t>, </a:t>
                </a:r>
                <a:r>
                  <a:rPr lang="en-GB" noProof="0" dirty="0">
                    <a:latin typeface="Cambria" panose="02040503050406030204" pitchFamily="18" charset="0"/>
                    <a:ea typeface="Cambria" panose="02040503050406030204" pitchFamily="18" charset="0"/>
                    <a:cs typeface="Times New Roman" panose="02020603050405020304" pitchFamily="18" charset="0"/>
                  </a:rPr>
                  <a:t>returns the </a:t>
                </a:r>
                <a:r>
                  <a:rPr lang="en-GB" b="1" noProof="0" dirty="0">
                    <a:latin typeface="Cambria" panose="02040503050406030204" pitchFamily="18" charset="0"/>
                    <a:ea typeface="Cambria" panose="02040503050406030204" pitchFamily="18" charset="0"/>
                    <a:cs typeface="Times New Roman" panose="02020603050405020304" pitchFamily="18" charset="0"/>
                  </a:rPr>
                  <a:t>targets (or outputs) </a:t>
                </a:r>
                <a14:m>
                  <m:oMath xmlns:m="http://schemas.openxmlformats.org/officeDocument/2006/math">
                    <m:r>
                      <a:rPr lang="en-GB" b="1" i="1" noProof="0" smtClean="0">
                        <a:latin typeface="Cambria Math" panose="02040503050406030204" pitchFamily="18" charset="0"/>
                      </a:rPr>
                      <m:t>𝒀</m:t>
                    </m:r>
                  </m:oMath>
                </a14:m>
                <a:r>
                  <a:rPr lang="en-GB" noProof="0" dirty="0">
                    <a:latin typeface="Cambria"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r>
                      <a:rPr lang="en-GB" b="1" i="1" noProof="0" smtClean="0">
                        <a:latin typeface="Cambria Math" panose="02040503050406030204" pitchFamily="18" charset="0"/>
                      </a:rPr>
                      <m:t>𝒀</m:t>
                    </m:r>
                    <m:r>
                      <a:rPr lang="en-GB" b="1" i="1" noProof="0" smtClean="0">
                        <a:latin typeface="Cambria Math" panose="02040503050406030204" pitchFamily="18" charset="0"/>
                      </a:rPr>
                      <m:t>=</m:t>
                    </m:r>
                    <m:r>
                      <a:rPr lang="en-GB" b="1" i="1" noProof="0" smtClean="0">
                        <a:latin typeface="Cambria Math" panose="02040503050406030204" pitchFamily="18" charset="0"/>
                      </a:rPr>
                      <m:t>𝒇</m:t>
                    </m:r>
                    <m:d>
                      <m:dPr>
                        <m:ctrlPr>
                          <a:rPr lang="en-GB" b="1" i="1" noProof="0" smtClean="0">
                            <a:latin typeface="Cambria Math" panose="02040503050406030204" pitchFamily="18" charset="0"/>
                          </a:rPr>
                        </m:ctrlPr>
                      </m:dPr>
                      <m:e>
                        <m:r>
                          <a:rPr lang="en-GB" b="1" i="1" noProof="0" smtClean="0">
                            <a:latin typeface="Cambria Math" panose="02040503050406030204" pitchFamily="18" charset="0"/>
                          </a:rPr>
                          <m:t>𝜽</m:t>
                        </m:r>
                        <m:r>
                          <a:rPr lang="en-GB" b="1" i="1" noProof="0" smtClean="0">
                            <a:latin typeface="Cambria Math" panose="02040503050406030204" pitchFamily="18" charset="0"/>
                          </a:rPr>
                          <m:t>,</m:t>
                        </m:r>
                        <m:r>
                          <a:rPr lang="en-GB" b="1" i="1" noProof="0" smtClean="0">
                            <a:latin typeface="Cambria Math" panose="02040503050406030204" pitchFamily="18" charset="0"/>
                          </a:rPr>
                          <m:t>𝑿</m:t>
                        </m:r>
                      </m:e>
                    </m:d>
                  </m:oMath>
                </a14:m>
                <a:endParaRPr lang="en-GB" b="1" noProof="0" dirty="0">
                  <a:latin typeface="Cambria" panose="02040503050406030204" pitchFamily="18" charset="0"/>
                  <a:ea typeface="Cambria" panose="02040503050406030204" pitchFamily="18" charset="0"/>
                  <a:cs typeface="Times New Roman" panose="02020603050405020304" pitchFamily="18" charset="0"/>
                </a:endParaRPr>
              </a:p>
            </p:txBody>
          </p:sp>
        </mc:Choice>
        <mc:Fallback xmlns="">
          <p:sp>
            <p:nvSpPr>
              <p:cNvPr id="3" name="TextBox 31">
                <a:extLst>
                  <a:ext uri="{FF2B5EF4-FFF2-40B4-BE49-F238E27FC236}">
                    <a16:creationId xmlns:a16="http://schemas.microsoft.com/office/drawing/2014/main" id="{83D3F39A-BA04-9E57-4278-7AEDB9A9A63D}"/>
                  </a:ext>
                </a:extLst>
              </p:cNvPr>
              <p:cNvSpPr txBox="1">
                <a:spLocks noRot="1" noChangeAspect="1" noMove="1" noResize="1" noEditPoints="1" noAdjustHandles="1" noChangeArrowheads="1" noChangeShapeType="1" noTextEdit="1"/>
              </p:cNvSpPr>
              <p:nvPr/>
            </p:nvSpPr>
            <p:spPr>
              <a:xfrm>
                <a:off x="360040" y="842640"/>
                <a:ext cx="11178073" cy="646331"/>
              </a:xfrm>
              <a:prstGeom prst="rect">
                <a:avLst/>
              </a:prstGeom>
              <a:blipFill>
                <a:blip r:embed="rId3"/>
                <a:stretch>
                  <a:fillRect l="-436" t="-5660" r="-491" b="-13208"/>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6" name="TextBox 35">
                <a:extLst>
                  <a:ext uri="{FF2B5EF4-FFF2-40B4-BE49-F238E27FC236}">
                    <a16:creationId xmlns:a16="http://schemas.microsoft.com/office/drawing/2014/main" id="{A3CFC87C-A8F9-8245-AFD5-CFD944CB2466}"/>
                  </a:ext>
                </a:extLst>
              </p:cNvPr>
              <p:cNvSpPr txBox="1"/>
              <p:nvPr/>
            </p:nvSpPr>
            <p:spPr>
              <a:xfrm>
                <a:off x="360040" y="1575209"/>
                <a:ext cx="11317666" cy="923330"/>
              </a:xfrm>
              <a:prstGeom prst="rect">
                <a:avLst/>
              </a:prstGeom>
              <a:noFill/>
            </p:spPr>
            <p:txBody>
              <a:bodyPr wrap="square" rtlCol="0">
                <a:spAutoFit/>
              </a:bodyPr>
              <a:lstStyle/>
              <a:p>
                <a:pPr algn="just"/>
                <a:r>
                  <a:rPr lang="en-GB" noProof="0" dirty="0">
                    <a:latin typeface="Cambria" panose="02040503050406030204" pitchFamily="18" charset="0"/>
                    <a:ea typeface="Cambria" panose="02040503050406030204" pitchFamily="18" charset="0"/>
                    <a:cs typeface="Times New Roman" panose="02020603050405020304" pitchFamily="18" charset="0"/>
                  </a:rPr>
                  <a:t>From the </a:t>
                </a:r>
                <a:r>
                  <a:rPr lang="en-GB" b="1" noProof="0" dirty="0">
                    <a:latin typeface="Cambria" panose="02040503050406030204" pitchFamily="18" charset="0"/>
                    <a:ea typeface="Cambria" panose="02040503050406030204" pitchFamily="18" charset="0"/>
                    <a:cs typeface="Times New Roman" panose="02020603050405020304" pitchFamily="18" charset="0"/>
                  </a:rPr>
                  <a:t>universal approximation theorem</a:t>
                </a:r>
                <a:r>
                  <a:rPr lang="en-GB" noProof="0" dirty="0">
                    <a:latin typeface="Cambria" panose="02040503050406030204" pitchFamily="18" charset="0"/>
                    <a:ea typeface="Cambria" panose="02040503050406030204" pitchFamily="18" charset="0"/>
                    <a:cs typeface="Times New Roman" panose="02020603050405020304" pitchFamily="18" charset="0"/>
                  </a:rPr>
                  <a:t>, we can assert that: </a:t>
                </a:r>
                <a:r>
                  <a:rPr lang="en-GB" b="1" i="1" noProof="0" dirty="0">
                    <a:latin typeface="Cambria" panose="02040503050406030204" pitchFamily="18" charset="0"/>
                    <a:ea typeface="Cambria" panose="02040503050406030204" pitchFamily="18" charset="0"/>
                    <a:cs typeface="Times New Roman" panose="02020603050405020304" pitchFamily="18" charset="0"/>
                  </a:rPr>
                  <a:t>“a sufficiently deep neural network can approximate any function”</a:t>
                </a:r>
                <a:r>
                  <a:rPr lang="en-GB" i="1" dirty="0">
                    <a:latin typeface="Cambria" panose="02040503050406030204" pitchFamily="18" charset="0"/>
                    <a:ea typeface="Cambria" panose="02040503050406030204" pitchFamily="18" charset="0"/>
                    <a:cs typeface="Times New Roman" panose="02020603050405020304" pitchFamily="18" charset="0"/>
                  </a:rPr>
                  <a:t>.</a:t>
                </a:r>
                <a:r>
                  <a:rPr lang="en-GB" b="1" i="1" dirty="0">
                    <a:latin typeface="Cambria" panose="02040503050406030204" pitchFamily="18" charset="0"/>
                    <a:ea typeface="Cambria" panose="02040503050406030204" pitchFamily="18" charset="0"/>
                    <a:cs typeface="Times New Roman" panose="02020603050405020304" pitchFamily="18" charset="0"/>
                  </a:rPr>
                  <a:t>  </a:t>
                </a:r>
                <a:r>
                  <a:rPr lang="en-GB" noProof="0" dirty="0">
                    <a:latin typeface="Cambria" panose="02040503050406030204" pitchFamily="18" charset="0"/>
                    <a:ea typeface="Cambria" panose="02040503050406030204" pitchFamily="18" charset="0"/>
                    <a:cs typeface="Times New Roman" panose="02020603050405020304" pitchFamily="18" charset="0"/>
                  </a:rPr>
                  <a:t>The process to tune the parameters </a:t>
                </a:r>
                <a14:m>
                  <m:oMath xmlns:m="http://schemas.openxmlformats.org/officeDocument/2006/math">
                    <m:r>
                      <a:rPr lang="en-GB" b="1" i="1" noProof="0" smtClean="0">
                        <a:latin typeface="Cambria Math" panose="02040503050406030204" pitchFamily="18" charset="0"/>
                      </a:rPr>
                      <m:t>𝜽</m:t>
                    </m:r>
                  </m:oMath>
                </a14:m>
                <a:r>
                  <a:rPr lang="en-GB" noProof="0" dirty="0">
                    <a:latin typeface="Cambria" panose="02040503050406030204" pitchFamily="18" charset="0"/>
                    <a:ea typeface="Cambria" panose="02040503050406030204" pitchFamily="18" charset="0"/>
                    <a:cs typeface="Times New Roman" panose="02020603050405020304" pitchFamily="18" charset="0"/>
                  </a:rPr>
                  <a:t> is known as </a:t>
                </a:r>
                <a:r>
                  <a:rPr lang="en-GB" b="1" noProof="0" dirty="0">
                    <a:latin typeface="Cambria" panose="02040503050406030204" pitchFamily="18" charset="0"/>
                    <a:ea typeface="Cambria" panose="02040503050406030204" pitchFamily="18" charset="0"/>
                    <a:cs typeface="Times New Roman" panose="02020603050405020304" pitchFamily="18" charset="0"/>
                  </a:rPr>
                  <a:t>training.</a:t>
                </a:r>
              </a:p>
              <a:p>
                <a:pPr algn="just"/>
                <a:endParaRPr lang="en-GB" b="1" i="1" noProof="0" dirty="0">
                  <a:latin typeface="Cambria" panose="02040503050406030204" pitchFamily="18" charset="0"/>
                  <a:ea typeface="Cambria" panose="02040503050406030204" pitchFamily="18" charset="0"/>
                  <a:cs typeface="Times New Roman" panose="02020603050405020304" pitchFamily="18" charset="0"/>
                </a:endParaRPr>
              </a:p>
            </p:txBody>
          </p:sp>
        </mc:Choice>
        <mc:Fallback xmlns="">
          <p:sp>
            <p:nvSpPr>
              <p:cNvPr id="6" name="TextBox 35">
                <a:extLst>
                  <a:ext uri="{FF2B5EF4-FFF2-40B4-BE49-F238E27FC236}">
                    <a16:creationId xmlns:a16="http://schemas.microsoft.com/office/drawing/2014/main" id="{A3CFC87C-A8F9-8245-AFD5-CFD944CB2466}"/>
                  </a:ext>
                </a:extLst>
              </p:cNvPr>
              <p:cNvSpPr txBox="1">
                <a:spLocks noRot="1" noChangeAspect="1" noMove="1" noResize="1" noEditPoints="1" noAdjustHandles="1" noChangeArrowheads="1" noChangeShapeType="1" noTextEdit="1"/>
              </p:cNvSpPr>
              <p:nvPr/>
            </p:nvSpPr>
            <p:spPr>
              <a:xfrm>
                <a:off x="360040" y="1575209"/>
                <a:ext cx="11317666" cy="923330"/>
              </a:xfrm>
              <a:prstGeom prst="rect">
                <a:avLst/>
              </a:prstGeom>
              <a:blipFill>
                <a:blip r:embed="rId4"/>
                <a:stretch>
                  <a:fillRect l="-431" t="-3947" r="-485"/>
                </a:stretch>
              </a:blipFill>
            </p:spPr>
            <p:txBody>
              <a:bodyPr/>
              <a:lstStyle/>
              <a:p>
                <a:r>
                  <a:rPr lang="it-IT">
                    <a:noFill/>
                  </a:rPr>
                  <a:t> </a:t>
                </a:r>
              </a:p>
            </p:txBody>
          </p:sp>
        </mc:Fallback>
      </mc:AlternateContent>
      <p:sp>
        <p:nvSpPr>
          <p:cNvPr id="14" name="Footer Placeholder 3">
            <a:extLst>
              <a:ext uri="{FF2B5EF4-FFF2-40B4-BE49-F238E27FC236}">
                <a16:creationId xmlns:a16="http://schemas.microsoft.com/office/drawing/2014/main" id="{975B4455-E4C2-021B-95C5-9DD81C239544}"/>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46" name="Immagine 45">
            <a:extLst>
              <a:ext uri="{FF2B5EF4-FFF2-40B4-BE49-F238E27FC236}">
                <a16:creationId xmlns:a16="http://schemas.microsoft.com/office/drawing/2014/main" id="{858D49E2-449B-74DD-5CBC-7697A65079B7}"/>
              </a:ext>
            </a:extLst>
          </p:cNvPr>
          <p:cNvPicPr>
            <a:picLocks noChangeAspect="1"/>
          </p:cNvPicPr>
          <p:nvPr/>
        </p:nvPicPr>
        <p:blipFill>
          <a:blip r:embed="rId5"/>
          <a:stretch>
            <a:fillRect/>
          </a:stretch>
        </p:blipFill>
        <p:spPr>
          <a:xfrm>
            <a:off x="983432" y="2584777"/>
            <a:ext cx="9567938" cy="3742494"/>
          </a:xfrm>
          <a:prstGeom prst="rect">
            <a:avLst/>
          </a:prstGeom>
        </p:spPr>
      </p:pic>
    </p:spTree>
    <p:extLst>
      <p:ext uri="{BB962C8B-B14F-4D97-AF65-F5344CB8AC3E}">
        <p14:creationId xmlns:p14="http://schemas.microsoft.com/office/powerpoint/2010/main" val="13250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7F65D-11B5-635A-CA76-8E7C303602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384A27-CE5C-4070-3116-7B8F28C3C1A2}"/>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Physics-Informed Neural Network Training Algorithm</a:t>
            </a:r>
          </a:p>
        </p:txBody>
      </p:sp>
      <p:sp>
        <p:nvSpPr>
          <p:cNvPr id="5" name="Slide Number Placeholder 4">
            <a:extLst>
              <a:ext uri="{FF2B5EF4-FFF2-40B4-BE49-F238E27FC236}">
                <a16:creationId xmlns:a16="http://schemas.microsoft.com/office/drawing/2014/main" id="{D4ED2AAB-30B9-1FFE-0455-43B68F914767}"/>
              </a:ext>
            </a:extLst>
          </p:cNvPr>
          <p:cNvSpPr>
            <a:spLocks noGrp="1"/>
          </p:cNvSpPr>
          <p:nvPr>
            <p:ph type="sldNum" sz="quarter" idx="12"/>
          </p:nvPr>
        </p:nvSpPr>
        <p:spPr>
          <a:effectLst/>
        </p:spPr>
        <p:txBody>
          <a:bodyPr/>
          <a:lstStyle/>
          <a:p>
            <a:fld id="{6A6D9FA1-99C7-4910-8E32-B85D378B0060}" type="slidenum">
              <a:rPr lang="en-GB" noProof="0" smtClean="0">
                <a:solidFill>
                  <a:prstClr val="white"/>
                </a:solidFill>
              </a:rPr>
              <a:pPr/>
              <a:t>6</a:t>
            </a:fld>
            <a:endParaRPr lang="en-GB" noProof="0" dirty="0">
              <a:solidFill>
                <a:prstClr val="white"/>
              </a:solidFill>
            </a:endParaRPr>
          </a:p>
        </p:txBody>
      </p:sp>
      <p:grpSp>
        <p:nvGrpSpPr>
          <p:cNvPr id="133" name="Gruppo 132">
            <a:extLst>
              <a:ext uri="{FF2B5EF4-FFF2-40B4-BE49-F238E27FC236}">
                <a16:creationId xmlns:a16="http://schemas.microsoft.com/office/drawing/2014/main" id="{9688B983-7279-F8E7-D292-B9E65A87D632}"/>
              </a:ext>
            </a:extLst>
          </p:cNvPr>
          <p:cNvGrpSpPr/>
          <p:nvPr/>
        </p:nvGrpSpPr>
        <p:grpSpPr>
          <a:xfrm>
            <a:off x="341837" y="1052280"/>
            <a:ext cx="11471917" cy="5450120"/>
            <a:chOff x="341837" y="671280"/>
            <a:chExt cx="11471917" cy="5599947"/>
          </a:xfrm>
        </p:grpSpPr>
        <p:sp>
          <p:nvSpPr>
            <p:cNvPr id="11" name="Rettangolo 10">
              <a:extLst>
                <a:ext uri="{FF2B5EF4-FFF2-40B4-BE49-F238E27FC236}">
                  <a16:creationId xmlns:a16="http://schemas.microsoft.com/office/drawing/2014/main" id="{F550E754-D52E-E4BE-72DD-41F5CA502F19}"/>
                </a:ext>
              </a:extLst>
            </p:cNvPr>
            <p:cNvSpPr>
              <a:spLocks noChangeAspect="1"/>
            </p:cNvSpPr>
            <p:nvPr/>
          </p:nvSpPr>
          <p:spPr>
            <a:xfrm>
              <a:off x="341837" y="890837"/>
              <a:ext cx="11471917" cy="538039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2" name="Rettangolo 11">
              <a:extLst>
                <a:ext uri="{FF2B5EF4-FFF2-40B4-BE49-F238E27FC236}">
                  <a16:creationId xmlns:a16="http://schemas.microsoft.com/office/drawing/2014/main" id="{90E14BBD-3352-7740-8020-47B74BD2C4A7}"/>
                </a:ext>
              </a:extLst>
            </p:cNvPr>
            <p:cNvSpPr/>
            <p:nvPr/>
          </p:nvSpPr>
          <p:spPr>
            <a:xfrm>
              <a:off x="8982932" y="699658"/>
              <a:ext cx="2091835" cy="327906"/>
            </a:xfrm>
            <a:prstGeom prst="rect">
              <a:avLst/>
            </a:prstGeom>
            <a:solidFill>
              <a:schemeClr val="bg1"/>
            </a:solidFill>
            <a:ln>
              <a:solidFill>
                <a:srgbClr val="F431A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0" dirty="0">
                  <a:solidFill>
                    <a:schemeClr val="tx1"/>
                  </a:solidFill>
                  <a:latin typeface="Cambria" panose="02040503050406030204" pitchFamily="18" charset="0"/>
                  <a:ea typeface="Cambria" panose="02040503050406030204" pitchFamily="18" charset="0"/>
                </a:rPr>
                <a:t>Measurements</a:t>
              </a:r>
            </a:p>
          </p:txBody>
        </p:sp>
        <p:sp>
          <p:nvSpPr>
            <p:cNvPr id="13" name="Rettangolo 12">
              <a:extLst>
                <a:ext uri="{FF2B5EF4-FFF2-40B4-BE49-F238E27FC236}">
                  <a16:creationId xmlns:a16="http://schemas.microsoft.com/office/drawing/2014/main" id="{9F2C594D-F7C6-55D4-9081-09B9E31C37AF}"/>
                </a:ext>
              </a:extLst>
            </p:cNvPr>
            <p:cNvSpPr/>
            <p:nvPr/>
          </p:nvSpPr>
          <p:spPr>
            <a:xfrm>
              <a:off x="512233" y="2952985"/>
              <a:ext cx="403266" cy="1472990"/>
            </a:xfrm>
            <a:prstGeom prst="rect">
              <a:avLst/>
            </a:prstGeom>
            <a:noFill/>
            <a:ln>
              <a:solidFill>
                <a:srgbClr val="93D38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600" noProof="0" dirty="0">
                  <a:solidFill>
                    <a:schemeClr val="tx1"/>
                  </a:solidFill>
                  <a:latin typeface="Cambria" panose="02040503050406030204" pitchFamily="18" charset="0"/>
                  <a:ea typeface="Cambria" panose="02040503050406030204" pitchFamily="18" charset="0"/>
                </a:rPr>
                <a:t>Geometry</a:t>
              </a:r>
            </a:p>
          </p:txBody>
        </p:sp>
        <p:sp>
          <p:nvSpPr>
            <p:cNvPr id="14" name="Rettangolo 13">
              <a:extLst>
                <a:ext uri="{FF2B5EF4-FFF2-40B4-BE49-F238E27FC236}">
                  <a16:creationId xmlns:a16="http://schemas.microsoft.com/office/drawing/2014/main" id="{03D2EC32-E78F-AAEA-2728-4E7BBACB3387}"/>
                </a:ext>
              </a:extLst>
            </p:cNvPr>
            <p:cNvSpPr/>
            <p:nvPr/>
          </p:nvSpPr>
          <p:spPr>
            <a:xfrm>
              <a:off x="994859" y="4696865"/>
              <a:ext cx="1692624" cy="681799"/>
            </a:xfrm>
            <a:prstGeom prst="rect">
              <a:avLst/>
            </a:prstGeom>
            <a:noFill/>
            <a:ln>
              <a:solidFill>
                <a:srgbClr val="93D3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0" dirty="0">
                  <a:solidFill>
                    <a:schemeClr val="tx1"/>
                  </a:solidFill>
                  <a:latin typeface="Cambria" panose="02040503050406030204" pitchFamily="18" charset="0"/>
                  <a:ea typeface="Cambria" panose="02040503050406030204" pitchFamily="18" charset="0"/>
                </a:rPr>
                <a:t>Diagnostics Position (R</a:t>
              </a:r>
              <a:r>
                <a:rPr lang="en-GB" sz="1400" baseline="-25000" noProof="0" dirty="0">
                  <a:solidFill>
                    <a:schemeClr val="tx1"/>
                  </a:solidFill>
                  <a:latin typeface="Cambria" panose="02040503050406030204" pitchFamily="18" charset="0"/>
                  <a:ea typeface="Cambria" panose="02040503050406030204" pitchFamily="18" charset="0"/>
                </a:rPr>
                <a:t>i</a:t>
              </a:r>
              <a:r>
                <a:rPr lang="en-GB" sz="1400" noProof="0" dirty="0">
                  <a:solidFill>
                    <a:schemeClr val="tx1"/>
                  </a:solidFill>
                  <a:latin typeface="Cambria" panose="02040503050406030204" pitchFamily="18" charset="0"/>
                  <a:ea typeface="Cambria" panose="02040503050406030204" pitchFamily="18" charset="0"/>
                </a:rPr>
                <a:t>, z</a:t>
              </a:r>
              <a:r>
                <a:rPr lang="en-GB" sz="1400" baseline="-25000" noProof="0" dirty="0">
                  <a:solidFill>
                    <a:schemeClr val="tx1"/>
                  </a:solidFill>
                  <a:latin typeface="Cambria" panose="02040503050406030204" pitchFamily="18" charset="0"/>
                  <a:ea typeface="Cambria" panose="02040503050406030204" pitchFamily="18" charset="0"/>
                </a:rPr>
                <a:t>i</a:t>
              </a:r>
              <a:r>
                <a:rPr lang="en-GB" sz="1400" noProof="0" dirty="0">
                  <a:solidFill>
                    <a:schemeClr val="tx1"/>
                  </a:solidFill>
                  <a:latin typeface="Cambria" panose="02040503050406030204" pitchFamily="18" charset="0"/>
                  <a:ea typeface="Cambria" panose="02040503050406030204" pitchFamily="18" charset="0"/>
                </a:rPr>
                <a:t>)</a:t>
              </a:r>
            </a:p>
          </p:txBody>
        </p:sp>
        <p:sp>
          <p:nvSpPr>
            <p:cNvPr id="15" name="Rettangolo 14">
              <a:extLst>
                <a:ext uri="{FF2B5EF4-FFF2-40B4-BE49-F238E27FC236}">
                  <a16:creationId xmlns:a16="http://schemas.microsoft.com/office/drawing/2014/main" id="{8CCB5559-2730-907B-E792-5A444251A74F}"/>
                </a:ext>
              </a:extLst>
            </p:cNvPr>
            <p:cNvSpPr/>
            <p:nvPr/>
          </p:nvSpPr>
          <p:spPr>
            <a:xfrm>
              <a:off x="987594" y="2400480"/>
              <a:ext cx="1657670" cy="492738"/>
            </a:xfrm>
            <a:prstGeom prst="rect">
              <a:avLst/>
            </a:prstGeom>
            <a:noFill/>
            <a:ln>
              <a:solidFill>
                <a:srgbClr val="93D3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0" dirty="0">
                  <a:solidFill>
                    <a:schemeClr val="tx1"/>
                  </a:solidFill>
                  <a:latin typeface="Cambria" panose="02040503050406030204" pitchFamily="18" charset="0"/>
                  <a:ea typeface="Cambria" panose="02040503050406030204" pitchFamily="18" charset="0"/>
                </a:rPr>
                <a:t>Collocation points</a:t>
              </a:r>
            </a:p>
          </p:txBody>
        </p:sp>
        <p:sp>
          <p:nvSpPr>
            <p:cNvPr id="17" name="Rettangolo 16">
              <a:extLst>
                <a:ext uri="{FF2B5EF4-FFF2-40B4-BE49-F238E27FC236}">
                  <a16:creationId xmlns:a16="http://schemas.microsoft.com/office/drawing/2014/main" id="{BA0C61DD-1D35-8866-2F75-A8074B8755CC}"/>
                </a:ext>
              </a:extLst>
            </p:cNvPr>
            <p:cNvSpPr>
              <a:spLocks/>
            </p:cNvSpPr>
            <p:nvPr/>
          </p:nvSpPr>
          <p:spPr>
            <a:xfrm>
              <a:off x="3210531" y="1540813"/>
              <a:ext cx="8460000" cy="3303056"/>
            </a:xfrm>
            <a:prstGeom prst="rect">
              <a:avLst/>
            </a:prstGeom>
            <a:solidFill>
              <a:schemeClr val="bg1"/>
            </a:solidFill>
            <a:ln>
              <a:solidFill>
                <a:srgbClr val="FFCD0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nvGrpSpPr>
            <p:cNvPr id="19" name="Gruppo 18">
              <a:extLst>
                <a:ext uri="{FF2B5EF4-FFF2-40B4-BE49-F238E27FC236}">
                  <a16:creationId xmlns:a16="http://schemas.microsoft.com/office/drawing/2014/main" id="{57F32E5C-B73F-3F0E-3857-ECBA062C603E}"/>
                </a:ext>
              </a:extLst>
            </p:cNvPr>
            <p:cNvGrpSpPr/>
            <p:nvPr/>
          </p:nvGrpSpPr>
          <p:grpSpPr>
            <a:xfrm>
              <a:off x="1233847" y="2960252"/>
              <a:ext cx="1324526" cy="1433490"/>
              <a:chOff x="1800899" y="7152848"/>
              <a:chExt cx="737649" cy="1138158"/>
            </a:xfrm>
          </p:grpSpPr>
          <p:grpSp>
            <p:nvGrpSpPr>
              <p:cNvPr id="65" name="Gruppo 64">
                <a:extLst>
                  <a:ext uri="{FF2B5EF4-FFF2-40B4-BE49-F238E27FC236}">
                    <a16:creationId xmlns:a16="http://schemas.microsoft.com/office/drawing/2014/main" id="{8DDF3D70-7453-A3F1-A24A-93C21E61C074}"/>
                  </a:ext>
                </a:extLst>
              </p:cNvPr>
              <p:cNvGrpSpPr/>
              <p:nvPr/>
            </p:nvGrpSpPr>
            <p:grpSpPr>
              <a:xfrm>
                <a:off x="1800899" y="7152848"/>
                <a:ext cx="737649" cy="1138158"/>
                <a:chOff x="1797710" y="6817828"/>
                <a:chExt cx="737649" cy="1138158"/>
              </a:xfrm>
            </p:grpSpPr>
            <p:grpSp>
              <p:nvGrpSpPr>
                <p:cNvPr id="67" name="Gruppo 66">
                  <a:extLst>
                    <a:ext uri="{FF2B5EF4-FFF2-40B4-BE49-F238E27FC236}">
                      <a16:creationId xmlns:a16="http://schemas.microsoft.com/office/drawing/2014/main" id="{FD7C117A-F836-A757-5BCC-FB28C9B89FC2}"/>
                    </a:ext>
                  </a:extLst>
                </p:cNvPr>
                <p:cNvGrpSpPr/>
                <p:nvPr/>
              </p:nvGrpSpPr>
              <p:grpSpPr>
                <a:xfrm>
                  <a:off x="1869787" y="6817881"/>
                  <a:ext cx="557855" cy="1016000"/>
                  <a:chOff x="1869787" y="6817881"/>
                  <a:chExt cx="557855" cy="1016000"/>
                </a:xfrm>
              </p:grpSpPr>
              <p:pic>
                <p:nvPicPr>
                  <p:cNvPr id="70" name="Immagine 69" descr="Immagine che contiene modello, Rettangolo, arte, carta da regalo&#10;&#10;Il contenuto generato dall'IA potrebbe non essere corretto.">
                    <a:extLst>
                      <a:ext uri="{FF2B5EF4-FFF2-40B4-BE49-F238E27FC236}">
                        <a16:creationId xmlns:a16="http://schemas.microsoft.com/office/drawing/2014/main" id="{2E2246C4-3A9B-065A-2523-813D96720C48}"/>
                      </a:ext>
                    </a:extLst>
                  </p:cNvPr>
                  <p:cNvPicPr>
                    <a:picLocks noChangeAspect="1"/>
                  </p:cNvPicPr>
                  <p:nvPr/>
                </p:nvPicPr>
                <p:blipFill>
                  <a:blip r:embed="rId2" cstate="print">
                    <a:extLst>
                      <a:ext uri="{28A0092B-C50C-407E-A947-70E740481C1C}">
                        <a14:useLocalDpi xmlns:a14="http://schemas.microsoft.com/office/drawing/2010/main" val="0"/>
                      </a:ext>
                    </a:extLst>
                  </a:blip>
                  <a:srcRect l="12798" t="10182" r="40433" b="38165"/>
                  <a:stretch>
                    <a:fillRect/>
                  </a:stretch>
                </p:blipFill>
                <p:spPr>
                  <a:xfrm>
                    <a:off x="1917412" y="6895934"/>
                    <a:ext cx="419086" cy="889001"/>
                  </a:xfrm>
                  <a:prstGeom prst="rect">
                    <a:avLst/>
                  </a:prstGeom>
                </p:spPr>
              </p:pic>
              <p:cxnSp>
                <p:nvCxnSpPr>
                  <p:cNvPr id="71" name="Connettore 2 70">
                    <a:extLst>
                      <a:ext uri="{FF2B5EF4-FFF2-40B4-BE49-F238E27FC236}">
                        <a16:creationId xmlns:a16="http://schemas.microsoft.com/office/drawing/2014/main" id="{A846BD67-061B-088C-1A4A-C8B959FD34B4}"/>
                      </a:ext>
                    </a:extLst>
                  </p:cNvPr>
                  <p:cNvCxnSpPr>
                    <a:cxnSpLocks/>
                  </p:cNvCxnSpPr>
                  <p:nvPr/>
                </p:nvCxnSpPr>
                <p:spPr>
                  <a:xfrm flipV="1">
                    <a:off x="1917412" y="6817881"/>
                    <a:ext cx="0" cy="1016000"/>
                  </a:xfrm>
                  <a:prstGeom prst="straightConnector1">
                    <a:avLst/>
                  </a:prstGeom>
                  <a:ln w="9525">
                    <a:tailEnd type="triangle"/>
                  </a:ln>
                  <a:effectLst/>
                </p:spPr>
                <p:style>
                  <a:lnRef idx="2">
                    <a:schemeClr val="dk1"/>
                  </a:lnRef>
                  <a:fillRef idx="0">
                    <a:schemeClr val="dk1"/>
                  </a:fillRef>
                  <a:effectRef idx="1">
                    <a:schemeClr val="dk1"/>
                  </a:effectRef>
                  <a:fontRef idx="minor">
                    <a:schemeClr val="tx1"/>
                  </a:fontRef>
                </p:style>
              </p:cxnSp>
              <p:cxnSp>
                <p:nvCxnSpPr>
                  <p:cNvPr id="72" name="Connettore 2 71">
                    <a:extLst>
                      <a:ext uri="{FF2B5EF4-FFF2-40B4-BE49-F238E27FC236}">
                        <a16:creationId xmlns:a16="http://schemas.microsoft.com/office/drawing/2014/main" id="{157BE50D-C862-DBFA-7290-55A90A75230C}"/>
                      </a:ext>
                    </a:extLst>
                  </p:cNvPr>
                  <p:cNvCxnSpPr>
                    <a:cxnSpLocks/>
                  </p:cNvCxnSpPr>
                  <p:nvPr/>
                </p:nvCxnSpPr>
                <p:spPr>
                  <a:xfrm>
                    <a:off x="1869787" y="7784934"/>
                    <a:ext cx="557855" cy="1"/>
                  </a:xfrm>
                  <a:prstGeom prst="straightConnector1">
                    <a:avLst/>
                  </a:prstGeom>
                  <a:ln w="9525">
                    <a:tailEnd type="triangle"/>
                  </a:ln>
                  <a:effectLst/>
                </p:spPr>
                <p:style>
                  <a:lnRef idx="2">
                    <a:schemeClr val="dk1"/>
                  </a:lnRef>
                  <a:fillRef idx="0">
                    <a:schemeClr val="dk1"/>
                  </a:fillRef>
                  <a:effectRef idx="1">
                    <a:schemeClr val="dk1"/>
                  </a:effectRef>
                  <a:fontRef idx="minor">
                    <a:schemeClr val="tx1"/>
                  </a:fontRef>
                </p:style>
              </p:cxnSp>
            </p:grpSp>
            <p:sp>
              <p:nvSpPr>
                <p:cNvPr id="68" name="CasellaDiTesto 67">
                  <a:extLst>
                    <a:ext uri="{FF2B5EF4-FFF2-40B4-BE49-F238E27FC236}">
                      <a16:creationId xmlns:a16="http://schemas.microsoft.com/office/drawing/2014/main" id="{F8E567B4-77A2-D7CA-5163-C74C47D42DB9}"/>
                    </a:ext>
                  </a:extLst>
                </p:cNvPr>
                <p:cNvSpPr txBox="1"/>
                <p:nvPr/>
              </p:nvSpPr>
              <p:spPr>
                <a:xfrm>
                  <a:off x="1797710" y="6817828"/>
                  <a:ext cx="107946" cy="207712"/>
                </a:xfrm>
                <a:prstGeom prst="rect">
                  <a:avLst/>
                </a:prstGeom>
                <a:noFill/>
              </p:spPr>
              <p:txBody>
                <a:bodyPr wrap="square" rtlCol="0">
                  <a:spAutoFit/>
                </a:bodyPr>
                <a:lstStyle/>
                <a:p>
                  <a:r>
                    <a:rPr lang="en-GB" sz="1100" noProof="0" dirty="0">
                      <a:latin typeface="Cambria" panose="02040503050406030204" pitchFamily="18" charset="0"/>
                      <a:ea typeface="Cambria" panose="02040503050406030204" pitchFamily="18" charset="0"/>
                    </a:rPr>
                    <a:t>R</a:t>
                  </a:r>
                </a:p>
              </p:txBody>
            </p:sp>
            <p:sp>
              <p:nvSpPr>
                <p:cNvPr id="69" name="CasellaDiTesto 68">
                  <a:extLst>
                    <a:ext uri="{FF2B5EF4-FFF2-40B4-BE49-F238E27FC236}">
                      <a16:creationId xmlns:a16="http://schemas.microsoft.com/office/drawing/2014/main" id="{263C03D2-A61E-93FB-2561-373A00433274}"/>
                    </a:ext>
                  </a:extLst>
                </p:cNvPr>
                <p:cNvSpPr txBox="1"/>
                <p:nvPr/>
              </p:nvSpPr>
              <p:spPr>
                <a:xfrm>
                  <a:off x="2416619" y="7748274"/>
                  <a:ext cx="118740" cy="207712"/>
                </a:xfrm>
                <a:prstGeom prst="rect">
                  <a:avLst/>
                </a:prstGeom>
                <a:noFill/>
              </p:spPr>
              <p:txBody>
                <a:bodyPr wrap="square" rtlCol="0">
                  <a:spAutoFit/>
                </a:bodyPr>
                <a:lstStyle/>
                <a:p>
                  <a:r>
                    <a:rPr lang="en-GB" sz="1100" noProof="0" dirty="0">
                      <a:latin typeface="Cambria" panose="02040503050406030204" pitchFamily="18" charset="0"/>
                      <a:ea typeface="Cambria" panose="02040503050406030204" pitchFamily="18" charset="0"/>
                    </a:rPr>
                    <a:t>z</a:t>
                  </a:r>
                </a:p>
              </p:txBody>
            </p:sp>
          </p:grpSp>
          <p:pic>
            <p:nvPicPr>
              <p:cNvPr id="66" name="Immagine 65">
                <a:extLst>
                  <a:ext uri="{FF2B5EF4-FFF2-40B4-BE49-F238E27FC236}">
                    <a16:creationId xmlns:a16="http://schemas.microsoft.com/office/drawing/2014/main" id="{3FFB7684-4D09-EB99-2F98-5325653BCA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302" b="92960" l="4784" r="89522">
                            <a14:foregroundMark x1="5574" y1="46603" x2="5011" y2="51499"/>
                            <a14:foregroundMark x1="5641" y1="46023" x2="5679" y2="45696"/>
                            <a14:foregroundMark x1="5716" y1="45372" x2="5641" y2="46023"/>
                            <a14:foregroundMark x1="5791" y1="44720" x2="5716" y2="45372"/>
                            <a14:foregroundMark x1="5866" y1="44068" x2="5791" y2="44720"/>
                            <a14:foregroundMark x1="5894" y1="43821" x2="5866" y2="44068"/>
                            <a14:foregroundMark x1="6706" y1="36767" x2="6601" y2="37682"/>
                            <a14:foregroundMark x1="7517" y1="29726" x2="6706" y2="36767"/>
                            <a14:foregroundMark x1="11096" y1="66977" x2="11162" y2="67145"/>
                            <a14:foregroundMark x1="7062" y1="56714" x2="7153" y2="56947"/>
                            <a14:foregroundMark x1="6857" y1="56193" x2="7062" y2="56714"/>
                            <a14:foregroundMark x1="5011" y1="51499" x2="6857" y2="56193"/>
                            <a14:foregroundMark x1="30068" y1="89570" x2="30524" y2="92960"/>
                            <a14:foregroundMark x1="24146" y1="6519" x2="26361" y2="6127"/>
                            <a14:foregroundMark x1="54621" y1="5997" x2="55134" y2="6045"/>
                            <a14:foregroundMark x1="50292" y1="5588" x2="54621" y2="5997"/>
                            <a14:foregroundMark x1="57859" y1="6519" x2="57859" y2="6519"/>
                            <a14:backgroundMark x1="29385" y1="5737" x2="29385" y2="5737"/>
                            <a14:backgroundMark x1="29613" y1="5737" x2="30752" y2="5737"/>
                            <a14:backgroundMark x1="32346" y1="5215" x2="29385" y2="5606"/>
                            <a14:backgroundMark x1="29157" y1="5737" x2="26879" y2="6128"/>
                            <a14:backgroundMark x1="25740" y1="6780" x2="37358" y2="4954"/>
                            <a14:backgroundMark x1="37358" y1="4954" x2="50114" y2="5737"/>
                            <a14:backgroundMark x1="58542" y1="5737" x2="58542" y2="5737"/>
                            <a14:backgroundMark x1="58087" y1="5997" x2="58087" y2="5997"/>
                            <a14:backgroundMark x1="58087" y1="6389" x2="58087" y2="6389"/>
                            <a14:backgroundMark x1="57403" y1="6128" x2="57403" y2="6128"/>
                            <a14:backgroundMark x1="58770" y1="6519" x2="58770" y2="6519"/>
                            <a14:backgroundMark x1="55353" y1="5867" x2="59909" y2="6258"/>
                            <a14:backgroundMark x1="11845" y1="66623" x2="9112" y2="59974"/>
                            <a14:backgroundMark x1="7973" y1="56845" x2="11845" y2="66884"/>
                            <a14:backgroundMark x1="7517" y1="56193" x2="7517" y2="56193"/>
                            <a14:backgroundMark x1="7517" y1="56714" x2="7517" y2="56714"/>
                            <a14:backgroundMark x1="11617" y1="67145" x2="11617" y2="67145"/>
                            <a14:backgroundMark x1="5923" y1="42894" x2="5923" y2="42894"/>
                            <a14:backgroundMark x1="6606" y1="41721" x2="6606" y2="41721"/>
                            <a14:backgroundMark x1="5923" y1="41721" x2="5923" y2="41721"/>
                            <a14:backgroundMark x1="5923" y1="43025" x2="5923" y2="43025"/>
                            <a14:backgroundMark x1="5923" y1="44068" x2="5923" y2="44068"/>
                            <a14:backgroundMark x1="5923" y1="44720" x2="5923" y2="44720"/>
                            <a14:backgroundMark x1="6378" y1="45372" x2="6378" y2="45372"/>
                            <a14:backgroundMark x1="5923" y1="46023" x2="5923" y2="46023"/>
                            <a14:backgroundMark x1="5923" y1="46023" x2="5923" y2="46023"/>
                            <a14:backgroundMark x1="5923" y1="46023" x2="7289" y2="42764"/>
                            <a14:backgroundMark x1="6606" y1="40156" x2="6606" y2="40156"/>
                            <a14:backgroundMark x1="6606" y1="40156" x2="6606" y2="40156"/>
                            <a14:backgroundMark x1="6606" y1="40156" x2="6606" y2="40156"/>
                            <a14:backgroundMark x1="6606" y1="40156" x2="6606" y2="40156"/>
                            <a14:backgroundMark x1="6606" y1="40156" x2="7289" y2="38853"/>
                            <a14:backgroundMark x1="6834" y1="37679" x2="7062" y2="43807"/>
                            <a14:backgroundMark x1="7517" y1="36767" x2="7517" y2="36767"/>
                            <a14:backgroundMark x1="7062" y1="36767" x2="7062" y2="36767"/>
                            <a14:backgroundMark x1="7062" y1="36767" x2="7062" y2="36767"/>
                            <a14:backgroundMark x1="7062" y1="36767" x2="7062" y2="36767"/>
                            <a14:backgroundMark x1="7062" y1="36767" x2="7062" y2="36767"/>
                            <a14:backgroundMark x1="7062" y1="36767" x2="7062" y2="36767"/>
                          </a14:backgroundRemoval>
                        </a14:imgEffect>
                      </a14:imgLayer>
                    </a14:imgProps>
                  </a:ext>
                </a:extLst>
              </a:blip>
              <a:stretch>
                <a:fillRect/>
              </a:stretch>
            </p:blipFill>
            <p:spPr>
              <a:xfrm>
                <a:off x="1984108" y="7278255"/>
                <a:ext cx="335289" cy="805039"/>
              </a:xfrm>
              <a:prstGeom prst="rect">
                <a:avLst/>
              </a:prstGeom>
            </p:spPr>
          </p:pic>
        </p:grpSp>
        <p:sp>
          <p:nvSpPr>
            <p:cNvPr id="22" name="Rettangolo 21">
              <a:extLst>
                <a:ext uri="{FF2B5EF4-FFF2-40B4-BE49-F238E27FC236}">
                  <a16:creationId xmlns:a16="http://schemas.microsoft.com/office/drawing/2014/main" id="{EC33DF45-E0CE-1946-9B43-4D06A0292879}"/>
                </a:ext>
              </a:extLst>
            </p:cNvPr>
            <p:cNvSpPr/>
            <p:nvPr/>
          </p:nvSpPr>
          <p:spPr>
            <a:xfrm>
              <a:off x="9073605" y="1813883"/>
              <a:ext cx="2163756" cy="454205"/>
            </a:xfrm>
            <a:prstGeom prst="rect">
              <a:avLst/>
            </a:prstGeom>
            <a:solidFill>
              <a:srgbClr val="F431A3"/>
            </a:solidFill>
            <a:ln>
              <a:solidFill>
                <a:srgbClr val="F431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noProof="0" dirty="0" err="1">
                  <a:solidFill>
                    <a:schemeClr val="tx1"/>
                  </a:solidFill>
                  <a:latin typeface="Cambria" panose="02040503050406030204" pitchFamily="18" charset="0"/>
                  <a:ea typeface="Cambria" panose="02040503050406030204" pitchFamily="18" charset="0"/>
                </a:rPr>
                <a:t>Loss</a:t>
              </a:r>
              <a:r>
                <a:rPr lang="en-GB" sz="1400" b="1" baseline="-25000" noProof="0" dirty="0" err="1">
                  <a:solidFill>
                    <a:schemeClr val="tx1"/>
                  </a:solidFill>
                  <a:latin typeface="Cambria" panose="02040503050406030204" pitchFamily="18" charset="0"/>
                  <a:ea typeface="Cambria" panose="02040503050406030204" pitchFamily="18" charset="0"/>
                </a:rPr>
                <a:t>measurements</a:t>
              </a:r>
              <a:endParaRPr lang="en-GB" sz="1400" b="1" baseline="-25000" noProof="0" dirty="0">
                <a:solidFill>
                  <a:schemeClr val="tx1"/>
                </a:solidFill>
                <a:latin typeface="Cambria" panose="02040503050406030204" pitchFamily="18" charset="0"/>
                <a:ea typeface="Cambria" panose="02040503050406030204" pitchFamily="18" charset="0"/>
              </a:endParaRPr>
            </a:p>
          </p:txBody>
        </p:sp>
        <p:sp>
          <p:nvSpPr>
            <p:cNvPr id="24" name="Rettangolo 23">
              <a:extLst>
                <a:ext uri="{FF2B5EF4-FFF2-40B4-BE49-F238E27FC236}">
                  <a16:creationId xmlns:a16="http://schemas.microsoft.com/office/drawing/2014/main" id="{029BF587-ACDE-BCF3-91E1-7DC12336975A}"/>
                </a:ext>
              </a:extLst>
            </p:cNvPr>
            <p:cNvSpPr/>
            <p:nvPr/>
          </p:nvSpPr>
          <p:spPr>
            <a:xfrm>
              <a:off x="7909798" y="2816418"/>
              <a:ext cx="1772056" cy="454205"/>
            </a:xfrm>
            <a:prstGeom prst="rect">
              <a:avLst/>
            </a:prstGeom>
            <a:solidFill>
              <a:srgbClr val="9998F1"/>
            </a:solidFill>
            <a:ln>
              <a:solidFill>
                <a:srgbClr val="9998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noProof="0" dirty="0" err="1">
                  <a:solidFill>
                    <a:schemeClr val="tx1"/>
                  </a:solidFill>
                  <a:latin typeface="Cambria" panose="02040503050406030204" pitchFamily="18" charset="0"/>
                  <a:ea typeface="Cambria" panose="02040503050406030204" pitchFamily="18" charset="0"/>
                </a:rPr>
                <a:t>Loss</a:t>
              </a:r>
              <a:r>
                <a:rPr lang="en-GB" sz="1600" b="1" baseline="-25000" noProof="0" dirty="0" err="1">
                  <a:solidFill>
                    <a:schemeClr val="tx1"/>
                  </a:solidFill>
                  <a:latin typeface="Cambria" panose="02040503050406030204" pitchFamily="18" charset="0"/>
                  <a:ea typeface="Cambria" panose="02040503050406030204" pitchFamily="18" charset="0"/>
                </a:rPr>
                <a:t>physics</a:t>
              </a:r>
              <a:endParaRPr lang="en-GB" sz="1600" b="1" baseline="-25000" noProof="0" dirty="0">
                <a:solidFill>
                  <a:schemeClr val="tx1"/>
                </a:solidFill>
                <a:latin typeface="Cambria" panose="02040503050406030204" pitchFamily="18" charset="0"/>
                <a:ea typeface="Cambria" panose="02040503050406030204" pitchFamily="18" charset="0"/>
              </a:endParaRPr>
            </a:p>
          </p:txBody>
        </p:sp>
        <p:sp>
          <p:nvSpPr>
            <p:cNvPr id="25" name="Rettangolo 24">
              <a:extLst>
                <a:ext uri="{FF2B5EF4-FFF2-40B4-BE49-F238E27FC236}">
                  <a16:creationId xmlns:a16="http://schemas.microsoft.com/office/drawing/2014/main" id="{FDBC59E0-217D-5DED-606C-2B8D10ED7D1B}"/>
                </a:ext>
              </a:extLst>
            </p:cNvPr>
            <p:cNvSpPr/>
            <p:nvPr/>
          </p:nvSpPr>
          <p:spPr>
            <a:xfrm>
              <a:off x="9465332" y="3351627"/>
              <a:ext cx="1772056" cy="454205"/>
            </a:xfrm>
            <a:prstGeom prst="rect">
              <a:avLst/>
            </a:prstGeom>
            <a:solidFill>
              <a:srgbClr val="FD6A5E"/>
            </a:solidFill>
            <a:ln>
              <a:solidFill>
                <a:srgbClr val="FD6A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noProof="0" dirty="0" err="1">
                  <a:solidFill>
                    <a:schemeClr val="tx1"/>
                  </a:solidFill>
                  <a:latin typeface="Cambria" panose="02040503050406030204" pitchFamily="18" charset="0"/>
                  <a:ea typeface="Cambria" panose="02040503050406030204" pitchFamily="18" charset="0"/>
                </a:rPr>
                <a:t>Loss</a:t>
              </a:r>
              <a:r>
                <a:rPr lang="en-GB" sz="1600" b="1" baseline="-25000" noProof="0" dirty="0" err="1">
                  <a:solidFill>
                    <a:schemeClr val="tx1"/>
                  </a:solidFill>
                  <a:latin typeface="Cambria" panose="02040503050406030204" pitchFamily="18" charset="0"/>
                  <a:ea typeface="Cambria" panose="02040503050406030204" pitchFamily="18" charset="0"/>
                </a:rPr>
                <a:t>tot</a:t>
              </a:r>
              <a:endParaRPr lang="en-GB" sz="1600" b="1" baseline="-25000" noProof="0" dirty="0">
                <a:solidFill>
                  <a:schemeClr val="tx1"/>
                </a:solidFill>
                <a:latin typeface="Cambria" panose="02040503050406030204" pitchFamily="18" charset="0"/>
                <a:ea typeface="Cambria" panose="02040503050406030204" pitchFamily="18" charset="0"/>
              </a:endParaRPr>
            </a:p>
          </p:txBody>
        </p:sp>
        <mc:AlternateContent xmlns:mc="http://schemas.openxmlformats.org/markup-compatibility/2006" xmlns:a14="http://schemas.microsoft.com/office/drawing/2010/main">
          <mc:Choice Requires="a14">
            <p:sp>
              <p:nvSpPr>
                <p:cNvPr id="26" name="Rettangolo 25">
                  <a:extLst>
                    <a:ext uri="{FF2B5EF4-FFF2-40B4-BE49-F238E27FC236}">
                      <a16:creationId xmlns:a16="http://schemas.microsoft.com/office/drawing/2014/main" id="{3C95E333-3E26-D6AE-A457-9CF5AAE90C01}"/>
                    </a:ext>
                  </a:extLst>
                </p:cNvPr>
                <p:cNvSpPr/>
                <p:nvPr/>
              </p:nvSpPr>
              <p:spPr>
                <a:xfrm>
                  <a:off x="9327879" y="4199251"/>
                  <a:ext cx="2046902" cy="454205"/>
                </a:xfrm>
                <a:prstGeom prst="rect">
                  <a:avLst/>
                </a:prstGeom>
                <a:solidFill>
                  <a:srgbClr val="FD6A5E"/>
                </a:solidFill>
                <a:ln>
                  <a:solidFill>
                    <a:srgbClr val="FD6A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sSub>
                        <m:sSubPr>
                          <m:ctrlPr>
                            <a:rPr lang="en-GB" sz="1600" b="1" i="1" noProof="0" smtClean="0">
                              <a:solidFill>
                                <a:schemeClr val="tx1"/>
                              </a:solidFill>
                              <a:latin typeface="Cambria Math" panose="02040503050406030204" pitchFamily="18" charset="0"/>
                              <a:ea typeface="Cambria" panose="02040503050406030204" pitchFamily="18" charset="0"/>
                            </a:rPr>
                          </m:ctrlPr>
                        </m:sSubPr>
                        <m:e>
                          <m:r>
                            <a:rPr lang="en-GB" sz="1600" b="1" i="1" noProof="0" smtClean="0">
                              <a:solidFill>
                                <a:schemeClr val="tx1"/>
                              </a:solidFill>
                              <a:latin typeface="Cambria Math" panose="02040503050406030204" pitchFamily="18" charset="0"/>
                              <a:ea typeface="Cambria" panose="02040503050406030204" pitchFamily="18" charset="0"/>
                            </a:rPr>
                            <m:t>𝜵</m:t>
                          </m:r>
                        </m:e>
                        <m:sub>
                          <m:r>
                            <a:rPr lang="en-GB" sz="1600" b="1" i="1" noProof="0" smtClean="0">
                              <a:solidFill>
                                <a:schemeClr val="tx1"/>
                              </a:solidFill>
                              <a:latin typeface="Cambria Math" panose="02040503050406030204" pitchFamily="18" charset="0"/>
                              <a:ea typeface="Cambria" panose="02040503050406030204" pitchFamily="18" charset="0"/>
                            </a:rPr>
                            <m:t>𝜽</m:t>
                          </m:r>
                        </m:sub>
                      </m:sSub>
                    </m:oMath>
                  </a14:m>
                  <a:r>
                    <a:rPr lang="en-GB" sz="1600" b="1" noProof="0" dirty="0">
                      <a:solidFill>
                        <a:schemeClr val="tx1"/>
                      </a:solidFill>
                      <a:latin typeface="Cambria" panose="02040503050406030204" pitchFamily="18" charset="0"/>
                      <a:ea typeface="Cambria" panose="02040503050406030204" pitchFamily="18" charset="0"/>
                    </a:rPr>
                    <a:t>(</a:t>
                  </a:r>
                  <a:r>
                    <a:rPr lang="en-GB" sz="1600" b="1" noProof="0" dirty="0" err="1">
                      <a:solidFill>
                        <a:schemeClr val="tx1"/>
                      </a:solidFill>
                      <a:latin typeface="Cambria" panose="02040503050406030204" pitchFamily="18" charset="0"/>
                      <a:ea typeface="Cambria" panose="02040503050406030204" pitchFamily="18" charset="0"/>
                    </a:rPr>
                    <a:t>Loss</a:t>
                  </a:r>
                  <a:r>
                    <a:rPr lang="en-GB" sz="1600" b="1" baseline="-25000" noProof="0" dirty="0" err="1">
                      <a:solidFill>
                        <a:schemeClr val="tx1"/>
                      </a:solidFill>
                      <a:latin typeface="Cambria" panose="02040503050406030204" pitchFamily="18" charset="0"/>
                      <a:ea typeface="Cambria" panose="02040503050406030204" pitchFamily="18" charset="0"/>
                    </a:rPr>
                    <a:t>tot</a:t>
                  </a:r>
                  <a:r>
                    <a:rPr lang="en-GB" sz="1600" b="1" noProof="0" dirty="0">
                      <a:solidFill>
                        <a:schemeClr val="tx1"/>
                      </a:solidFill>
                      <a:latin typeface="Cambria" panose="02040503050406030204" pitchFamily="18" charset="0"/>
                      <a:ea typeface="Cambria" panose="02040503050406030204" pitchFamily="18" charset="0"/>
                    </a:rPr>
                    <a:t>)</a:t>
                  </a:r>
                  <a:endParaRPr lang="en-GB" sz="1100" b="1" noProof="0" dirty="0">
                    <a:latin typeface="Cambria" panose="02040503050406030204" pitchFamily="18" charset="0"/>
                    <a:ea typeface="Cambria" panose="02040503050406030204" pitchFamily="18" charset="0"/>
                  </a:endParaRPr>
                </a:p>
              </p:txBody>
            </p:sp>
          </mc:Choice>
          <mc:Fallback xmlns="">
            <p:sp>
              <p:nvSpPr>
                <p:cNvPr id="26" name="Rettangolo 25">
                  <a:extLst>
                    <a:ext uri="{FF2B5EF4-FFF2-40B4-BE49-F238E27FC236}">
                      <a16:creationId xmlns:a16="http://schemas.microsoft.com/office/drawing/2014/main" id="{3C95E333-3E26-D6AE-A457-9CF5AAE90C01}"/>
                    </a:ext>
                  </a:extLst>
                </p:cNvPr>
                <p:cNvSpPr>
                  <a:spLocks noRot="1" noChangeAspect="1" noMove="1" noResize="1" noEditPoints="1" noAdjustHandles="1" noChangeArrowheads="1" noChangeShapeType="1" noTextEdit="1"/>
                </p:cNvSpPr>
                <p:nvPr/>
              </p:nvSpPr>
              <p:spPr>
                <a:xfrm>
                  <a:off x="9327879" y="4199251"/>
                  <a:ext cx="2046902" cy="454205"/>
                </a:xfrm>
                <a:prstGeom prst="rect">
                  <a:avLst/>
                </a:prstGeom>
                <a:blipFill>
                  <a:blip r:embed="rId5"/>
                  <a:stretch>
                    <a:fillRect b="-1282"/>
                  </a:stretch>
                </a:blipFill>
                <a:ln>
                  <a:solidFill>
                    <a:srgbClr val="FD6A5E"/>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Rettangolo 26">
                  <a:extLst>
                    <a:ext uri="{FF2B5EF4-FFF2-40B4-BE49-F238E27FC236}">
                      <a16:creationId xmlns:a16="http://schemas.microsoft.com/office/drawing/2014/main" id="{7E5DCF89-D9F7-CD7E-4651-A37E64E68D1B}"/>
                    </a:ext>
                  </a:extLst>
                </p:cNvPr>
                <p:cNvSpPr/>
                <p:nvPr/>
              </p:nvSpPr>
              <p:spPr>
                <a:xfrm>
                  <a:off x="5183846" y="4186479"/>
                  <a:ext cx="1772056" cy="454205"/>
                </a:xfrm>
                <a:prstGeom prst="rect">
                  <a:avLst/>
                </a:prstGeom>
                <a:solidFill>
                  <a:srgbClr val="FD6A5E"/>
                </a:solidFill>
                <a:ln>
                  <a:solidFill>
                    <a:srgbClr val="FD6A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GB" sz="1400" b="1" i="1" noProof="0" smtClean="0">
                          <a:solidFill>
                            <a:schemeClr val="tx1"/>
                          </a:solidFill>
                          <a:latin typeface="Cambria Math" panose="02040503050406030204" pitchFamily="18" charset="0"/>
                          <a:ea typeface="Cambria" panose="02040503050406030204" pitchFamily="18" charset="0"/>
                        </a:rPr>
                        <m:t>𝜽</m:t>
                      </m:r>
                    </m:oMath>
                  </a14:m>
                  <a:r>
                    <a:rPr lang="en-GB" sz="1400" b="1" noProof="0" dirty="0">
                      <a:solidFill>
                        <a:schemeClr val="tx1"/>
                      </a:solidFill>
                      <a:latin typeface="Cambria" panose="02040503050406030204" pitchFamily="18" charset="0"/>
                      <a:ea typeface="Cambria" panose="02040503050406030204" pitchFamily="18" charset="0"/>
                    </a:rPr>
                    <a:t> update (ADAM)</a:t>
                  </a:r>
                </a:p>
              </p:txBody>
            </p:sp>
          </mc:Choice>
          <mc:Fallback xmlns="">
            <p:sp>
              <p:nvSpPr>
                <p:cNvPr id="27" name="Rettangolo 26">
                  <a:extLst>
                    <a:ext uri="{FF2B5EF4-FFF2-40B4-BE49-F238E27FC236}">
                      <a16:creationId xmlns:a16="http://schemas.microsoft.com/office/drawing/2014/main" id="{7E5DCF89-D9F7-CD7E-4651-A37E64E68D1B}"/>
                    </a:ext>
                  </a:extLst>
                </p:cNvPr>
                <p:cNvSpPr>
                  <a:spLocks noRot="1" noChangeAspect="1" noMove="1" noResize="1" noEditPoints="1" noAdjustHandles="1" noChangeArrowheads="1" noChangeShapeType="1" noTextEdit="1"/>
                </p:cNvSpPr>
                <p:nvPr/>
              </p:nvSpPr>
              <p:spPr>
                <a:xfrm>
                  <a:off x="5183846" y="4186479"/>
                  <a:ext cx="1772056" cy="454205"/>
                </a:xfrm>
                <a:prstGeom prst="rect">
                  <a:avLst/>
                </a:prstGeom>
                <a:blipFill>
                  <a:blip r:embed="rId6"/>
                  <a:stretch>
                    <a:fillRect/>
                  </a:stretch>
                </a:blipFill>
                <a:ln>
                  <a:solidFill>
                    <a:srgbClr val="FD6A5E"/>
                  </a:solidFill>
                </a:ln>
              </p:spPr>
              <p:txBody>
                <a:bodyPr/>
                <a:lstStyle/>
                <a:p>
                  <a:r>
                    <a:rPr lang="en-GB">
                      <a:noFill/>
                    </a:rPr>
                    <a:t> </a:t>
                  </a:r>
                </a:p>
              </p:txBody>
            </p:sp>
          </mc:Fallback>
        </mc:AlternateContent>
        <p:sp>
          <p:nvSpPr>
            <p:cNvPr id="28" name="Rombo 27">
              <a:extLst>
                <a:ext uri="{FF2B5EF4-FFF2-40B4-BE49-F238E27FC236}">
                  <a16:creationId xmlns:a16="http://schemas.microsoft.com/office/drawing/2014/main" id="{410C86EB-A8BF-C448-CA63-7D42088D82AD}"/>
                </a:ext>
              </a:extLst>
            </p:cNvPr>
            <p:cNvSpPr/>
            <p:nvPr/>
          </p:nvSpPr>
          <p:spPr>
            <a:xfrm>
              <a:off x="8056055" y="5021050"/>
              <a:ext cx="3402397" cy="652212"/>
            </a:xfrm>
            <a:prstGeom prst="diamond">
              <a:avLst/>
            </a:prstGeom>
            <a:solidFill>
              <a:srgbClr val="FFCD0B"/>
            </a:solidFill>
            <a:ln>
              <a:solidFill>
                <a:srgbClr val="FFCD0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0" dirty="0">
                  <a:solidFill>
                    <a:schemeClr val="tx1"/>
                  </a:solidFill>
                  <a:latin typeface="Cambria" panose="02040503050406030204" pitchFamily="18" charset="0"/>
                  <a:ea typeface="Cambria" panose="02040503050406030204" pitchFamily="18" charset="0"/>
                </a:rPr>
                <a:t>Stop condition fulfilled?</a:t>
              </a:r>
            </a:p>
          </p:txBody>
        </p:sp>
        <p:sp>
          <p:nvSpPr>
            <p:cNvPr id="29" name="Rettangolo 28">
              <a:extLst>
                <a:ext uri="{FF2B5EF4-FFF2-40B4-BE49-F238E27FC236}">
                  <a16:creationId xmlns:a16="http://schemas.microsoft.com/office/drawing/2014/main" id="{0A575297-86E9-6EF8-5ADE-7555BAEFEF5D}"/>
                </a:ext>
              </a:extLst>
            </p:cNvPr>
            <p:cNvSpPr/>
            <p:nvPr/>
          </p:nvSpPr>
          <p:spPr>
            <a:xfrm>
              <a:off x="4987373" y="5727024"/>
              <a:ext cx="2453230" cy="454205"/>
            </a:xfrm>
            <a:prstGeom prst="rect">
              <a:avLst/>
            </a:prstGeom>
            <a:solidFill>
              <a:srgbClr val="458FF9"/>
            </a:solidFill>
            <a:ln>
              <a:solidFill>
                <a:srgbClr val="458FF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0" dirty="0">
                  <a:solidFill>
                    <a:schemeClr val="bg1"/>
                  </a:solidFill>
                  <a:latin typeface="Cambria" panose="02040503050406030204" pitchFamily="18" charset="0"/>
                  <a:ea typeface="Cambria" panose="02040503050406030204" pitchFamily="18" charset="0"/>
                </a:rPr>
                <a:t>End of the training process</a:t>
              </a:r>
            </a:p>
          </p:txBody>
        </p:sp>
        <p:grpSp>
          <p:nvGrpSpPr>
            <p:cNvPr id="30" name="Gruppo 29">
              <a:extLst>
                <a:ext uri="{FF2B5EF4-FFF2-40B4-BE49-F238E27FC236}">
                  <a16:creationId xmlns:a16="http://schemas.microsoft.com/office/drawing/2014/main" id="{0A69E504-1712-DA12-2557-1E9E2AFBCB5D}"/>
                </a:ext>
              </a:extLst>
            </p:cNvPr>
            <p:cNvGrpSpPr/>
            <p:nvPr/>
          </p:nvGrpSpPr>
          <p:grpSpPr>
            <a:xfrm>
              <a:off x="3550659" y="1620904"/>
              <a:ext cx="1533628" cy="1441034"/>
              <a:chOff x="3205467" y="6089436"/>
              <a:chExt cx="854101" cy="1144148"/>
            </a:xfrm>
          </p:grpSpPr>
          <p:pic>
            <p:nvPicPr>
              <p:cNvPr id="57" name="Immagine 56" descr="Immagine che contiene modello, design, carta da regalo, bianco&#10;&#10;Il contenuto generato dall'IA potrebbe non essere corretto.">
                <a:extLst>
                  <a:ext uri="{FF2B5EF4-FFF2-40B4-BE49-F238E27FC236}">
                    <a16:creationId xmlns:a16="http://schemas.microsoft.com/office/drawing/2014/main" id="{B737E981-D299-0D3D-0B48-CCFD1DE6FA5F}"/>
                  </a:ext>
                </a:extLst>
              </p:cNvPr>
              <p:cNvPicPr>
                <a:picLocks noChangeAspect="1"/>
              </p:cNvPicPr>
              <p:nvPr/>
            </p:nvPicPr>
            <p:blipFill>
              <a:blip r:embed="rId7" cstate="print">
                <a:extLst>
                  <a:ext uri="{28A0092B-C50C-407E-A947-70E740481C1C}">
                    <a14:useLocalDpi xmlns:a14="http://schemas.microsoft.com/office/drawing/2010/main" val="0"/>
                  </a:ext>
                </a:extLst>
              </a:blip>
              <a:srcRect l="8732" t="6959" r="6963" b="8922"/>
              <a:stretch>
                <a:fillRect/>
              </a:stretch>
            </p:blipFill>
            <p:spPr>
              <a:xfrm>
                <a:off x="3379715" y="6168638"/>
                <a:ext cx="470273" cy="947729"/>
              </a:xfrm>
              <a:prstGeom prst="rect">
                <a:avLst/>
              </a:prstGeom>
            </p:spPr>
          </p:pic>
          <p:grpSp>
            <p:nvGrpSpPr>
              <p:cNvPr id="59" name="Gruppo 58">
                <a:extLst>
                  <a:ext uri="{FF2B5EF4-FFF2-40B4-BE49-F238E27FC236}">
                    <a16:creationId xmlns:a16="http://schemas.microsoft.com/office/drawing/2014/main" id="{AF571F67-D010-98FA-ACE4-6D943A443A07}"/>
                  </a:ext>
                </a:extLst>
              </p:cNvPr>
              <p:cNvGrpSpPr/>
              <p:nvPr/>
            </p:nvGrpSpPr>
            <p:grpSpPr>
              <a:xfrm>
                <a:off x="3205467" y="6089436"/>
                <a:ext cx="854101" cy="1144148"/>
                <a:chOff x="3293533" y="5880449"/>
                <a:chExt cx="854101" cy="1144148"/>
              </a:xfrm>
            </p:grpSpPr>
            <p:sp>
              <p:nvSpPr>
                <p:cNvPr id="61" name="CasellaDiTesto 60">
                  <a:extLst>
                    <a:ext uri="{FF2B5EF4-FFF2-40B4-BE49-F238E27FC236}">
                      <a16:creationId xmlns:a16="http://schemas.microsoft.com/office/drawing/2014/main" id="{93FC1680-054A-B79F-6F7F-169FD231E626}"/>
                    </a:ext>
                  </a:extLst>
                </p:cNvPr>
                <p:cNvSpPr txBox="1"/>
                <p:nvPr/>
              </p:nvSpPr>
              <p:spPr>
                <a:xfrm>
                  <a:off x="3293533" y="5880449"/>
                  <a:ext cx="107946" cy="207712"/>
                </a:xfrm>
                <a:prstGeom prst="rect">
                  <a:avLst/>
                </a:prstGeom>
                <a:noFill/>
              </p:spPr>
              <p:txBody>
                <a:bodyPr wrap="square" rtlCol="0">
                  <a:spAutoFit/>
                </a:bodyPr>
                <a:lstStyle/>
                <a:p>
                  <a:r>
                    <a:rPr lang="en-GB" sz="1100" noProof="0" dirty="0">
                      <a:latin typeface="Cambria" panose="02040503050406030204" pitchFamily="18" charset="0"/>
                      <a:ea typeface="Cambria" panose="02040503050406030204" pitchFamily="18" charset="0"/>
                    </a:rPr>
                    <a:t>R</a:t>
                  </a:r>
                </a:p>
              </p:txBody>
            </p:sp>
            <p:cxnSp>
              <p:nvCxnSpPr>
                <p:cNvPr id="62" name="Connettore 2 61">
                  <a:extLst>
                    <a:ext uri="{FF2B5EF4-FFF2-40B4-BE49-F238E27FC236}">
                      <a16:creationId xmlns:a16="http://schemas.microsoft.com/office/drawing/2014/main" id="{A27091D7-D748-8C14-A90B-ED9E41E55B3B}"/>
                    </a:ext>
                  </a:extLst>
                </p:cNvPr>
                <p:cNvCxnSpPr>
                  <a:cxnSpLocks/>
                </p:cNvCxnSpPr>
                <p:nvPr/>
              </p:nvCxnSpPr>
              <p:spPr>
                <a:xfrm flipV="1">
                  <a:off x="3464989" y="5946652"/>
                  <a:ext cx="0" cy="1016000"/>
                </a:xfrm>
                <a:prstGeom prst="straightConnector1">
                  <a:avLst/>
                </a:prstGeom>
                <a:ln w="9525">
                  <a:tailEnd type="triangle"/>
                </a:ln>
                <a:effectLst/>
              </p:spPr>
              <p:style>
                <a:lnRef idx="2">
                  <a:schemeClr val="dk1"/>
                </a:lnRef>
                <a:fillRef idx="0">
                  <a:schemeClr val="dk1"/>
                </a:fillRef>
                <a:effectRef idx="1">
                  <a:schemeClr val="dk1"/>
                </a:effectRef>
                <a:fontRef idx="minor">
                  <a:schemeClr val="tx1"/>
                </a:fontRef>
              </p:style>
            </p:cxnSp>
            <p:cxnSp>
              <p:nvCxnSpPr>
                <p:cNvPr id="63" name="Connettore 2 62">
                  <a:extLst>
                    <a:ext uri="{FF2B5EF4-FFF2-40B4-BE49-F238E27FC236}">
                      <a16:creationId xmlns:a16="http://schemas.microsoft.com/office/drawing/2014/main" id="{F0BC8683-0902-561F-6C97-1AF6962ABB6F}"/>
                    </a:ext>
                  </a:extLst>
                </p:cNvPr>
                <p:cNvCxnSpPr>
                  <a:cxnSpLocks/>
                </p:cNvCxnSpPr>
                <p:nvPr/>
              </p:nvCxnSpPr>
              <p:spPr>
                <a:xfrm>
                  <a:off x="3417367" y="6913706"/>
                  <a:ext cx="666750" cy="0"/>
                </a:xfrm>
                <a:prstGeom prst="straightConnector1">
                  <a:avLst/>
                </a:prstGeom>
                <a:ln w="9525">
                  <a:tailEnd type="triangle"/>
                </a:ln>
                <a:effectLst/>
              </p:spPr>
              <p:style>
                <a:lnRef idx="2">
                  <a:schemeClr val="dk1"/>
                </a:lnRef>
                <a:fillRef idx="0">
                  <a:schemeClr val="dk1"/>
                </a:fillRef>
                <a:effectRef idx="1">
                  <a:schemeClr val="dk1"/>
                </a:effectRef>
                <a:fontRef idx="minor">
                  <a:schemeClr val="tx1"/>
                </a:fontRef>
              </p:style>
            </p:cxnSp>
            <p:sp>
              <p:nvSpPr>
                <p:cNvPr id="64" name="CasellaDiTesto 63">
                  <a:extLst>
                    <a:ext uri="{FF2B5EF4-FFF2-40B4-BE49-F238E27FC236}">
                      <a16:creationId xmlns:a16="http://schemas.microsoft.com/office/drawing/2014/main" id="{47ECB65B-805E-BFB7-EA32-8A7BB2E06881}"/>
                    </a:ext>
                  </a:extLst>
                </p:cNvPr>
                <p:cNvSpPr txBox="1"/>
                <p:nvPr/>
              </p:nvSpPr>
              <p:spPr>
                <a:xfrm>
                  <a:off x="4039688" y="6816885"/>
                  <a:ext cx="107946" cy="207712"/>
                </a:xfrm>
                <a:prstGeom prst="rect">
                  <a:avLst/>
                </a:prstGeom>
                <a:noFill/>
              </p:spPr>
              <p:txBody>
                <a:bodyPr wrap="square" rtlCol="0">
                  <a:spAutoFit/>
                </a:bodyPr>
                <a:lstStyle/>
                <a:p>
                  <a:r>
                    <a:rPr lang="en-GB" sz="1100" noProof="0" dirty="0">
                      <a:latin typeface="Cambria" panose="02040503050406030204" pitchFamily="18" charset="0"/>
                      <a:ea typeface="Cambria" panose="02040503050406030204" pitchFamily="18" charset="0"/>
                    </a:rPr>
                    <a:t>z</a:t>
                  </a:r>
                </a:p>
              </p:txBody>
            </p:sp>
          </p:grpSp>
        </p:grpSp>
        <p:cxnSp>
          <p:nvCxnSpPr>
            <p:cNvPr id="31" name="Connettore a gomito 30">
              <a:extLst>
                <a:ext uri="{FF2B5EF4-FFF2-40B4-BE49-F238E27FC236}">
                  <a16:creationId xmlns:a16="http://schemas.microsoft.com/office/drawing/2014/main" id="{A2F1C987-70B8-8920-A922-DBC152BBD9D8}"/>
                </a:ext>
              </a:extLst>
            </p:cNvPr>
            <p:cNvCxnSpPr>
              <a:cxnSpLocks/>
              <a:stCxn id="13" idx="0"/>
              <a:endCxn id="15" idx="1"/>
            </p:cNvCxnSpPr>
            <p:nvPr/>
          </p:nvCxnSpPr>
          <p:spPr>
            <a:xfrm rot="5400000" flipH="1" flipV="1">
              <a:off x="697662" y="2663056"/>
              <a:ext cx="306134" cy="273727"/>
            </a:xfrm>
            <a:prstGeom prst="bentConnector2">
              <a:avLst/>
            </a:prstGeom>
            <a:ln w="12700">
              <a:solidFill>
                <a:srgbClr val="93D38E"/>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2" name="Connettore a gomito 31">
              <a:extLst>
                <a:ext uri="{FF2B5EF4-FFF2-40B4-BE49-F238E27FC236}">
                  <a16:creationId xmlns:a16="http://schemas.microsoft.com/office/drawing/2014/main" id="{FF8F0BDE-E804-EC02-25B1-32C57E1C36A6}"/>
                </a:ext>
              </a:extLst>
            </p:cNvPr>
            <p:cNvCxnSpPr>
              <a:cxnSpLocks/>
              <a:stCxn id="13" idx="2"/>
              <a:endCxn id="14" idx="1"/>
            </p:cNvCxnSpPr>
            <p:nvPr/>
          </p:nvCxnSpPr>
          <p:spPr>
            <a:xfrm rot="16200000" flipH="1">
              <a:off x="548468" y="4591373"/>
              <a:ext cx="611790" cy="280992"/>
            </a:xfrm>
            <a:prstGeom prst="bentConnector2">
              <a:avLst/>
            </a:prstGeom>
            <a:ln w="12700">
              <a:solidFill>
                <a:srgbClr val="93D38E"/>
              </a:solidFill>
              <a:tailEnd type="triangle"/>
            </a:ln>
            <a:effectLst/>
          </p:spPr>
          <p:style>
            <a:lnRef idx="2">
              <a:schemeClr val="accent1"/>
            </a:lnRef>
            <a:fillRef idx="0">
              <a:schemeClr val="accent1"/>
            </a:fillRef>
            <a:effectRef idx="1">
              <a:schemeClr val="accent1"/>
            </a:effectRef>
            <a:fontRef idx="minor">
              <a:schemeClr val="tx1"/>
            </a:fontRef>
          </p:style>
        </p:cxnSp>
        <p:sp>
          <p:nvSpPr>
            <p:cNvPr id="33" name="Rettangolo 32">
              <a:extLst>
                <a:ext uri="{FF2B5EF4-FFF2-40B4-BE49-F238E27FC236}">
                  <a16:creationId xmlns:a16="http://schemas.microsoft.com/office/drawing/2014/main" id="{46DF20AB-1145-FB4B-808F-65CDDBA7252D}"/>
                </a:ext>
              </a:extLst>
            </p:cNvPr>
            <p:cNvSpPr/>
            <p:nvPr/>
          </p:nvSpPr>
          <p:spPr>
            <a:xfrm>
              <a:off x="3175588" y="2922274"/>
              <a:ext cx="2158508" cy="3815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0" dirty="0">
                  <a:solidFill>
                    <a:schemeClr val="tx1"/>
                  </a:solidFill>
                  <a:latin typeface="Cambria" panose="02040503050406030204" pitchFamily="18" charset="0"/>
                  <a:ea typeface="Cambria" panose="02040503050406030204" pitchFamily="18" charset="0"/>
                </a:rPr>
                <a:t>New mini-batch</a:t>
              </a:r>
            </a:p>
          </p:txBody>
        </p:sp>
        <p:cxnSp>
          <p:nvCxnSpPr>
            <p:cNvPr id="34" name="Connettore a gomito 33">
              <a:extLst>
                <a:ext uri="{FF2B5EF4-FFF2-40B4-BE49-F238E27FC236}">
                  <a16:creationId xmlns:a16="http://schemas.microsoft.com/office/drawing/2014/main" id="{205063C8-F2C9-1C44-2444-A244E3C61DDA}"/>
                </a:ext>
              </a:extLst>
            </p:cNvPr>
            <p:cNvCxnSpPr>
              <a:cxnSpLocks/>
              <a:stCxn id="70" idx="3"/>
              <a:endCxn id="57" idx="1"/>
            </p:cNvCxnSpPr>
            <p:nvPr/>
          </p:nvCxnSpPr>
          <p:spPr>
            <a:xfrm flipV="1">
              <a:off x="2201298" y="2317482"/>
              <a:ext cx="1662242" cy="1300985"/>
            </a:xfrm>
            <a:prstGeom prst="bentConnector3">
              <a:avLst>
                <a:gd name="adj1" fmla="val 35773"/>
              </a:avLst>
            </a:prstGeom>
            <a:ln w="12700">
              <a:solidFill>
                <a:srgbClr val="93D38E"/>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 name="Connettore a gomito 34">
              <a:extLst>
                <a:ext uri="{FF2B5EF4-FFF2-40B4-BE49-F238E27FC236}">
                  <a16:creationId xmlns:a16="http://schemas.microsoft.com/office/drawing/2014/main" id="{AB045681-C2E1-DFB9-D783-A49ED2353BD1}"/>
                </a:ext>
              </a:extLst>
            </p:cNvPr>
            <p:cNvCxnSpPr>
              <a:cxnSpLocks/>
              <a:stCxn id="14" idx="3"/>
              <a:endCxn id="57" idx="1"/>
            </p:cNvCxnSpPr>
            <p:nvPr/>
          </p:nvCxnSpPr>
          <p:spPr>
            <a:xfrm flipV="1">
              <a:off x="2687483" y="2317482"/>
              <a:ext cx="1176059" cy="2720282"/>
            </a:xfrm>
            <a:prstGeom prst="bentConnector3">
              <a:avLst>
                <a:gd name="adj1" fmla="val 68768"/>
              </a:avLst>
            </a:prstGeom>
            <a:ln w="12700">
              <a:solidFill>
                <a:srgbClr val="93D38E"/>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6" name="Connettore 2 35">
              <a:extLst>
                <a:ext uri="{FF2B5EF4-FFF2-40B4-BE49-F238E27FC236}">
                  <a16:creationId xmlns:a16="http://schemas.microsoft.com/office/drawing/2014/main" id="{F2E2589B-A31D-A2F3-FC88-84C58667FAFF}"/>
                </a:ext>
              </a:extLst>
            </p:cNvPr>
            <p:cNvCxnSpPr>
              <a:cxnSpLocks/>
              <a:stCxn id="57" idx="3"/>
              <a:endCxn id="37" idx="1"/>
            </p:cNvCxnSpPr>
            <p:nvPr/>
          </p:nvCxnSpPr>
          <p:spPr>
            <a:xfrm>
              <a:off x="4707964" y="2317482"/>
              <a:ext cx="454926" cy="219254"/>
            </a:xfrm>
            <a:prstGeom prst="straightConnector1">
              <a:avLst/>
            </a:prstGeom>
            <a:ln w="12700">
              <a:solidFill>
                <a:srgbClr val="93D38E"/>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 name="Connettore 2 37">
              <a:extLst>
                <a:ext uri="{FF2B5EF4-FFF2-40B4-BE49-F238E27FC236}">
                  <a16:creationId xmlns:a16="http://schemas.microsoft.com/office/drawing/2014/main" id="{A8C1E497-D939-89CA-1346-659065E129CE}"/>
                </a:ext>
              </a:extLst>
            </p:cNvPr>
            <p:cNvCxnSpPr>
              <a:cxnSpLocks/>
              <a:endCxn id="24" idx="1"/>
            </p:cNvCxnSpPr>
            <p:nvPr/>
          </p:nvCxnSpPr>
          <p:spPr>
            <a:xfrm>
              <a:off x="7674168" y="2577585"/>
              <a:ext cx="235630" cy="465936"/>
            </a:xfrm>
            <a:prstGeom prst="straightConnector1">
              <a:avLst/>
            </a:prstGeom>
            <a:ln w="12700">
              <a:solidFill>
                <a:srgbClr val="FD6A5E"/>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9" name="Connettore a gomito 38">
              <a:extLst>
                <a:ext uri="{FF2B5EF4-FFF2-40B4-BE49-F238E27FC236}">
                  <a16:creationId xmlns:a16="http://schemas.microsoft.com/office/drawing/2014/main" id="{C9B2A2EF-B797-5D9F-E4C3-B05071A1DA1C}"/>
                </a:ext>
              </a:extLst>
            </p:cNvPr>
            <p:cNvCxnSpPr>
              <a:cxnSpLocks/>
              <a:stCxn id="12" idx="2"/>
              <a:endCxn id="22" idx="0"/>
            </p:cNvCxnSpPr>
            <p:nvPr/>
          </p:nvCxnSpPr>
          <p:spPr>
            <a:xfrm rot="16200000" flipH="1">
              <a:off x="9699009" y="1357406"/>
              <a:ext cx="786319" cy="126633"/>
            </a:xfrm>
            <a:prstGeom prst="bentConnector3">
              <a:avLst>
                <a:gd name="adj1" fmla="val 45990"/>
              </a:avLst>
            </a:prstGeom>
            <a:ln w="12700">
              <a:solidFill>
                <a:srgbClr val="F431A3"/>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43" name="Connettore a gomito 42">
              <a:extLst>
                <a:ext uri="{FF2B5EF4-FFF2-40B4-BE49-F238E27FC236}">
                  <a16:creationId xmlns:a16="http://schemas.microsoft.com/office/drawing/2014/main" id="{9E7171ED-FDFF-32F5-D206-526FDE8F3903}"/>
                </a:ext>
              </a:extLst>
            </p:cNvPr>
            <p:cNvCxnSpPr>
              <a:cxnSpLocks/>
              <a:stCxn id="22" idx="2"/>
              <a:endCxn id="25" idx="0"/>
            </p:cNvCxnSpPr>
            <p:nvPr/>
          </p:nvCxnSpPr>
          <p:spPr>
            <a:xfrm rot="16200000" flipH="1">
              <a:off x="9711653" y="2711920"/>
              <a:ext cx="1083539" cy="195875"/>
            </a:xfrm>
            <a:prstGeom prst="bentConnector3">
              <a:avLst>
                <a:gd name="adj1" fmla="val 50000"/>
              </a:avLst>
            </a:prstGeom>
            <a:ln w="12700">
              <a:solidFill>
                <a:srgbClr val="F431A3"/>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4" name="Connettore a gomito 43">
              <a:extLst>
                <a:ext uri="{FF2B5EF4-FFF2-40B4-BE49-F238E27FC236}">
                  <a16:creationId xmlns:a16="http://schemas.microsoft.com/office/drawing/2014/main" id="{5FB1D1EF-1228-E321-64BC-CF580C938F2E}"/>
                </a:ext>
              </a:extLst>
            </p:cNvPr>
            <p:cNvCxnSpPr>
              <a:cxnSpLocks/>
              <a:stCxn id="24" idx="3"/>
              <a:endCxn id="25" idx="0"/>
            </p:cNvCxnSpPr>
            <p:nvPr/>
          </p:nvCxnSpPr>
          <p:spPr>
            <a:xfrm>
              <a:off x="9681854" y="3043522"/>
              <a:ext cx="669508" cy="308106"/>
            </a:xfrm>
            <a:prstGeom prst="bentConnector2">
              <a:avLst/>
            </a:prstGeom>
            <a:ln w="12700">
              <a:solidFill>
                <a:srgbClr val="9998F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Connettore a gomito 44">
              <a:extLst>
                <a:ext uri="{FF2B5EF4-FFF2-40B4-BE49-F238E27FC236}">
                  <a16:creationId xmlns:a16="http://schemas.microsoft.com/office/drawing/2014/main" id="{713C6B49-C25D-BBA0-4EB4-E0F77013D232}"/>
                </a:ext>
              </a:extLst>
            </p:cNvPr>
            <p:cNvCxnSpPr>
              <a:cxnSpLocks/>
              <a:stCxn id="25" idx="2"/>
              <a:endCxn id="26" idx="0"/>
            </p:cNvCxnSpPr>
            <p:nvPr/>
          </p:nvCxnSpPr>
          <p:spPr>
            <a:xfrm rot="5400000">
              <a:off x="10154637" y="4002526"/>
              <a:ext cx="393419" cy="31"/>
            </a:xfrm>
            <a:prstGeom prst="bentConnector3">
              <a:avLst>
                <a:gd name="adj1" fmla="val 50000"/>
              </a:avLst>
            </a:prstGeom>
            <a:ln w="12700">
              <a:solidFill>
                <a:srgbClr val="FD6A5E"/>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6" name="Connettore a gomito 45">
              <a:extLst>
                <a:ext uri="{FF2B5EF4-FFF2-40B4-BE49-F238E27FC236}">
                  <a16:creationId xmlns:a16="http://schemas.microsoft.com/office/drawing/2014/main" id="{EE889AB8-0A11-C8A2-6834-CAA38A2C6BC7}"/>
                </a:ext>
              </a:extLst>
            </p:cNvPr>
            <p:cNvCxnSpPr>
              <a:cxnSpLocks/>
              <a:stCxn id="26" idx="1"/>
              <a:endCxn id="27" idx="3"/>
            </p:cNvCxnSpPr>
            <p:nvPr/>
          </p:nvCxnSpPr>
          <p:spPr>
            <a:xfrm rot="10800000">
              <a:off x="6955902" y="4413582"/>
              <a:ext cx="2371977" cy="12772"/>
            </a:xfrm>
            <a:prstGeom prst="bentConnector3">
              <a:avLst>
                <a:gd name="adj1" fmla="val 50000"/>
              </a:avLst>
            </a:prstGeom>
            <a:ln w="12700">
              <a:solidFill>
                <a:srgbClr val="FD6A5E"/>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7" name="Connettore a gomito 46">
              <a:extLst>
                <a:ext uri="{FF2B5EF4-FFF2-40B4-BE49-F238E27FC236}">
                  <a16:creationId xmlns:a16="http://schemas.microsoft.com/office/drawing/2014/main" id="{2325D138-B612-7D02-1E4F-9FC1DBB4F4DD}"/>
                </a:ext>
              </a:extLst>
            </p:cNvPr>
            <p:cNvCxnSpPr>
              <a:cxnSpLocks/>
              <a:stCxn id="25" idx="1"/>
              <a:endCxn id="28" idx="0"/>
            </p:cNvCxnSpPr>
            <p:nvPr/>
          </p:nvCxnSpPr>
          <p:spPr>
            <a:xfrm rot="10800000" flipH="1" flipV="1">
              <a:off x="9465332" y="3578730"/>
              <a:ext cx="291922" cy="1442320"/>
            </a:xfrm>
            <a:prstGeom prst="bentConnector4">
              <a:avLst>
                <a:gd name="adj1" fmla="val -245727"/>
                <a:gd name="adj2" fmla="val 80827"/>
              </a:avLst>
            </a:prstGeom>
            <a:ln w="12700">
              <a:solidFill>
                <a:srgbClr val="FD6A5E"/>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49" name="Connettore a gomito 48">
              <a:extLst>
                <a:ext uri="{FF2B5EF4-FFF2-40B4-BE49-F238E27FC236}">
                  <a16:creationId xmlns:a16="http://schemas.microsoft.com/office/drawing/2014/main" id="{F0D66325-CA51-3DF1-1535-DE180D0578CD}"/>
                </a:ext>
              </a:extLst>
            </p:cNvPr>
            <p:cNvCxnSpPr>
              <a:cxnSpLocks/>
              <a:stCxn id="28" idx="1"/>
              <a:endCxn id="17" idx="2"/>
            </p:cNvCxnSpPr>
            <p:nvPr/>
          </p:nvCxnSpPr>
          <p:spPr>
            <a:xfrm rot="10800000">
              <a:off x="7440531" y="4843870"/>
              <a:ext cx="615524" cy="503287"/>
            </a:xfrm>
            <a:prstGeom prst="bentConnector2">
              <a:avLst/>
            </a:prstGeom>
            <a:ln w="12700">
              <a:solidFill>
                <a:srgbClr val="FFCD0B"/>
              </a:solidFill>
              <a:prstDash val="solid"/>
              <a:tailEnd type="triangle"/>
            </a:ln>
            <a:effectLst/>
          </p:spPr>
          <p:style>
            <a:lnRef idx="2">
              <a:schemeClr val="accent1"/>
            </a:lnRef>
            <a:fillRef idx="0">
              <a:schemeClr val="accent1"/>
            </a:fillRef>
            <a:effectRef idx="1">
              <a:schemeClr val="accent1"/>
            </a:effectRef>
            <a:fontRef idx="minor">
              <a:schemeClr val="tx1"/>
            </a:fontRef>
          </p:style>
        </p:cxnSp>
        <p:cxnSp>
          <p:nvCxnSpPr>
            <p:cNvPr id="50" name="Connettore a gomito 49">
              <a:extLst>
                <a:ext uri="{FF2B5EF4-FFF2-40B4-BE49-F238E27FC236}">
                  <a16:creationId xmlns:a16="http://schemas.microsoft.com/office/drawing/2014/main" id="{FE1EBA31-E98C-35B1-D7D9-FB1EBB37ADB8}"/>
                </a:ext>
              </a:extLst>
            </p:cNvPr>
            <p:cNvCxnSpPr>
              <a:cxnSpLocks/>
              <a:stCxn id="28" idx="2"/>
              <a:endCxn id="29" idx="3"/>
            </p:cNvCxnSpPr>
            <p:nvPr/>
          </p:nvCxnSpPr>
          <p:spPr>
            <a:xfrm rot="5400000">
              <a:off x="8458497" y="4655369"/>
              <a:ext cx="280865" cy="2316651"/>
            </a:xfrm>
            <a:prstGeom prst="bentConnector2">
              <a:avLst/>
            </a:prstGeom>
            <a:ln w="12700">
              <a:solidFill>
                <a:srgbClr val="FFCD0B"/>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51" name="Triangolo isoscele 50">
              <a:extLst>
                <a:ext uri="{FF2B5EF4-FFF2-40B4-BE49-F238E27FC236}">
                  <a16:creationId xmlns:a16="http://schemas.microsoft.com/office/drawing/2014/main" id="{C824C76C-0F38-002F-6FBF-2BD965F2CEAA}"/>
                </a:ext>
              </a:extLst>
            </p:cNvPr>
            <p:cNvSpPr/>
            <p:nvPr/>
          </p:nvSpPr>
          <p:spPr>
            <a:xfrm rot="16200000">
              <a:off x="3656435" y="4740890"/>
              <a:ext cx="188233" cy="205958"/>
            </a:xfrm>
            <a:prstGeom prst="triangle">
              <a:avLst/>
            </a:prstGeom>
            <a:solidFill>
              <a:srgbClr val="FFCD0B"/>
            </a:solidFill>
            <a:ln>
              <a:solidFill>
                <a:srgbClr val="FFCD0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2" name="CasellaDiTesto 51">
              <a:extLst>
                <a:ext uri="{FF2B5EF4-FFF2-40B4-BE49-F238E27FC236}">
                  <a16:creationId xmlns:a16="http://schemas.microsoft.com/office/drawing/2014/main" id="{9BE8BAEE-662B-73DA-1DD6-390A3136F8BA}"/>
                </a:ext>
              </a:extLst>
            </p:cNvPr>
            <p:cNvSpPr txBox="1"/>
            <p:nvPr/>
          </p:nvSpPr>
          <p:spPr>
            <a:xfrm>
              <a:off x="3893930" y="4639608"/>
              <a:ext cx="1836342" cy="329493"/>
            </a:xfrm>
            <a:prstGeom prst="rect">
              <a:avLst/>
            </a:prstGeom>
            <a:noFill/>
          </p:spPr>
          <p:txBody>
            <a:bodyPr wrap="square" rtlCol="0">
              <a:spAutoFit/>
            </a:bodyPr>
            <a:lstStyle/>
            <a:p>
              <a:r>
                <a:rPr lang="en-GB" sz="1100" noProof="0" dirty="0">
                  <a:latin typeface="Cambria" panose="02040503050406030204" pitchFamily="18" charset="0"/>
                  <a:ea typeface="Cambria" panose="02040503050406030204" pitchFamily="18" charset="0"/>
                </a:rPr>
                <a:t>iterations</a:t>
              </a:r>
            </a:p>
          </p:txBody>
        </p:sp>
        <p:sp>
          <p:nvSpPr>
            <p:cNvPr id="55" name="CasellaDiTesto 54">
              <a:extLst>
                <a:ext uri="{FF2B5EF4-FFF2-40B4-BE49-F238E27FC236}">
                  <a16:creationId xmlns:a16="http://schemas.microsoft.com/office/drawing/2014/main" id="{724A4803-EB84-710A-4DD6-0515C360F7F9}"/>
                </a:ext>
              </a:extLst>
            </p:cNvPr>
            <p:cNvSpPr txBox="1"/>
            <p:nvPr/>
          </p:nvSpPr>
          <p:spPr>
            <a:xfrm>
              <a:off x="7763774" y="5122634"/>
              <a:ext cx="706707" cy="329493"/>
            </a:xfrm>
            <a:prstGeom prst="rect">
              <a:avLst/>
            </a:prstGeom>
            <a:noFill/>
          </p:spPr>
          <p:txBody>
            <a:bodyPr wrap="square" rtlCol="0">
              <a:spAutoFit/>
            </a:bodyPr>
            <a:lstStyle/>
            <a:p>
              <a:r>
                <a:rPr lang="en-GB" sz="1100" noProof="0" dirty="0">
                  <a:latin typeface="Cambria" panose="02040503050406030204" pitchFamily="18" charset="0"/>
                  <a:ea typeface="Cambria" panose="02040503050406030204" pitchFamily="18" charset="0"/>
                </a:rPr>
                <a:t>NO</a:t>
              </a:r>
            </a:p>
          </p:txBody>
        </p:sp>
        <p:sp>
          <p:nvSpPr>
            <p:cNvPr id="56" name="CasellaDiTesto 55">
              <a:extLst>
                <a:ext uri="{FF2B5EF4-FFF2-40B4-BE49-F238E27FC236}">
                  <a16:creationId xmlns:a16="http://schemas.microsoft.com/office/drawing/2014/main" id="{C375AF8B-C826-82FA-C763-1D8A9DFAF1B5}"/>
                </a:ext>
              </a:extLst>
            </p:cNvPr>
            <p:cNvSpPr txBox="1"/>
            <p:nvPr/>
          </p:nvSpPr>
          <p:spPr>
            <a:xfrm>
              <a:off x="9327884" y="5725788"/>
              <a:ext cx="803144" cy="329493"/>
            </a:xfrm>
            <a:prstGeom prst="rect">
              <a:avLst/>
            </a:prstGeom>
            <a:noFill/>
          </p:spPr>
          <p:txBody>
            <a:bodyPr wrap="square" rtlCol="0">
              <a:spAutoFit/>
            </a:bodyPr>
            <a:lstStyle/>
            <a:p>
              <a:r>
                <a:rPr lang="en-GB" sz="1100" noProof="0" dirty="0">
                  <a:latin typeface="Cambria" panose="02040503050406030204" pitchFamily="18" charset="0"/>
                  <a:ea typeface="Cambria" panose="02040503050406030204" pitchFamily="18" charset="0"/>
                </a:rPr>
                <a:t>YES</a:t>
              </a:r>
            </a:p>
          </p:txBody>
        </p:sp>
        <p:cxnSp>
          <p:nvCxnSpPr>
            <p:cNvPr id="48" name="Connettore a gomito 47">
              <a:extLst>
                <a:ext uri="{FF2B5EF4-FFF2-40B4-BE49-F238E27FC236}">
                  <a16:creationId xmlns:a16="http://schemas.microsoft.com/office/drawing/2014/main" id="{ACE36AF0-B359-312C-4AE0-66C0C64589CB}"/>
                </a:ext>
              </a:extLst>
            </p:cNvPr>
            <p:cNvCxnSpPr>
              <a:cxnSpLocks/>
              <a:stCxn id="27" idx="0"/>
              <a:endCxn id="37" idx="2"/>
            </p:cNvCxnSpPr>
            <p:nvPr/>
          </p:nvCxnSpPr>
          <p:spPr>
            <a:xfrm rot="5400000" flipH="1" flipV="1">
              <a:off x="5818608" y="3597650"/>
              <a:ext cx="840097" cy="337563"/>
            </a:xfrm>
            <a:prstGeom prst="bentConnector3">
              <a:avLst>
                <a:gd name="adj1" fmla="val 50000"/>
              </a:avLst>
            </a:prstGeom>
            <a:ln w="12700">
              <a:solidFill>
                <a:srgbClr val="FD6A5E"/>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 name="Connettore a gomito 6">
              <a:extLst>
                <a:ext uri="{FF2B5EF4-FFF2-40B4-BE49-F238E27FC236}">
                  <a16:creationId xmlns:a16="http://schemas.microsoft.com/office/drawing/2014/main" id="{B167E708-D91B-51DB-ACE1-5D2D40E3D882}"/>
                </a:ext>
              </a:extLst>
            </p:cNvPr>
            <p:cNvCxnSpPr>
              <a:cxnSpLocks/>
              <a:endCxn id="22" idx="1"/>
            </p:cNvCxnSpPr>
            <p:nvPr/>
          </p:nvCxnSpPr>
          <p:spPr>
            <a:xfrm flipV="1">
              <a:off x="7666748" y="2040994"/>
              <a:ext cx="1406859" cy="559478"/>
            </a:xfrm>
            <a:prstGeom prst="bentConnector3">
              <a:avLst>
                <a:gd name="adj1" fmla="val 50000"/>
              </a:avLst>
            </a:prstGeom>
            <a:ln w="12700">
              <a:solidFill>
                <a:srgbClr val="FD6A5E"/>
              </a:solidFill>
              <a:tailEnd type="triangle"/>
            </a:ln>
            <a:effectLst/>
          </p:spPr>
          <p:style>
            <a:lnRef idx="2">
              <a:schemeClr val="accent1"/>
            </a:lnRef>
            <a:fillRef idx="0">
              <a:schemeClr val="accent1"/>
            </a:fillRef>
            <a:effectRef idx="1">
              <a:schemeClr val="accent1"/>
            </a:effectRef>
            <a:fontRef idx="minor">
              <a:schemeClr val="tx1"/>
            </a:fontRef>
          </p:style>
        </p:cxnSp>
        <p:sp>
          <p:nvSpPr>
            <p:cNvPr id="94" name="Rettangolo 93">
              <a:extLst>
                <a:ext uri="{FF2B5EF4-FFF2-40B4-BE49-F238E27FC236}">
                  <a16:creationId xmlns:a16="http://schemas.microsoft.com/office/drawing/2014/main" id="{1261D215-8AA0-BCFE-680F-706107080344}"/>
                </a:ext>
              </a:extLst>
            </p:cNvPr>
            <p:cNvSpPr/>
            <p:nvPr/>
          </p:nvSpPr>
          <p:spPr>
            <a:xfrm>
              <a:off x="6770473" y="671280"/>
              <a:ext cx="1926955" cy="407568"/>
            </a:xfrm>
            <a:prstGeom prst="rect">
              <a:avLst/>
            </a:prstGeom>
            <a:solidFill>
              <a:schemeClr val="bg1"/>
            </a:solidFill>
            <a:ln>
              <a:solidFill>
                <a:srgbClr val="9998F1"/>
              </a:solidFill>
              <a:prstDash val="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0" dirty="0">
                  <a:solidFill>
                    <a:schemeClr val="tx1"/>
                  </a:solidFill>
                  <a:latin typeface="Cambria" panose="02040503050406030204" pitchFamily="18" charset="0"/>
                  <a:ea typeface="Cambria" panose="02040503050406030204" pitchFamily="18" charset="0"/>
                </a:rPr>
                <a:t>Physics equations</a:t>
              </a:r>
            </a:p>
          </p:txBody>
        </p:sp>
        <p:cxnSp>
          <p:nvCxnSpPr>
            <p:cNvPr id="95" name="Connettore a gomito 94">
              <a:extLst>
                <a:ext uri="{FF2B5EF4-FFF2-40B4-BE49-F238E27FC236}">
                  <a16:creationId xmlns:a16="http://schemas.microsoft.com/office/drawing/2014/main" id="{4A8D5A84-82B8-8FF4-7A44-37970D16AFD7}"/>
                </a:ext>
              </a:extLst>
            </p:cNvPr>
            <p:cNvCxnSpPr>
              <a:cxnSpLocks/>
              <a:stCxn id="94" idx="2"/>
              <a:endCxn id="24" idx="0"/>
            </p:cNvCxnSpPr>
            <p:nvPr/>
          </p:nvCxnSpPr>
          <p:spPr>
            <a:xfrm rot="16200000" flipH="1">
              <a:off x="7396102" y="1416695"/>
              <a:ext cx="1737570" cy="1061875"/>
            </a:xfrm>
            <a:prstGeom prst="bentConnector3">
              <a:avLst>
                <a:gd name="adj1" fmla="val 5541"/>
              </a:avLst>
            </a:prstGeom>
            <a:ln w="12700">
              <a:solidFill>
                <a:srgbClr val="9998F1"/>
              </a:solidFill>
              <a:prstDash val="dash"/>
              <a:tailEnd type="triangle"/>
            </a:ln>
            <a:effectLst/>
          </p:spPr>
          <p:style>
            <a:lnRef idx="2">
              <a:schemeClr val="accent1"/>
            </a:lnRef>
            <a:fillRef idx="0">
              <a:schemeClr val="accent1"/>
            </a:fillRef>
            <a:effectRef idx="1">
              <a:schemeClr val="accent1"/>
            </a:effectRef>
            <a:fontRef idx="minor">
              <a:schemeClr val="tx1"/>
            </a:fontRef>
          </p:style>
        </p:cxnSp>
        <p:pic>
          <p:nvPicPr>
            <p:cNvPr id="3" name="Immagine 2">
              <a:extLst>
                <a:ext uri="{FF2B5EF4-FFF2-40B4-BE49-F238E27FC236}">
                  <a16:creationId xmlns:a16="http://schemas.microsoft.com/office/drawing/2014/main" id="{D17DB09E-2152-2A50-9F42-DB54D04B083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302" b="92960" l="4784" r="89522">
                          <a14:foregroundMark x1="5574" y1="46603" x2="5011" y2="51499"/>
                          <a14:foregroundMark x1="5641" y1="46023" x2="5679" y2="45696"/>
                          <a14:foregroundMark x1="5716" y1="45372" x2="5641" y2="46023"/>
                          <a14:foregroundMark x1="5791" y1="44720" x2="5716" y2="45372"/>
                          <a14:foregroundMark x1="5866" y1="44068" x2="5791" y2="44720"/>
                          <a14:foregroundMark x1="5894" y1="43821" x2="5866" y2="44068"/>
                          <a14:foregroundMark x1="6706" y1="36767" x2="6601" y2="37682"/>
                          <a14:foregroundMark x1="7517" y1="29726" x2="6706" y2="36767"/>
                          <a14:foregroundMark x1="11096" y1="66977" x2="11162" y2="67145"/>
                          <a14:foregroundMark x1="7062" y1="56714" x2="7153" y2="56947"/>
                          <a14:foregroundMark x1="6857" y1="56193" x2="7062" y2="56714"/>
                          <a14:foregroundMark x1="5011" y1="51499" x2="6857" y2="56193"/>
                          <a14:foregroundMark x1="30068" y1="89570" x2="30524" y2="92960"/>
                          <a14:foregroundMark x1="24146" y1="6519" x2="26361" y2="6127"/>
                          <a14:foregroundMark x1="54621" y1="5997" x2="55134" y2="6045"/>
                          <a14:foregroundMark x1="50292" y1="5588" x2="54621" y2="5997"/>
                          <a14:foregroundMark x1="57859" y1="6519" x2="57859" y2="6519"/>
                          <a14:backgroundMark x1="29385" y1="5737" x2="29385" y2="5737"/>
                          <a14:backgroundMark x1="29613" y1="5737" x2="30752" y2="5737"/>
                          <a14:backgroundMark x1="32346" y1="5215" x2="29385" y2="5606"/>
                          <a14:backgroundMark x1="29157" y1="5737" x2="26879" y2="6128"/>
                          <a14:backgroundMark x1="25740" y1="6780" x2="37358" y2="4954"/>
                          <a14:backgroundMark x1="37358" y1="4954" x2="50114" y2="5737"/>
                          <a14:backgroundMark x1="58542" y1="5737" x2="58542" y2="5737"/>
                          <a14:backgroundMark x1="58087" y1="5997" x2="58087" y2="5997"/>
                          <a14:backgroundMark x1="58087" y1="6389" x2="58087" y2="6389"/>
                          <a14:backgroundMark x1="57403" y1="6128" x2="57403" y2="6128"/>
                          <a14:backgroundMark x1="58770" y1="6519" x2="58770" y2="6519"/>
                          <a14:backgroundMark x1="55353" y1="5867" x2="59909" y2="6258"/>
                          <a14:backgroundMark x1="11845" y1="66623" x2="9112" y2="59974"/>
                          <a14:backgroundMark x1="7973" y1="56845" x2="11845" y2="66884"/>
                          <a14:backgroundMark x1="7517" y1="56193" x2="7517" y2="56193"/>
                          <a14:backgroundMark x1="7517" y1="56714" x2="7517" y2="56714"/>
                          <a14:backgroundMark x1="11617" y1="67145" x2="11617" y2="67145"/>
                          <a14:backgroundMark x1="5923" y1="42894" x2="5923" y2="42894"/>
                          <a14:backgroundMark x1="6606" y1="41721" x2="6606" y2="41721"/>
                          <a14:backgroundMark x1="5923" y1="41721" x2="5923" y2="41721"/>
                          <a14:backgroundMark x1="5923" y1="43025" x2="5923" y2="43025"/>
                          <a14:backgroundMark x1="5923" y1="44068" x2="5923" y2="44068"/>
                          <a14:backgroundMark x1="5923" y1="44720" x2="5923" y2="44720"/>
                          <a14:backgroundMark x1="6378" y1="45372" x2="6378" y2="45372"/>
                          <a14:backgroundMark x1="5923" y1="46023" x2="5923" y2="46023"/>
                          <a14:backgroundMark x1="5923" y1="46023" x2="5923" y2="46023"/>
                          <a14:backgroundMark x1="5923" y1="46023" x2="7289" y2="42764"/>
                          <a14:backgroundMark x1="6606" y1="40156" x2="6606" y2="40156"/>
                          <a14:backgroundMark x1="6606" y1="40156" x2="6606" y2="40156"/>
                          <a14:backgroundMark x1="6606" y1="40156" x2="6606" y2="40156"/>
                          <a14:backgroundMark x1="6606" y1="40156" x2="6606" y2="40156"/>
                          <a14:backgroundMark x1="6606" y1="40156" x2="7289" y2="38853"/>
                          <a14:backgroundMark x1="6834" y1="37679" x2="7062" y2="43807"/>
                          <a14:backgroundMark x1="7517" y1="36767" x2="7517" y2="36767"/>
                          <a14:backgroundMark x1="7062" y1="36767" x2="7062" y2="36767"/>
                          <a14:backgroundMark x1="7062" y1="36767" x2="7062" y2="36767"/>
                          <a14:backgroundMark x1="7062" y1="36767" x2="7062" y2="36767"/>
                          <a14:backgroundMark x1="7062" y1="36767" x2="7062" y2="36767"/>
                          <a14:backgroundMark x1="7062" y1="36767" x2="7062" y2="36767"/>
                        </a14:backgroundRemoval>
                      </a14:imgEffect>
                    </a14:imgLayer>
                  </a14:imgProps>
                </a:ext>
              </a:extLst>
            </a:blip>
            <a:stretch>
              <a:fillRect/>
            </a:stretch>
          </p:blipFill>
          <p:spPr>
            <a:xfrm>
              <a:off x="3990187" y="1813763"/>
              <a:ext cx="662726" cy="1013933"/>
            </a:xfrm>
            <a:prstGeom prst="rect">
              <a:avLst/>
            </a:prstGeom>
          </p:spPr>
        </p:pic>
        <p:pic>
          <p:nvPicPr>
            <p:cNvPr id="37" name="Immagine 36" descr="Immagine che contiene testo, schermata, diagramma, design&#10;&#10;Il contenuto generato dall'IA potrebbe non essere corretto.">
              <a:extLst>
                <a:ext uri="{FF2B5EF4-FFF2-40B4-BE49-F238E27FC236}">
                  <a16:creationId xmlns:a16="http://schemas.microsoft.com/office/drawing/2014/main" id="{F9006E4A-CA5F-1613-1853-0256240C1650}"/>
                </a:ext>
              </a:extLst>
            </p:cNvPr>
            <p:cNvPicPr>
              <a:picLocks noChangeAspect="1"/>
            </p:cNvPicPr>
            <p:nvPr/>
          </p:nvPicPr>
          <p:blipFill>
            <a:blip r:embed="rId8" cstate="print">
              <a:extLst>
                <a:ext uri="{28A0092B-C50C-407E-A947-70E740481C1C}">
                  <a14:useLocalDpi xmlns:a14="http://schemas.microsoft.com/office/drawing/2010/main" val="0"/>
                </a:ext>
              </a:extLst>
            </a:blip>
            <a:srcRect l="11931" t="9242" r="52250" b="66437"/>
            <a:stretch>
              <a:fillRect/>
            </a:stretch>
          </p:blipFill>
          <p:spPr>
            <a:xfrm>
              <a:off x="5162891" y="1727092"/>
              <a:ext cx="2489093" cy="1619290"/>
            </a:xfrm>
            <a:prstGeom prst="rect">
              <a:avLst/>
            </a:prstGeom>
          </p:spPr>
        </p:pic>
      </p:grpSp>
      <p:sp>
        <p:nvSpPr>
          <p:cNvPr id="8" name="Footer Placeholder 3">
            <a:extLst>
              <a:ext uri="{FF2B5EF4-FFF2-40B4-BE49-F238E27FC236}">
                <a16:creationId xmlns:a16="http://schemas.microsoft.com/office/drawing/2014/main" id="{232097CF-92D1-B5F4-5D73-FE03C39DA466}"/>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085847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12EA3-1350-1E3E-6BFD-12B5CF39C6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010263-45F1-0543-3CA3-259B694DDBE3}"/>
              </a:ext>
            </a:extLst>
          </p:cNvPr>
          <p:cNvSpPr>
            <a:spLocks noGrp="1"/>
          </p:cNvSpPr>
          <p:nvPr>
            <p:ph type="title"/>
          </p:nvPr>
        </p:nvSpPr>
        <p:spPr>
          <a:xfrm>
            <a:off x="881832" y="2535664"/>
            <a:ext cx="10440218" cy="1394985"/>
          </a:xfrm>
        </p:spPr>
        <p:txBody>
          <a:bodyPr/>
          <a:lstStyle/>
          <a:p>
            <a:pPr algn="just">
              <a:lnSpc>
                <a:spcPct val="100000"/>
              </a:lnSpc>
            </a:pPr>
            <a:r>
              <a:rPr lang="en-GB" dirty="0">
                <a:latin typeface="Cambria" panose="02040503050406030204" pitchFamily="18" charset="0"/>
                <a:ea typeface="Cambria" panose="02040503050406030204" pitchFamily="18" charset="0"/>
                <a:cs typeface="Times New Roman" panose="02020603050405020304" pitchFamily="18" charset="0"/>
              </a:rPr>
              <a:t>Working on the diagnostics’ side: multi-diagnostics approach, high-fidelity modelling and outlier management</a:t>
            </a:r>
          </a:p>
        </p:txBody>
      </p:sp>
      <p:sp>
        <p:nvSpPr>
          <p:cNvPr id="5" name="Slide Number Placeholder 4">
            <a:extLst>
              <a:ext uri="{FF2B5EF4-FFF2-40B4-BE49-F238E27FC236}">
                <a16:creationId xmlns:a16="http://schemas.microsoft.com/office/drawing/2014/main" id="{B7344D79-83BE-946E-1531-061AA295F42A}"/>
              </a:ext>
            </a:extLst>
          </p:cNvPr>
          <p:cNvSpPr>
            <a:spLocks noGrp="1"/>
          </p:cNvSpPr>
          <p:nvPr>
            <p:ph type="sldNum" sz="quarter" idx="12"/>
          </p:nvPr>
        </p:nvSpPr>
        <p:spPr/>
        <p:txBody>
          <a:bodyPr/>
          <a:lstStyle/>
          <a:p>
            <a:fld id="{6A6D9FA1-99C7-4910-8E32-B85D378B0060}" type="slidenum">
              <a:rPr lang="en-GB" noProof="0" smtClean="0">
                <a:solidFill>
                  <a:prstClr val="white"/>
                </a:solidFill>
              </a:rPr>
              <a:pPr/>
              <a:t>7</a:t>
            </a:fld>
            <a:endParaRPr lang="en-GB" noProof="0" dirty="0">
              <a:solidFill>
                <a:prstClr val="white"/>
              </a:solidFill>
            </a:endParaRPr>
          </a:p>
        </p:txBody>
      </p:sp>
      <p:sp>
        <p:nvSpPr>
          <p:cNvPr id="7" name="Footer Placeholder 3">
            <a:extLst>
              <a:ext uri="{FF2B5EF4-FFF2-40B4-BE49-F238E27FC236}">
                <a16:creationId xmlns:a16="http://schemas.microsoft.com/office/drawing/2014/main" id="{765EAA52-95B8-DCFF-8BE1-9B69E008C914}"/>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310581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FDEBF-7DEB-457E-A1D8-AFC9665E99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5393A9-4261-FED0-699A-1BF3B41D60C7}"/>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Physics Equations: Standard Assumptions</a:t>
            </a:r>
          </a:p>
        </p:txBody>
      </p:sp>
      <p:sp>
        <p:nvSpPr>
          <p:cNvPr id="5" name="Slide Number Placeholder 4">
            <a:extLst>
              <a:ext uri="{FF2B5EF4-FFF2-40B4-BE49-F238E27FC236}">
                <a16:creationId xmlns:a16="http://schemas.microsoft.com/office/drawing/2014/main" id="{256112D4-8127-9AD1-E750-F3C4E2484A3F}"/>
              </a:ext>
            </a:extLst>
          </p:cNvPr>
          <p:cNvSpPr>
            <a:spLocks noGrp="1"/>
          </p:cNvSpPr>
          <p:nvPr>
            <p:ph type="sldNum" sz="quarter" idx="12"/>
          </p:nvPr>
        </p:nvSpPr>
        <p:spPr/>
        <p:txBody>
          <a:bodyPr/>
          <a:lstStyle/>
          <a:p>
            <a:fld id="{6A6D9FA1-99C7-4910-8E32-B85D378B0060}" type="slidenum">
              <a:rPr lang="en-GB" noProof="0" smtClean="0">
                <a:solidFill>
                  <a:prstClr val="white"/>
                </a:solidFill>
              </a:rPr>
              <a:pPr/>
              <a:t>8</a:t>
            </a:fld>
            <a:endParaRPr lang="en-GB" noProof="0" dirty="0">
              <a:solidFill>
                <a:prstClr val="white"/>
              </a:solidFill>
            </a:endParaRPr>
          </a:p>
        </p:txBody>
      </p:sp>
      <mc:AlternateContent xmlns:mc="http://schemas.openxmlformats.org/markup-compatibility/2006" xmlns:a14="http://schemas.microsoft.com/office/drawing/2010/main">
        <mc:Choice Requires="a14">
          <p:sp>
            <p:nvSpPr>
              <p:cNvPr id="8" name="TextBox 8">
                <a:extLst>
                  <a:ext uri="{FF2B5EF4-FFF2-40B4-BE49-F238E27FC236}">
                    <a16:creationId xmlns:a16="http://schemas.microsoft.com/office/drawing/2014/main" id="{22EB63F2-76A1-CC7F-B285-95B3C70F5091}"/>
                  </a:ext>
                </a:extLst>
              </p:cNvPr>
              <p:cNvSpPr txBox="1"/>
              <p:nvPr/>
            </p:nvSpPr>
            <p:spPr>
              <a:xfrm>
                <a:off x="521012" y="934310"/>
                <a:ext cx="11445016" cy="4300601"/>
              </a:xfrm>
              <a:prstGeom prst="rect">
                <a:avLst/>
              </a:prstGeom>
              <a:noFill/>
            </p:spPr>
            <p:txBody>
              <a:bodyPr wrap="square">
                <a:spAutoFit/>
              </a:bodyPr>
              <a:lstStyle/>
              <a:p>
                <a:pPr algn="just"/>
                <a:r>
                  <a:rPr lang="en-GB" noProof="0" dirty="0">
                    <a:latin typeface="Cambria" panose="02040503050406030204" pitchFamily="18" charset="0"/>
                    <a:ea typeface="Cambria" panose="02040503050406030204" pitchFamily="18" charset="0"/>
                    <a:cs typeface="Times New Roman" panose="02020603050405020304" pitchFamily="18" charset="0"/>
                  </a:rPr>
                  <a:t>In this work we assume the </a:t>
                </a:r>
                <a:r>
                  <a:rPr lang="en-GB" b="1" noProof="0" dirty="0">
                    <a:latin typeface="Cambria" panose="02040503050406030204" pitchFamily="18" charset="0"/>
                    <a:ea typeface="Cambria" panose="02040503050406030204" pitchFamily="18" charset="0"/>
                    <a:cs typeface="Times New Roman" panose="02020603050405020304" pitchFamily="18" charset="0"/>
                  </a:rPr>
                  <a:t>ideal</a:t>
                </a:r>
                <a:r>
                  <a:rPr lang="en-GB" noProof="0" dirty="0">
                    <a:latin typeface="Cambria" panose="02040503050406030204" pitchFamily="18" charset="0"/>
                    <a:ea typeface="Cambria" panose="02040503050406030204" pitchFamily="18" charset="0"/>
                    <a:cs typeface="Times New Roman" panose="02020603050405020304" pitchFamily="18" charset="0"/>
                  </a:rPr>
                  <a:t>, </a:t>
                </a:r>
                <a:r>
                  <a:rPr lang="en-GB" b="1" noProof="0" dirty="0">
                    <a:latin typeface="Cambria" panose="02040503050406030204" pitchFamily="18" charset="0"/>
                    <a:ea typeface="Cambria" panose="02040503050406030204" pitchFamily="18" charset="0"/>
                    <a:cs typeface="Times New Roman" panose="02020603050405020304" pitchFamily="18" charset="0"/>
                  </a:rPr>
                  <a:t>steady-state, static</a:t>
                </a:r>
                <a:r>
                  <a:rPr lang="en-GB" noProof="0" dirty="0">
                    <a:latin typeface="Cambria" panose="02040503050406030204" pitchFamily="18" charset="0"/>
                    <a:ea typeface="Cambria" panose="02040503050406030204" pitchFamily="18" charset="0"/>
                    <a:cs typeface="Times New Roman" panose="02020603050405020304" pitchFamily="18" charset="0"/>
                  </a:rPr>
                  <a:t> MHD and </a:t>
                </a:r>
                <a:r>
                  <a:rPr lang="en-GB" b="1" noProof="0" dirty="0">
                    <a:latin typeface="Cambria" panose="02040503050406030204" pitchFamily="18" charset="0"/>
                    <a:ea typeface="Cambria" panose="02040503050406030204" pitchFamily="18" charset="0"/>
                    <a:cs typeface="Times New Roman" panose="02020603050405020304" pitchFamily="18" charset="0"/>
                  </a:rPr>
                  <a:t>toroidal symmetry</a:t>
                </a:r>
                <a:r>
                  <a:rPr lang="en-GB" noProof="0" dirty="0">
                    <a:latin typeface="Cambria" panose="02040503050406030204" pitchFamily="18" charset="0"/>
                    <a:ea typeface="Cambria" panose="02040503050406030204" pitchFamily="18" charset="0"/>
                    <a:cs typeface="Times New Roman" panose="02020603050405020304" pitchFamily="18" charset="0"/>
                  </a:rPr>
                  <a:t>.</a:t>
                </a:r>
              </a:p>
              <a:p>
                <a:pPr algn="just"/>
                <a:endParaRPr lang="en-GB" b="1" i="1" noProof="0" dirty="0">
                  <a:solidFill>
                    <a:srgbClr val="1F497D"/>
                  </a:solidFill>
                  <a:latin typeface="Cambria" panose="02040503050406030204" pitchFamily="18" charset="0"/>
                  <a:ea typeface="Cambria" panose="02040503050406030204" pitchFamily="18" charset="0"/>
                  <a:cs typeface="Times New Roman" panose="02020603050405020304" pitchFamily="18" charset="0"/>
                </a:endParaRPr>
              </a:p>
              <a:p>
                <a:pPr algn="just"/>
                <a14:m>
                  <m:oMathPara xmlns:m="http://schemas.openxmlformats.org/officeDocument/2006/math">
                    <m:oMath>
                      <m:d>
                        <m:dPr>
                          <m:begChr m:val="{"/>
                          <m:endChr m:val=""/>
                          <m:ctrlPr>
                            <a:rPr lang="en-GB" b="1" i="1" noProof="0" smtClean="0">
                              <a:solidFill>
                                <a:schemeClr val="tx1"/>
                              </a:solidFill>
                              <a:latin typeface="Cambria Math" panose="02040503050406030204" pitchFamily="18" charset="0"/>
                            </a:rPr>
                          </m:ctrlPr>
                        </m:dPr>
                        <m:e>
                          <m:eqArr>
                            <m:eqArrPr>
                              <m:ctrlPr>
                                <a:rPr lang="en-GB" b="1" i="1" noProof="0" smtClean="0">
                                  <a:solidFill>
                                    <a:schemeClr val="tx1"/>
                                  </a:solidFill>
                                  <a:latin typeface="Cambria Math" panose="02040503050406030204" pitchFamily="18" charset="0"/>
                                </a:rPr>
                              </m:ctrlPr>
                            </m:eqArrPr>
                            <m:e>
                              <m:r>
                                <a:rPr lang="en-GB" b="0" i="1" noProof="0" smtClean="0">
                                  <a:solidFill>
                                    <a:schemeClr val="tx1"/>
                                  </a:solidFill>
                                  <a:latin typeface="Cambria Math" panose="02040503050406030204" pitchFamily="18" charset="0"/>
                                </a:rPr>
                                <m:t>𝛻</m:t>
                              </m:r>
                              <m:r>
                                <a:rPr lang="en-GB" b="0" i="1" noProof="0" smtClean="0">
                                  <a:solidFill>
                                    <a:schemeClr val="tx1"/>
                                  </a:solidFill>
                                  <a:latin typeface="Cambria Math" panose="02040503050406030204" pitchFamily="18" charset="0"/>
                                  <a:ea typeface="Cambria Math" panose="02040503050406030204" pitchFamily="18" charset="0"/>
                                </a:rPr>
                                <m:t>∙</m:t>
                              </m:r>
                              <m:r>
                                <a:rPr lang="en-GB" b="1" i="1" noProof="0" smtClean="0">
                                  <a:solidFill>
                                    <a:schemeClr val="tx1"/>
                                  </a:solidFill>
                                  <a:latin typeface="Cambria Math" panose="02040503050406030204" pitchFamily="18" charset="0"/>
                                  <a:ea typeface="Cambria Math" panose="02040503050406030204" pitchFamily="18" charset="0"/>
                                </a:rPr>
                                <m:t>𝑩</m:t>
                              </m:r>
                              <m:r>
                                <a:rPr lang="en-GB" b="0" i="1" noProof="0" smtClean="0">
                                  <a:solidFill>
                                    <a:schemeClr val="tx1"/>
                                  </a:solidFill>
                                  <a:latin typeface="Cambria Math" panose="02040503050406030204" pitchFamily="18" charset="0"/>
                                  <a:ea typeface="Cambria Math" panose="02040503050406030204" pitchFamily="18" charset="0"/>
                                </a:rPr>
                                <m:t>=0</m:t>
                              </m:r>
                            </m:e>
                            <m:e>
                              <m:sSub>
                                <m:sSubPr>
                                  <m:ctrlPr>
                                    <a:rPr lang="en-GB" b="0" i="1" noProof="0" smtClean="0">
                                      <a:solidFill>
                                        <a:schemeClr val="tx1"/>
                                      </a:solidFill>
                                      <a:latin typeface="Cambria Math" panose="02040503050406030204" pitchFamily="18" charset="0"/>
                                    </a:rPr>
                                  </m:ctrlPr>
                                </m:sSubPr>
                                <m:e>
                                  <m:r>
                                    <a:rPr lang="en-GB" b="0" i="1" noProof="0" smtClean="0">
                                      <a:solidFill>
                                        <a:schemeClr val="tx1"/>
                                      </a:solidFill>
                                      <a:latin typeface="Cambria Math" panose="02040503050406030204" pitchFamily="18" charset="0"/>
                                    </a:rPr>
                                    <m:t>𝜇</m:t>
                                  </m:r>
                                </m:e>
                                <m:sub>
                                  <m:r>
                                    <a:rPr lang="en-GB" b="0" i="1" noProof="0" smtClean="0">
                                      <a:solidFill>
                                        <a:schemeClr val="tx1"/>
                                      </a:solidFill>
                                      <a:latin typeface="Cambria Math" panose="02040503050406030204" pitchFamily="18" charset="0"/>
                                    </a:rPr>
                                    <m:t>0</m:t>
                                  </m:r>
                                </m:sub>
                              </m:sSub>
                              <m:r>
                                <a:rPr lang="en-GB" b="1" i="1" noProof="0" smtClean="0">
                                  <a:solidFill>
                                    <a:schemeClr val="tx1"/>
                                  </a:solidFill>
                                  <a:latin typeface="Cambria Math" panose="02040503050406030204" pitchFamily="18" charset="0"/>
                                </a:rPr>
                                <m:t>𝑱</m:t>
                              </m:r>
                              <m:r>
                                <a:rPr lang="en-GB" b="0" i="1" noProof="0" smtClean="0">
                                  <a:solidFill>
                                    <a:schemeClr val="tx1"/>
                                  </a:solidFill>
                                  <a:latin typeface="Cambria Math" panose="02040503050406030204" pitchFamily="18" charset="0"/>
                                </a:rPr>
                                <m:t>=</m:t>
                              </m:r>
                              <m:r>
                                <a:rPr lang="en-GB" b="0" i="1" noProof="0" smtClean="0">
                                  <a:solidFill>
                                    <a:schemeClr val="tx1"/>
                                  </a:solidFill>
                                  <a:latin typeface="Cambria Math" panose="02040503050406030204" pitchFamily="18" charset="0"/>
                                </a:rPr>
                                <m:t>𝛻</m:t>
                              </m:r>
                              <m:r>
                                <a:rPr lang="en-GB" b="0" i="1" noProof="0" smtClean="0">
                                  <a:solidFill>
                                    <a:schemeClr val="tx1"/>
                                  </a:solidFill>
                                  <a:latin typeface="Cambria Math" panose="02040503050406030204" pitchFamily="18" charset="0"/>
                                </a:rPr>
                                <m:t>×</m:t>
                              </m:r>
                              <m:r>
                                <a:rPr lang="en-GB" b="1" i="1" noProof="0" smtClean="0">
                                  <a:solidFill>
                                    <a:schemeClr val="tx1"/>
                                  </a:solidFill>
                                  <a:latin typeface="Cambria Math" panose="02040503050406030204" pitchFamily="18" charset="0"/>
                                </a:rPr>
                                <m:t>𝑩</m:t>
                              </m:r>
                            </m:e>
                            <m:e>
                              <m:r>
                                <a:rPr lang="en-GB" b="0" i="1" noProof="0" smtClean="0">
                                  <a:solidFill>
                                    <a:schemeClr val="tx1"/>
                                  </a:solidFill>
                                  <a:latin typeface="Cambria Math" panose="02040503050406030204" pitchFamily="18" charset="0"/>
                                </a:rPr>
                                <m:t>𝛻</m:t>
                              </m:r>
                              <m:r>
                                <a:rPr lang="en-GB" b="0" i="1" noProof="0" smtClean="0">
                                  <a:solidFill>
                                    <a:schemeClr val="tx1"/>
                                  </a:solidFill>
                                  <a:latin typeface="Cambria Math" panose="02040503050406030204" pitchFamily="18" charset="0"/>
                                </a:rPr>
                                <m:t>𝑝</m:t>
                              </m:r>
                              <m:r>
                                <a:rPr lang="en-GB" b="1" i="1" noProof="0" smtClean="0">
                                  <a:solidFill>
                                    <a:schemeClr val="tx1"/>
                                  </a:solidFill>
                                  <a:latin typeface="Cambria Math" panose="02040503050406030204" pitchFamily="18" charset="0"/>
                                </a:rPr>
                                <m:t>=</m:t>
                              </m:r>
                              <m:r>
                                <a:rPr lang="en-GB" b="1" i="1" noProof="0" smtClean="0">
                                  <a:solidFill>
                                    <a:schemeClr val="tx1"/>
                                  </a:solidFill>
                                  <a:latin typeface="Cambria Math" panose="02040503050406030204" pitchFamily="18" charset="0"/>
                                </a:rPr>
                                <m:t>𝑱</m:t>
                              </m:r>
                              <m:r>
                                <a:rPr lang="en-GB" b="0" i="1" noProof="0" smtClean="0">
                                  <a:solidFill>
                                    <a:schemeClr val="tx1"/>
                                  </a:solidFill>
                                  <a:latin typeface="Cambria Math" panose="02040503050406030204" pitchFamily="18" charset="0"/>
                                </a:rPr>
                                <m:t>×</m:t>
                              </m:r>
                              <m:r>
                                <a:rPr lang="en-GB" b="1" i="1" noProof="0" smtClean="0">
                                  <a:solidFill>
                                    <a:schemeClr val="tx1"/>
                                  </a:solidFill>
                                  <a:latin typeface="Cambria Math" panose="02040503050406030204" pitchFamily="18" charset="0"/>
                                </a:rPr>
                                <m:t>𝑩</m:t>
                              </m:r>
                            </m:e>
                          </m:eqArr>
                        </m:e>
                      </m:d>
                    </m:oMath>
                  </m:oMathPara>
                </a14:m>
                <a:endParaRPr lang="en-GB" b="1" i="1" noProof="0" dirty="0">
                  <a:solidFill>
                    <a:srgbClr val="1F497D"/>
                  </a:solidFill>
                  <a:latin typeface="Cambria" panose="02040503050406030204" pitchFamily="18" charset="0"/>
                  <a:ea typeface="Cambria" panose="02040503050406030204" pitchFamily="18" charset="0"/>
                  <a:cs typeface="Times New Roman" panose="02020603050405020304" pitchFamily="18" charset="0"/>
                </a:endParaRPr>
              </a:p>
              <a:p>
                <a:pPr algn="just"/>
                <a:endParaRPr lang="en-GB" b="1" i="1" noProof="0" dirty="0">
                  <a:solidFill>
                    <a:srgbClr val="1F497D"/>
                  </a:solidFill>
                  <a:latin typeface="Cambria" panose="02040503050406030204" pitchFamily="18" charset="0"/>
                  <a:ea typeface="Cambria" panose="02040503050406030204" pitchFamily="18" charset="0"/>
                  <a:cs typeface="Times New Roman" panose="02020603050405020304" pitchFamily="18" charset="0"/>
                </a:endParaRPr>
              </a:p>
              <a:p>
                <a:pPr algn="just"/>
                <a:endParaRPr lang="en-GB" b="1" i="1" noProof="0" dirty="0">
                  <a:solidFill>
                    <a:srgbClr val="1F497D"/>
                  </a:solidFill>
                  <a:latin typeface="Cambria" panose="02040503050406030204" pitchFamily="18" charset="0"/>
                  <a:ea typeface="Cambria" panose="02040503050406030204" pitchFamily="18" charset="0"/>
                  <a:cs typeface="Times New Roman" panose="02020603050405020304" pitchFamily="18" charset="0"/>
                </a:endParaRPr>
              </a:p>
              <a:p>
                <a:pPr marL="285750" indent="-285750" algn="just">
                  <a:buFont typeface="Arial" panose="020B0604020202020204" pitchFamily="34" charset="0"/>
                  <a:buChar char="•"/>
                </a:pPr>
                <a:endParaRPr lang="en-GB" noProof="0" dirty="0">
                  <a:latin typeface="Cambria" panose="02040503050406030204" pitchFamily="18" charset="0"/>
                  <a:ea typeface="Cambria" panose="02040503050406030204" pitchFamily="18" charset="0"/>
                  <a:cs typeface="Times New Roman" panose="02020603050405020304" pitchFamily="18" charset="0"/>
                </a:endParaRPr>
              </a:p>
              <a:p>
                <a:pPr marL="285750" indent="-285750" algn="just">
                  <a:buFont typeface="Arial" panose="020B0604020202020204" pitchFamily="34" charset="0"/>
                  <a:buChar char="•"/>
                </a:pPr>
                <a:endParaRPr lang="en-GB" noProof="0" dirty="0">
                  <a:latin typeface="Cambria" panose="02040503050406030204" pitchFamily="18" charset="0"/>
                  <a:ea typeface="Cambria" panose="02040503050406030204" pitchFamily="18" charset="0"/>
                  <a:cs typeface="Times New Roman" panose="02020603050405020304" pitchFamily="18" charset="0"/>
                </a:endParaRPr>
              </a:p>
              <a:p>
                <a:pPr algn="just"/>
                <a:r>
                  <a:rPr lang="en-GB" noProof="0" dirty="0">
                    <a:latin typeface="Cambria" panose="02040503050406030204" pitchFamily="18" charset="0"/>
                    <a:ea typeface="Cambria" panose="02040503050406030204" pitchFamily="18" charset="0"/>
                    <a:cs typeface="Times New Roman" panose="02020603050405020304" pitchFamily="18" charset="0"/>
                  </a:rPr>
                  <a:t>Regarding the </a:t>
                </a:r>
                <a:r>
                  <a:rPr lang="en-GB" b="1" noProof="0" dirty="0">
                    <a:latin typeface="Cambria" panose="02040503050406030204" pitchFamily="18" charset="0"/>
                    <a:ea typeface="Cambria" panose="02040503050406030204" pitchFamily="18" charset="0"/>
                    <a:cs typeface="Times New Roman" panose="02020603050405020304" pitchFamily="18" charset="0"/>
                  </a:rPr>
                  <a:t>kinetic profiles</a:t>
                </a:r>
                <a:r>
                  <a:rPr lang="en-GB" noProof="0" dirty="0">
                    <a:latin typeface="Cambria" panose="02040503050406030204" pitchFamily="18" charset="0"/>
                    <a:ea typeface="Cambria" panose="02040503050406030204" pitchFamily="18" charset="0"/>
                    <a:cs typeface="Times New Roman" panose="02020603050405020304" pitchFamily="18" charset="0"/>
                  </a:rPr>
                  <a:t>, we made the </a:t>
                </a:r>
                <a:r>
                  <a:rPr lang="en-GB" b="1" noProof="0" dirty="0">
                    <a:latin typeface="Cambria" panose="02040503050406030204" pitchFamily="18" charset="0"/>
                    <a:ea typeface="Cambria" panose="02040503050406030204" pitchFamily="18" charset="0"/>
                    <a:cs typeface="Times New Roman" panose="02020603050405020304" pitchFamily="18" charset="0"/>
                  </a:rPr>
                  <a:t>single fluid assumption</a:t>
                </a:r>
                <a:r>
                  <a:rPr lang="en-GB" noProof="0" dirty="0">
                    <a:latin typeface="Cambria" panose="02040503050406030204" pitchFamily="18" charset="0"/>
                    <a:ea typeface="Cambria" panose="02040503050406030204" pitchFamily="18" charset="0"/>
                    <a:cs typeface="Times New Roman" panose="02020603050405020304" pitchFamily="18" charset="0"/>
                  </a:rPr>
                  <a:t>, and so:</a:t>
                </a:r>
              </a:p>
              <a:p>
                <a:pPr algn="just"/>
                <a:endParaRPr lang="en-GB" noProof="0" dirty="0">
                  <a:latin typeface="Cambria" panose="02040503050406030204" pitchFamily="18" charset="0"/>
                  <a:ea typeface="Cambria" panose="02040503050406030204" pitchFamily="18" charset="0"/>
                  <a:cs typeface="Times New Roman" panose="02020603050405020304" pitchFamily="18" charset="0"/>
                </a:endParaRPr>
              </a:p>
              <a:p>
                <a:pPr algn="ctr"/>
                <a:r>
                  <a:rPr lang="en-GB" noProof="0" dirty="0">
                    <a:latin typeface="Cambria"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𝑁</m:t>
                        </m:r>
                      </m:e>
                      <m:sub>
                        <m:r>
                          <a:rPr lang="en-GB" b="0" i="1" noProof="0" smtClean="0">
                            <a:latin typeface="Cambria Math" panose="02040503050406030204" pitchFamily="18" charset="0"/>
                          </a:rPr>
                          <m:t>𝑒</m:t>
                        </m:r>
                      </m:sub>
                    </m:sSub>
                    <m:r>
                      <a:rPr lang="en-GB" b="0" i="1" noProof="0" smtClean="0">
                        <a:latin typeface="Cambria Math" panose="02040503050406030204" pitchFamily="18" charset="0"/>
                      </a:rPr>
                      <m:t>=</m:t>
                    </m:r>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𝑁</m:t>
                        </m:r>
                      </m:e>
                      <m:sub>
                        <m:r>
                          <a:rPr lang="en-GB" b="0" i="1" noProof="0" smtClean="0">
                            <a:latin typeface="Cambria Math" panose="02040503050406030204" pitchFamily="18" charset="0"/>
                          </a:rPr>
                          <m:t>𝑖</m:t>
                        </m:r>
                      </m:sub>
                    </m:sSub>
                    <m:r>
                      <a:rPr lang="en-GB" b="0" i="1" noProof="0" smtClean="0">
                        <a:latin typeface="Cambria Math" panose="02040503050406030204" pitchFamily="18" charset="0"/>
                      </a:rPr>
                      <m:t>=</m:t>
                    </m:r>
                    <m:r>
                      <a:rPr lang="en-GB" b="0" i="1" noProof="0" smtClean="0">
                        <a:latin typeface="Cambria Math" panose="02040503050406030204" pitchFamily="18" charset="0"/>
                      </a:rPr>
                      <m:t>𝑁</m:t>
                    </m:r>
                  </m:oMath>
                </a14:m>
                <a:endParaRPr lang="en-GB" b="0" i="1" noProof="0" dirty="0">
                  <a:latin typeface="Cambria" panose="02040503050406030204" pitchFamily="18" charset="0"/>
                  <a:ea typeface="Cambria" panose="02040503050406030204" pitchFamily="18" charset="0"/>
                  <a:cs typeface="Times New Roman" panose="02020603050405020304" pitchFamily="18" charset="0"/>
                </a:endParaRPr>
              </a:p>
              <a:p>
                <a:pPr algn="ctr"/>
                <a14:m>
                  <m:oMath xmlns:m="http://schemas.openxmlformats.org/officeDocument/2006/math">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𝑇</m:t>
                        </m:r>
                      </m:e>
                      <m:sub>
                        <m:r>
                          <a:rPr lang="en-GB" i="1" noProof="0" smtClean="0">
                            <a:latin typeface="Cambria Math" panose="02040503050406030204" pitchFamily="18" charset="0"/>
                          </a:rPr>
                          <m:t>𝑒</m:t>
                        </m:r>
                      </m:sub>
                    </m:sSub>
                    <m:r>
                      <a:rPr lang="en-GB" i="1" noProof="0" smtClean="0">
                        <a:latin typeface="Cambria Math" panose="02040503050406030204" pitchFamily="18" charset="0"/>
                      </a:rPr>
                      <m:t>=</m:t>
                    </m:r>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𝑇</m:t>
                        </m:r>
                      </m:e>
                      <m:sub>
                        <m:r>
                          <a:rPr lang="en-GB" i="1" noProof="0" smtClean="0">
                            <a:latin typeface="Cambria Math" panose="02040503050406030204" pitchFamily="18" charset="0"/>
                          </a:rPr>
                          <m:t>𝑖</m:t>
                        </m:r>
                      </m:sub>
                    </m:sSub>
                    <m:r>
                      <a:rPr lang="en-GB" b="0" i="1" noProof="0" smtClean="0">
                        <a:latin typeface="Cambria Math" panose="02040503050406030204" pitchFamily="18" charset="0"/>
                      </a:rPr>
                      <m:t>=</m:t>
                    </m:r>
                    <m:r>
                      <a:rPr lang="en-GB" b="0" i="1" noProof="0" smtClean="0">
                        <a:latin typeface="Cambria Math" panose="02040503050406030204" pitchFamily="18" charset="0"/>
                      </a:rPr>
                      <m:t>𝑇</m:t>
                    </m:r>
                  </m:oMath>
                </a14:m>
                <a:r>
                  <a:rPr lang="en-GB" noProof="0" dirty="0">
                    <a:latin typeface="Cambria" panose="02040503050406030204" pitchFamily="18" charset="0"/>
                    <a:ea typeface="Cambria" panose="02040503050406030204" pitchFamily="18" charset="0"/>
                    <a:cs typeface="Times New Roman" panose="02020603050405020304" pitchFamily="18" charset="0"/>
                  </a:rPr>
                  <a:t> </a:t>
                </a:r>
              </a:p>
              <a:p>
                <a:pPr algn="just"/>
                <a14:m>
                  <m:oMathPara xmlns:m="http://schemas.openxmlformats.org/officeDocument/2006/math">
                    <m:oMath>
                      <m:r>
                        <a:rPr lang="en-GB" b="0" i="1" noProof="0" smtClean="0">
                          <a:latin typeface="Cambria Math" panose="02040503050406030204" pitchFamily="18" charset="0"/>
                        </a:rPr>
                        <m:t>𝑝</m:t>
                      </m:r>
                      <m:r>
                        <a:rPr lang="en-GB" b="0" i="1" noProof="0" smtClean="0">
                          <a:latin typeface="Cambria Math" panose="02040503050406030204" pitchFamily="18" charset="0"/>
                        </a:rPr>
                        <m:t>=2</m:t>
                      </m:r>
                      <m:r>
                        <a:rPr lang="en-GB" b="0" i="1" noProof="0" smtClean="0">
                          <a:latin typeface="Cambria Math" panose="02040503050406030204" pitchFamily="18" charset="0"/>
                        </a:rPr>
                        <m:t>𝑒𝑁𝑇</m:t>
                      </m:r>
                    </m:oMath>
                  </m:oMathPara>
                </a14:m>
                <a:endParaRPr lang="en-GB" b="1" i="1" noProof="0" dirty="0">
                  <a:solidFill>
                    <a:srgbClr val="1F497D"/>
                  </a:solidFill>
                  <a:latin typeface="Cambria" panose="02040503050406030204" pitchFamily="18" charset="0"/>
                  <a:ea typeface="Cambria" panose="02040503050406030204" pitchFamily="18" charset="0"/>
                  <a:cs typeface="Times New Roman" panose="02020603050405020304" pitchFamily="18" charset="0"/>
                </a:endParaRPr>
              </a:p>
              <a:p>
                <a:pPr algn="just"/>
                <a:endParaRPr lang="en-GB" b="1" i="1" noProof="0" dirty="0">
                  <a:solidFill>
                    <a:srgbClr val="1F497D"/>
                  </a:solidFill>
                  <a:latin typeface="Cambria" panose="02040503050406030204" pitchFamily="18" charset="0"/>
                  <a:ea typeface="Cambria" panose="02040503050406030204" pitchFamily="18" charset="0"/>
                  <a:cs typeface="Times New Roman" panose="02020603050405020304" pitchFamily="18" charset="0"/>
                </a:endParaRPr>
              </a:p>
            </p:txBody>
          </p:sp>
        </mc:Choice>
        <mc:Fallback xmlns="">
          <p:sp>
            <p:nvSpPr>
              <p:cNvPr id="8" name="TextBox 8">
                <a:extLst>
                  <a:ext uri="{FF2B5EF4-FFF2-40B4-BE49-F238E27FC236}">
                    <a16:creationId xmlns:a16="http://schemas.microsoft.com/office/drawing/2014/main" id="{22EB63F2-76A1-CC7F-B285-95B3C70F5091}"/>
                  </a:ext>
                </a:extLst>
              </p:cNvPr>
              <p:cNvSpPr txBox="1">
                <a:spLocks noRot="1" noChangeAspect="1" noMove="1" noResize="1" noEditPoints="1" noAdjustHandles="1" noChangeArrowheads="1" noChangeShapeType="1" noTextEdit="1"/>
              </p:cNvSpPr>
              <p:nvPr/>
            </p:nvSpPr>
            <p:spPr>
              <a:xfrm>
                <a:off x="521012" y="934310"/>
                <a:ext cx="11445016" cy="4300601"/>
              </a:xfrm>
              <a:prstGeom prst="rect">
                <a:avLst/>
              </a:prstGeom>
              <a:blipFill>
                <a:blip r:embed="rId2"/>
                <a:stretch>
                  <a:fillRect l="-426" t="-850"/>
                </a:stretch>
              </a:blipFill>
            </p:spPr>
            <p:txBody>
              <a:bodyPr/>
              <a:lstStyle/>
              <a:p>
                <a:r>
                  <a:rPr lang="it-IT">
                    <a:noFill/>
                  </a:rPr>
                  <a:t> </a:t>
                </a:r>
              </a:p>
            </p:txBody>
          </p:sp>
        </mc:Fallback>
      </mc:AlternateContent>
      <p:sp>
        <p:nvSpPr>
          <p:cNvPr id="7" name="Footer Placeholder 3">
            <a:extLst>
              <a:ext uri="{FF2B5EF4-FFF2-40B4-BE49-F238E27FC236}">
                <a16:creationId xmlns:a16="http://schemas.microsoft.com/office/drawing/2014/main" id="{A0E9A0D8-49C9-79DC-9E13-4DC86427CB08}"/>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363238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9EC99-E21D-2D5B-F444-EB47D64EF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925304-CEB0-E64C-9177-E25FE03CFB6A}"/>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TokaLab Geometry and Diagnostics</a:t>
            </a:r>
          </a:p>
        </p:txBody>
      </p:sp>
      <p:sp>
        <p:nvSpPr>
          <p:cNvPr id="3" name="Content Placeholder 2">
            <a:extLst>
              <a:ext uri="{FF2B5EF4-FFF2-40B4-BE49-F238E27FC236}">
                <a16:creationId xmlns:a16="http://schemas.microsoft.com/office/drawing/2014/main" id="{B1EE9551-FC48-912E-1DC2-9C8CFEF74BA9}"/>
              </a:ext>
            </a:extLst>
          </p:cNvPr>
          <p:cNvSpPr>
            <a:spLocks noGrp="1"/>
          </p:cNvSpPr>
          <p:nvPr>
            <p:ph idx="1"/>
          </p:nvPr>
        </p:nvSpPr>
        <p:spPr>
          <a:xfrm>
            <a:off x="298450" y="867138"/>
            <a:ext cx="11766550" cy="5688632"/>
          </a:xfrm>
        </p:spPr>
        <p:txBody>
          <a:bodyPr>
            <a:normAutofit/>
          </a:bodyPr>
          <a:lstStyle/>
          <a:p>
            <a:pPr marL="0" indent="0">
              <a:buNone/>
            </a:pPr>
            <a:r>
              <a:rPr lang="en-GB" sz="1800" noProof="0" dirty="0">
                <a:latin typeface="Cambria" panose="02040503050406030204" pitchFamily="18" charset="0"/>
                <a:ea typeface="Cambria" panose="02040503050406030204" pitchFamily="18" charset="0"/>
                <a:cs typeface="Times New Roman" panose="02020603050405020304" pitchFamily="18" charset="0"/>
              </a:rPr>
              <a:t>We used </a:t>
            </a:r>
            <a:r>
              <a:rPr lang="en-GB" sz="1800" b="1" noProof="0" dirty="0">
                <a:latin typeface="Cambria" panose="02040503050406030204" pitchFamily="18" charset="0"/>
                <a:ea typeface="Cambria" panose="02040503050406030204" pitchFamily="18" charset="0"/>
                <a:cs typeface="Times New Roman" panose="02020603050405020304" pitchFamily="18" charset="0"/>
              </a:rPr>
              <a:t>TokaLab</a:t>
            </a:r>
            <a:r>
              <a:rPr lang="en-GB" sz="1800" noProof="0" dirty="0">
                <a:latin typeface="Cambria" panose="02040503050406030204" pitchFamily="18" charset="0"/>
                <a:ea typeface="Cambria" panose="02040503050406030204" pitchFamily="18" charset="0"/>
                <a:cs typeface="Times New Roman" panose="02020603050405020304" pitchFamily="18" charset="0"/>
              </a:rPr>
              <a:t>: an open-access virtual tokamak for education and research (available at </a:t>
            </a:r>
            <a:r>
              <a:rPr lang="en-GB" sz="1800" noProof="0" dirty="0">
                <a:latin typeface="Cambria" panose="02040503050406030204" pitchFamily="18" charset="0"/>
                <a:ea typeface="Cambria" panose="02040503050406030204" pitchFamily="18" charset="0"/>
                <a:cs typeface="Times New Roman" panose="02020603050405020304" pitchFamily="18" charset="0"/>
                <a:hlinkClick r:id="rId3"/>
              </a:rPr>
              <a:t>https://tokalab.github.io/</a:t>
            </a:r>
            <a:r>
              <a:rPr lang="en-GB" sz="1800" noProof="0" dirty="0">
                <a:latin typeface="Cambria" panose="02040503050406030204" pitchFamily="18" charset="0"/>
                <a:ea typeface="Cambria" panose="02040503050406030204" pitchFamily="18" charset="0"/>
                <a:cs typeface="Times New Roman" panose="02020603050405020304" pitchFamily="18" charset="0"/>
              </a:rPr>
              <a:t>).</a:t>
            </a:r>
          </a:p>
          <a:p>
            <a:pPr marL="0" indent="0">
              <a:buNone/>
            </a:pPr>
            <a:endParaRPr lang="en-GB" sz="1800" noProof="0" dirty="0">
              <a:latin typeface="Cambria" panose="02040503050406030204" pitchFamily="18" charset="0"/>
              <a:ea typeface="Cambria" panose="020405030504060302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0B9F9380-9CD0-03A3-383D-E802638D607A}"/>
              </a:ext>
            </a:extLst>
          </p:cNvPr>
          <p:cNvSpPr>
            <a:spLocks noGrp="1"/>
          </p:cNvSpPr>
          <p:nvPr>
            <p:ph type="sldNum" sz="quarter" idx="12"/>
          </p:nvPr>
        </p:nvSpPr>
        <p:spPr/>
        <p:txBody>
          <a:bodyPr/>
          <a:lstStyle/>
          <a:p>
            <a:fld id="{6A6D9FA1-99C7-4910-8E32-B85D378B0060}" type="slidenum">
              <a:rPr lang="en-GB" noProof="0" smtClean="0">
                <a:solidFill>
                  <a:prstClr val="white"/>
                </a:solidFill>
              </a:rPr>
              <a:pPr/>
              <a:t>9</a:t>
            </a:fld>
            <a:endParaRPr lang="en-GB" noProof="0" dirty="0">
              <a:solidFill>
                <a:prstClr val="white"/>
              </a:solidFill>
            </a:endParaRPr>
          </a:p>
        </p:txBody>
      </p:sp>
      <p:pic>
        <p:nvPicPr>
          <p:cNvPr id="6" name="Immagine 5">
            <a:extLst>
              <a:ext uri="{FF2B5EF4-FFF2-40B4-BE49-F238E27FC236}">
                <a16:creationId xmlns:a16="http://schemas.microsoft.com/office/drawing/2014/main" id="{7CF9E919-053A-C079-C337-7045034C1E51}"/>
              </a:ext>
            </a:extLst>
          </p:cNvPr>
          <p:cNvPicPr>
            <a:picLocks noChangeAspect="1"/>
          </p:cNvPicPr>
          <p:nvPr/>
        </p:nvPicPr>
        <p:blipFill>
          <a:blip r:embed="rId4"/>
          <a:srcRect r="7187"/>
          <a:stretch>
            <a:fillRect/>
          </a:stretch>
        </p:blipFill>
        <p:spPr>
          <a:xfrm>
            <a:off x="9764416" y="0"/>
            <a:ext cx="2427584" cy="845298"/>
          </a:xfrm>
          <a:prstGeom prst="rect">
            <a:avLst/>
          </a:prstGeom>
        </p:spPr>
      </p:pic>
      <p:sp>
        <p:nvSpPr>
          <p:cNvPr id="12" name="Footer Placeholder 3">
            <a:extLst>
              <a:ext uri="{FF2B5EF4-FFF2-40B4-BE49-F238E27FC236}">
                <a16:creationId xmlns:a16="http://schemas.microsoft.com/office/drawing/2014/main" id="{766465D8-FECA-57FF-8527-F48F159625A5}"/>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4" name="CasellaDiTesto 3">
            <a:extLst>
              <a:ext uri="{FF2B5EF4-FFF2-40B4-BE49-F238E27FC236}">
                <a16:creationId xmlns:a16="http://schemas.microsoft.com/office/drawing/2014/main" id="{849D43DA-0252-B78C-9B7C-7BBAD1748C47}"/>
              </a:ext>
            </a:extLst>
          </p:cNvPr>
          <p:cNvSpPr txBox="1"/>
          <p:nvPr/>
        </p:nvSpPr>
        <p:spPr>
          <a:xfrm>
            <a:off x="595954" y="5350777"/>
            <a:ext cx="3787824" cy="1077218"/>
          </a:xfrm>
          <a:prstGeom prst="rect">
            <a:avLst/>
          </a:prstGeom>
          <a:solidFill>
            <a:srgbClr val="002060"/>
          </a:solidFill>
          <a:ln>
            <a:solidFill>
              <a:srgbClr val="002060"/>
            </a:solidFill>
          </a:ln>
        </p:spPr>
        <p:txBody>
          <a:bodyPr wrap="square" rtlCol="0">
            <a:spAutoFit/>
          </a:bodyPr>
          <a:lstStyle/>
          <a:p>
            <a:r>
              <a:rPr lang="it-IT" sz="1600" dirty="0">
                <a:solidFill>
                  <a:schemeClr val="bg1"/>
                </a:solidFill>
                <a:latin typeface="Cambria" panose="02040503050406030204" pitchFamily="18" charset="0"/>
                <a:ea typeface="Cambria" panose="02040503050406030204" pitchFamily="18" charset="0"/>
              </a:rPr>
              <a:t>Talk by </a:t>
            </a:r>
            <a:r>
              <a:rPr lang="it-IT" sz="1600" b="1" dirty="0">
                <a:solidFill>
                  <a:schemeClr val="bg1"/>
                </a:solidFill>
                <a:latin typeface="Cambria" panose="02040503050406030204" pitchFamily="18" charset="0"/>
                <a:ea typeface="Cambria" panose="02040503050406030204" pitchFamily="18" charset="0"/>
              </a:rPr>
              <a:t>R. Rossi</a:t>
            </a:r>
            <a:r>
              <a:rPr lang="it-IT" sz="1600" dirty="0">
                <a:solidFill>
                  <a:schemeClr val="bg1"/>
                </a:solidFill>
                <a:latin typeface="Cambria" panose="02040503050406030204" pitchFamily="18" charset="0"/>
                <a:ea typeface="Cambria" panose="02040503050406030204" pitchFamily="18" charset="0"/>
              </a:rPr>
              <a:t>, «</a:t>
            </a:r>
            <a:r>
              <a:rPr lang="it-IT" sz="1600" dirty="0" err="1">
                <a:solidFill>
                  <a:schemeClr val="bg1"/>
                </a:solidFill>
                <a:latin typeface="Cambria" panose="02040503050406030204" pitchFamily="18" charset="0"/>
                <a:ea typeface="Cambria" panose="02040503050406030204" pitchFamily="18" charset="0"/>
              </a:rPr>
              <a:t>TokaLab</a:t>
            </a:r>
            <a:r>
              <a:rPr lang="it-IT" sz="1600" dirty="0">
                <a:solidFill>
                  <a:schemeClr val="bg1"/>
                </a:solidFill>
                <a:latin typeface="Cambria" panose="02040503050406030204" pitchFamily="18" charset="0"/>
                <a:ea typeface="Cambria" panose="02040503050406030204" pitchFamily="18" charset="0"/>
              </a:rPr>
              <a:t>: an open-access and open-source FAIR framework for tokamak </a:t>
            </a:r>
            <a:r>
              <a:rPr lang="it-IT" sz="1600" dirty="0" err="1">
                <a:solidFill>
                  <a:schemeClr val="bg1"/>
                </a:solidFill>
                <a:latin typeface="Cambria" panose="02040503050406030204" pitchFamily="18" charset="0"/>
                <a:ea typeface="Cambria" panose="02040503050406030204" pitchFamily="18" charset="0"/>
              </a:rPr>
              <a:t>synthetic</a:t>
            </a:r>
            <a:r>
              <a:rPr lang="it-IT" sz="1600" dirty="0">
                <a:solidFill>
                  <a:schemeClr val="bg1"/>
                </a:solidFill>
                <a:latin typeface="Cambria" panose="02040503050406030204" pitchFamily="18" charset="0"/>
                <a:ea typeface="Cambria" panose="02040503050406030204" pitchFamily="18" charset="0"/>
              </a:rPr>
              <a:t> </a:t>
            </a:r>
            <a:r>
              <a:rPr lang="it-IT" sz="1600" dirty="0" err="1">
                <a:solidFill>
                  <a:schemeClr val="bg1"/>
                </a:solidFill>
                <a:latin typeface="Cambria" panose="02040503050406030204" pitchFamily="18" charset="0"/>
                <a:ea typeface="Cambria" panose="02040503050406030204" pitchFamily="18" charset="0"/>
              </a:rPr>
              <a:t>diagnostics</a:t>
            </a:r>
            <a:r>
              <a:rPr lang="it-IT" sz="1600" dirty="0">
                <a:solidFill>
                  <a:schemeClr val="bg1"/>
                </a:solidFill>
                <a:latin typeface="Cambria" panose="02040503050406030204" pitchFamily="18" charset="0"/>
                <a:ea typeface="Cambria" panose="02040503050406030204" pitchFamily="18" charset="0"/>
              </a:rPr>
              <a:t> and inverse </a:t>
            </a:r>
            <a:r>
              <a:rPr lang="it-IT" sz="1600" dirty="0" err="1">
                <a:solidFill>
                  <a:schemeClr val="bg1"/>
                </a:solidFill>
                <a:latin typeface="Cambria" panose="02040503050406030204" pitchFamily="18" charset="0"/>
                <a:ea typeface="Cambria" panose="02040503050406030204" pitchFamily="18" charset="0"/>
              </a:rPr>
              <a:t>problems</a:t>
            </a:r>
            <a:r>
              <a:rPr lang="it-IT" sz="1600" dirty="0">
                <a:solidFill>
                  <a:schemeClr val="bg1"/>
                </a:solidFill>
                <a:latin typeface="Cambria" panose="02040503050406030204" pitchFamily="18" charset="0"/>
                <a:ea typeface="Cambria" panose="02040503050406030204" pitchFamily="18" charset="0"/>
              </a:rPr>
              <a:t> benchmarking» </a:t>
            </a:r>
          </a:p>
        </p:txBody>
      </p:sp>
      <p:pic>
        <p:nvPicPr>
          <p:cNvPr id="11" name="Immagine 10">
            <a:extLst>
              <a:ext uri="{FF2B5EF4-FFF2-40B4-BE49-F238E27FC236}">
                <a16:creationId xmlns:a16="http://schemas.microsoft.com/office/drawing/2014/main" id="{6C143E52-995D-AB8A-3451-AFEF8EBF00E0}"/>
              </a:ext>
            </a:extLst>
          </p:cNvPr>
          <p:cNvPicPr>
            <a:picLocks noChangeAspect="1"/>
          </p:cNvPicPr>
          <p:nvPr/>
        </p:nvPicPr>
        <p:blipFill>
          <a:blip r:embed="rId5"/>
          <a:stretch>
            <a:fillRect/>
          </a:stretch>
        </p:blipFill>
        <p:spPr>
          <a:xfrm>
            <a:off x="510646" y="1489357"/>
            <a:ext cx="3919421" cy="3733645"/>
          </a:xfrm>
          <a:prstGeom prst="rect">
            <a:avLst/>
          </a:prstGeom>
        </p:spPr>
      </p:pic>
      <p:pic>
        <p:nvPicPr>
          <p:cNvPr id="14" name="Immagine 13">
            <a:extLst>
              <a:ext uri="{FF2B5EF4-FFF2-40B4-BE49-F238E27FC236}">
                <a16:creationId xmlns:a16="http://schemas.microsoft.com/office/drawing/2014/main" id="{6912E180-67DF-81A3-193F-7E5A0ADEABC8}"/>
              </a:ext>
            </a:extLst>
          </p:cNvPr>
          <p:cNvPicPr>
            <a:picLocks noChangeAspect="1"/>
          </p:cNvPicPr>
          <p:nvPr/>
        </p:nvPicPr>
        <p:blipFill>
          <a:blip r:embed="rId6"/>
          <a:stretch>
            <a:fillRect/>
          </a:stretch>
        </p:blipFill>
        <p:spPr>
          <a:xfrm>
            <a:off x="4773388" y="1247746"/>
            <a:ext cx="6633023" cy="5090601"/>
          </a:xfrm>
          <a:prstGeom prst="rect">
            <a:avLst/>
          </a:prstGeom>
        </p:spPr>
      </p:pic>
    </p:spTree>
    <p:extLst>
      <p:ext uri="{BB962C8B-B14F-4D97-AF65-F5344CB8AC3E}">
        <p14:creationId xmlns:p14="http://schemas.microsoft.com/office/powerpoint/2010/main" val="2608890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78E9D-D203-BB28-8B71-BAAF0C964E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F3BA0-5BEB-D17E-3AF7-3F083F80158D}"/>
              </a:ext>
            </a:extLst>
          </p:cNvPr>
          <p:cNvSpPr>
            <a:spLocks noGrp="1"/>
          </p:cNvSpPr>
          <p:nvPr>
            <p:ph type="title"/>
          </p:nvPr>
        </p:nvSpPr>
        <p:spPr/>
        <p:txBody>
          <a:bodyPr/>
          <a:lstStyle/>
          <a:p>
            <a:pPr algn="just"/>
            <a:r>
              <a:rPr lang="en-GB" noProof="0" dirty="0">
                <a:latin typeface="Cambria" panose="02040503050406030204" pitchFamily="18" charset="0"/>
                <a:ea typeface="Cambria" panose="02040503050406030204" pitchFamily="18" charset="0"/>
                <a:cs typeface="Times New Roman" panose="02020603050405020304" pitchFamily="18" charset="0"/>
              </a:rPr>
              <a:t>The importance of a multi-diagnostics approach</a:t>
            </a:r>
          </a:p>
        </p:txBody>
      </p:sp>
      <p:sp>
        <p:nvSpPr>
          <p:cNvPr id="5" name="Slide Number Placeholder 4">
            <a:extLst>
              <a:ext uri="{FF2B5EF4-FFF2-40B4-BE49-F238E27FC236}">
                <a16:creationId xmlns:a16="http://schemas.microsoft.com/office/drawing/2014/main" id="{248A4B41-8614-3CD2-D55A-D66DECDBDFA5}"/>
              </a:ext>
            </a:extLst>
          </p:cNvPr>
          <p:cNvSpPr>
            <a:spLocks noGrp="1"/>
          </p:cNvSpPr>
          <p:nvPr>
            <p:ph type="sldNum" sz="quarter" idx="12"/>
          </p:nvPr>
        </p:nvSpPr>
        <p:spPr/>
        <p:txBody>
          <a:bodyPr/>
          <a:lstStyle/>
          <a:p>
            <a:pPr algn="just"/>
            <a:fld id="{6A6D9FA1-99C7-4910-8E32-B85D378B0060}" type="slidenum">
              <a:rPr lang="en-GB" noProof="0" smtClean="0">
                <a:solidFill>
                  <a:prstClr val="white"/>
                </a:solidFill>
              </a:rPr>
              <a:pPr algn="just"/>
              <a:t>10</a:t>
            </a:fld>
            <a:endParaRPr lang="en-GB" noProof="0" dirty="0">
              <a:solidFill>
                <a:prstClr val="white"/>
              </a:solidFill>
            </a:endParaRPr>
          </a:p>
        </p:txBody>
      </p:sp>
      <p:sp>
        <p:nvSpPr>
          <p:cNvPr id="11" name="Footer Placeholder 3">
            <a:extLst>
              <a:ext uri="{FF2B5EF4-FFF2-40B4-BE49-F238E27FC236}">
                <a16:creationId xmlns:a16="http://schemas.microsoft.com/office/drawing/2014/main" id="{D7FE4D90-F8C2-2A48-7230-5EB48EA34E85}"/>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0" name="CasellaDiTesto 19">
                <a:extLst>
                  <a:ext uri="{FF2B5EF4-FFF2-40B4-BE49-F238E27FC236}">
                    <a16:creationId xmlns:a16="http://schemas.microsoft.com/office/drawing/2014/main" id="{E6C44712-6DC4-FF8A-957C-8A294FB3589F}"/>
                  </a:ext>
                </a:extLst>
              </p:cNvPr>
              <p:cNvSpPr txBox="1"/>
              <p:nvPr/>
            </p:nvSpPr>
            <p:spPr>
              <a:xfrm>
                <a:off x="577032" y="1010680"/>
                <a:ext cx="4178166" cy="905761"/>
              </a:xfrm>
              <a:prstGeom prst="rect">
                <a:avLst/>
              </a:prstGeom>
              <a:noFill/>
              <a:ln>
                <a:solidFill>
                  <a:srgbClr val="002060"/>
                </a:solidFill>
              </a:ln>
            </p:spPr>
            <p:txBody>
              <a:bodyPr wrap="square">
                <a:spAutoFit/>
              </a:bodyPr>
              <a:lstStyle/>
              <a:p>
                <a:pPr/>
                <a14:m>
                  <m:oMathPara xmlns:m="http://schemas.openxmlformats.org/officeDocument/2006/math">
                    <m:oMath>
                      <m:r>
                        <a:rPr lang="it-IT" smtClean="0">
                          <a:latin typeface="Cambria Math" panose="02040503050406030204" pitchFamily="18" charset="0"/>
                        </a:rPr>
                        <m:t>1</m:t>
                      </m:r>
                      <m:r>
                        <a:rPr lang="it-IT" i="0">
                          <a:latin typeface="Cambria Math" panose="02040503050406030204" pitchFamily="18" charset="0"/>
                        </a:rPr>
                        <m:t>−</m:t>
                      </m:r>
                      <m:sSup>
                        <m:sSupPr>
                          <m:ctrlPr>
                            <a:rPr lang="it-IT" i="1">
                              <a:latin typeface="Cambria Math" panose="02040503050406030204" pitchFamily="18" charset="0"/>
                            </a:rPr>
                          </m:ctrlPr>
                        </m:sSupPr>
                        <m:e>
                          <m:r>
                            <a:rPr lang="it-IT" i="1">
                              <a:latin typeface="Cambria Math" panose="02040503050406030204" pitchFamily="18" charset="0"/>
                            </a:rPr>
                            <m:t>𝑅</m:t>
                          </m:r>
                        </m:e>
                        <m:sup>
                          <m:r>
                            <a:rPr lang="it-IT" i="0">
                              <a:latin typeface="Cambria Math" panose="02040503050406030204" pitchFamily="18" charset="0"/>
                            </a:rPr>
                            <m:t>2</m:t>
                          </m:r>
                        </m:sup>
                      </m:sSup>
                      <m:r>
                        <a:rPr lang="it-IT" i="0">
                          <a:latin typeface="Cambria Math" panose="02040503050406030204" pitchFamily="18" charset="0"/>
                        </a:rPr>
                        <m:t>=</m:t>
                      </m:r>
                      <m:f>
                        <m:fPr>
                          <m:ctrlPr>
                            <a:rPr lang="it-IT" i="1">
                              <a:latin typeface="Cambria Math" panose="02040503050406030204" pitchFamily="18" charset="0"/>
                            </a:rPr>
                          </m:ctrlPr>
                        </m:fPr>
                        <m:num>
                          <m:nary>
                            <m:naryPr>
                              <m:chr m:val="∑"/>
                              <m:limLoc m:val="undOvr"/>
                              <m:ctrlPr>
                                <a:rPr lang="it-IT" i="1">
                                  <a:latin typeface="Cambria Math" panose="02040503050406030204" pitchFamily="18" charset="0"/>
                                </a:rPr>
                              </m:ctrlPr>
                            </m:naryPr>
                            <m:sub>
                              <m:r>
                                <a:rPr lang="it-IT" i="1">
                                  <a:latin typeface="Cambria Math" panose="02040503050406030204" pitchFamily="18" charset="0"/>
                                </a:rPr>
                                <m:t>𝑗</m:t>
                              </m:r>
                              <m:r>
                                <a:rPr lang="it-IT" i="0">
                                  <a:latin typeface="Cambria Math" panose="02040503050406030204" pitchFamily="18" charset="0"/>
                                </a:rPr>
                                <m:t>=1</m:t>
                              </m:r>
                            </m:sub>
                            <m:sup>
                              <m:r>
                                <a:rPr lang="it-IT" i="1">
                                  <a:latin typeface="Cambria Math" panose="02040503050406030204" pitchFamily="18" charset="0"/>
                                </a:rPr>
                                <m:t>𝑁</m:t>
                              </m:r>
                            </m:sup>
                            <m:e>
                              <m:sSup>
                                <m:sSupPr>
                                  <m:ctrlPr>
                                    <a:rPr lang="it-IT" i="1">
                                      <a:latin typeface="Cambria Math" panose="02040503050406030204" pitchFamily="18" charset="0"/>
                                    </a:rPr>
                                  </m:ctrlPr>
                                </m:sSupPr>
                                <m:e>
                                  <m:d>
                                    <m:dPr>
                                      <m:ctrlPr>
                                        <a:rPr lang="it-IT" i="1">
                                          <a:latin typeface="Cambria Math" panose="02040503050406030204" pitchFamily="18" charset="0"/>
                                        </a:rPr>
                                      </m:ctrlPr>
                                    </m:dPr>
                                    <m:e>
                                      <m:sSub>
                                        <m:sSubPr>
                                          <m:ctrlPr>
                                            <a:rPr lang="it-IT" i="1">
                                              <a:latin typeface="Cambria Math" panose="02040503050406030204" pitchFamily="18" charset="0"/>
                                            </a:rPr>
                                          </m:ctrlPr>
                                        </m:sSubPr>
                                        <m:e>
                                          <m:r>
                                            <a:rPr lang="it-IT" i="1">
                                              <a:latin typeface="Cambria Math" panose="02040503050406030204" pitchFamily="18" charset="0"/>
                                            </a:rPr>
                                            <m:t>𝑦</m:t>
                                          </m:r>
                                        </m:e>
                                        <m:sub>
                                          <m:r>
                                            <a:rPr lang="it-IT" i="1">
                                              <a:latin typeface="Cambria Math" panose="02040503050406030204" pitchFamily="18" charset="0"/>
                                            </a:rPr>
                                            <m:t>𝑝𝑟𝑒𝑑𝑖𝑐𝑡𝑒𝑑</m:t>
                                          </m:r>
                                          <m:r>
                                            <a:rPr lang="it-IT" i="0">
                                              <a:latin typeface="Cambria Math" panose="02040503050406030204" pitchFamily="18" charset="0"/>
                                            </a:rPr>
                                            <m:t>,</m:t>
                                          </m:r>
                                          <m:r>
                                            <a:rPr lang="it-IT" i="1">
                                              <a:latin typeface="Cambria Math" panose="02040503050406030204" pitchFamily="18" charset="0"/>
                                            </a:rPr>
                                            <m:t>𝑗</m:t>
                                          </m:r>
                                        </m:sub>
                                      </m:sSub>
                                      <m:r>
                                        <a:rPr lang="it-IT" i="0">
                                          <a:latin typeface="Cambria Math" panose="02040503050406030204" pitchFamily="18" charset="0"/>
                                        </a:rPr>
                                        <m:t>−</m:t>
                                      </m:r>
                                      <m:sSub>
                                        <m:sSubPr>
                                          <m:ctrlPr>
                                            <a:rPr lang="it-IT" i="1">
                                              <a:latin typeface="Cambria Math" panose="02040503050406030204" pitchFamily="18" charset="0"/>
                                            </a:rPr>
                                          </m:ctrlPr>
                                        </m:sSubPr>
                                        <m:e>
                                          <m:r>
                                            <a:rPr lang="it-IT" i="1">
                                              <a:latin typeface="Cambria Math" panose="02040503050406030204" pitchFamily="18" charset="0"/>
                                            </a:rPr>
                                            <m:t>𝑦</m:t>
                                          </m:r>
                                        </m:e>
                                        <m:sub>
                                          <m:r>
                                            <a:rPr lang="it-IT" i="1">
                                              <a:latin typeface="Cambria Math" panose="02040503050406030204" pitchFamily="18" charset="0"/>
                                            </a:rPr>
                                            <m:t>𝑡𝑎𝑟𝑔𝑒𝑡</m:t>
                                          </m:r>
                                          <m:r>
                                            <a:rPr lang="it-IT" i="0">
                                              <a:latin typeface="Cambria Math" panose="02040503050406030204" pitchFamily="18" charset="0"/>
                                            </a:rPr>
                                            <m:t>,</m:t>
                                          </m:r>
                                          <m:r>
                                            <a:rPr lang="it-IT" i="1">
                                              <a:latin typeface="Cambria Math" panose="02040503050406030204" pitchFamily="18" charset="0"/>
                                            </a:rPr>
                                            <m:t>𝑗</m:t>
                                          </m:r>
                                        </m:sub>
                                      </m:sSub>
                                    </m:e>
                                  </m:d>
                                </m:e>
                                <m:sup>
                                  <m:r>
                                    <a:rPr lang="it-IT" i="0">
                                      <a:latin typeface="Cambria Math" panose="02040503050406030204" pitchFamily="18" charset="0"/>
                                    </a:rPr>
                                    <m:t>2</m:t>
                                  </m:r>
                                </m:sup>
                              </m:sSup>
                            </m:e>
                          </m:nary>
                        </m:num>
                        <m:den>
                          <m:nary>
                            <m:naryPr>
                              <m:chr m:val="∑"/>
                              <m:limLoc m:val="undOvr"/>
                              <m:ctrlPr>
                                <a:rPr lang="it-IT" i="1">
                                  <a:latin typeface="Cambria Math" panose="02040503050406030204" pitchFamily="18" charset="0"/>
                                </a:rPr>
                              </m:ctrlPr>
                            </m:naryPr>
                            <m:sub>
                              <m:r>
                                <a:rPr lang="it-IT" i="1">
                                  <a:latin typeface="Cambria Math" panose="02040503050406030204" pitchFamily="18" charset="0"/>
                                </a:rPr>
                                <m:t>𝑗</m:t>
                              </m:r>
                              <m:r>
                                <a:rPr lang="it-IT" i="0">
                                  <a:latin typeface="Cambria Math" panose="02040503050406030204" pitchFamily="18" charset="0"/>
                                </a:rPr>
                                <m:t>=1</m:t>
                              </m:r>
                            </m:sub>
                            <m:sup>
                              <m:r>
                                <a:rPr lang="it-IT" i="1">
                                  <a:latin typeface="Cambria Math" panose="02040503050406030204" pitchFamily="18" charset="0"/>
                                </a:rPr>
                                <m:t>𝑁</m:t>
                              </m:r>
                            </m:sup>
                            <m:e>
                              <m:sSup>
                                <m:sSupPr>
                                  <m:ctrlPr>
                                    <a:rPr lang="it-IT" i="1">
                                      <a:latin typeface="Cambria Math" panose="02040503050406030204" pitchFamily="18" charset="0"/>
                                    </a:rPr>
                                  </m:ctrlPr>
                                </m:sSupPr>
                                <m:e>
                                  <m:d>
                                    <m:dPr>
                                      <m:ctrlPr>
                                        <a:rPr lang="it-IT" i="1">
                                          <a:latin typeface="Cambria Math" panose="02040503050406030204" pitchFamily="18" charset="0"/>
                                        </a:rPr>
                                      </m:ctrlPr>
                                    </m:dPr>
                                    <m:e>
                                      <m:sSub>
                                        <m:sSubPr>
                                          <m:ctrlPr>
                                            <a:rPr lang="it-IT" i="1">
                                              <a:latin typeface="Cambria Math" panose="02040503050406030204" pitchFamily="18" charset="0"/>
                                            </a:rPr>
                                          </m:ctrlPr>
                                        </m:sSubPr>
                                        <m:e>
                                          <m:r>
                                            <a:rPr lang="it-IT" i="1">
                                              <a:latin typeface="Cambria Math" panose="02040503050406030204" pitchFamily="18" charset="0"/>
                                            </a:rPr>
                                            <m:t>𝑦</m:t>
                                          </m:r>
                                        </m:e>
                                        <m:sub>
                                          <m:r>
                                            <a:rPr lang="it-IT" i="1">
                                              <a:latin typeface="Cambria Math" panose="02040503050406030204" pitchFamily="18" charset="0"/>
                                            </a:rPr>
                                            <m:t>𝑡𝑎𝑟𝑔𝑒𝑡</m:t>
                                          </m:r>
                                          <m:r>
                                            <a:rPr lang="it-IT" i="0">
                                              <a:latin typeface="Cambria Math" panose="02040503050406030204" pitchFamily="18" charset="0"/>
                                            </a:rPr>
                                            <m:t>,</m:t>
                                          </m:r>
                                          <m:r>
                                            <a:rPr lang="it-IT" i="1">
                                              <a:latin typeface="Cambria Math" panose="02040503050406030204" pitchFamily="18" charset="0"/>
                                            </a:rPr>
                                            <m:t>𝑗</m:t>
                                          </m:r>
                                        </m:sub>
                                      </m:sSub>
                                      <m:r>
                                        <a:rPr lang="it-IT" i="0">
                                          <a:latin typeface="Cambria Math" panose="02040503050406030204" pitchFamily="18" charset="0"/>
                                        </a:rPr>
                                        <m:t>−</m:t>
                                      </m:r>
                                      <m:acc>
                                        <m:accPr>
                                          <m:chr m:val="̅"/>
                                          <m:ctrlPr>
                                            <a:rPr lang="it-IT" i="1">
                                              <a:latin typeface="Cambria Math" panose="02040503050406030204" pitchFamily="18" charset="0"/>
                                            </a:rPr>
                                          </m:ctrlPr>
                                        </m:accPr>
                                        <m:e>
                                          <m:sSub>
                                            <m:sSubPr>
                                              <m:ctrlPr>
                                                <a:rPr lang="it-IT" i="1">
                                                  <a:latin typeface="Cambria Math" panose="02040503050406030204" pitchFamily="18" charset="0"/>
                                                </a:rPr>
                                              </m:ctrlPr>
                                            </m:sSubPr>
                                            <m:e>
                                              <m:r>
                                                <a:rPr lang="it-IT" i="1">
                                                  <a:latin typeface="Cambria Math" panose="02040503050406030204" pitchFamily="18" charset="0"/>
                                                </a:rPr>
                                                <m:t>𝑦</m:t>
                                              </m:r>
                                            </m:e>
                                            <m:sub>
                                              <m:r>
                                                <a:rPr lang="it-IT" i="1">
                                                  <a:latin typeface="Cambria Math" panose="02040503050406030204" pitchFamily="18" charset="0"/>
                                                </a:rPr>
                                                <m:t>𝑡𝑎𝑟𝑔𝑒𝑡</m:t>
                                              </m:r>
                                            </m:sub>
                                          </m:sSub>
                                        </m:e>
                                      </m:acc>
                                    </m:e>
                                  </m:d>
                                </m:e>
                                <m:sup>
                                  <m:r>
                                    <a:rPr lang="it-IT" i="0">
                                      <a:latin typeface="Cambria Math" panose="02040503050406030204" pitchFamily="18" charset="0"/>
                                    </a:rPr>
                                    <m:t>2</m:t>
                                  </m:r>
                                </m:sup>
                              </m:sSup>
                            </m:e>
                          </m:nary>
                        </m:den>
                      </m:f>
                    </m:oMath>
                  </m:oMathPara>
                </a14:m>
                <a:endParaRPr lang="it-IT" dirty="0"/>
              </a:p>
            </p:txBody>
          </p:sp>
        </mc:Choice>
        <mc:Fallback xmlns="">
          <p:sp>
            <p:nvSpPr>
              <p:cNvPr id="20" name="CasellaDiTesto 19">
                <a:extLst>
                  <a:ext uri="{FF2B5EF4-FFF2-40B4-BE49-F238E27FC236}">
                    <a16:creationId xmlns:a16="http://schemas.microsoft.com/office/drawing/2014/main" id="{E6C44712-6DC4-FF8A-957C-8A294FB3589F}"/>
                  </a:ext>
                </a:extLst>
              </p:cNvPr>
              <p:cNvSpPr txBox="1">
                <a:spLocks noRot="1" noChangeAspect="1" noMove="1" noResize="1" noEditPoints="1" noAdjustHandles="1" noChangeArrowheads="1" noChangeShapeType="1" noTextEdit="1"/>
              </p:cNvSpPr>
              <p:nvPr/>
            </p:nvSpPr>
            <p:spPr>
              <a:xfrm>
                <a:off x="577032" y="1010680"/>
                <a:ext cx="4178166" cy="905761"/>
              </a:xfrm>
              <a:prstGeom prst="rect">
                <a:avLst/>
              </a:prstGeom>
              <a:blipFill>
                <a:blip r:embed="rId2"/>
                <a:stretch>
                  <a:fillRect/>
                </a:stretch>
              </a:blipFill>
              <a:ln>
                <a:solidFill>
                  <a:srgbClr val="002060"/>
                </a:solidFill>
              </a:ln>
            </p:spPr>
            <p:txBody>
              <a:bodyPr/>
              <a:lstStyle/>
              <a:p>
                <a:r>
                  <a:rPr lang="it-IT">
                    <a:noFill/>
                  </a:rPr>
                  <a:t> </a:t>
                </a:r>
              </a:p>
            </p:txBody>
          </p:sp>
        </mc:Fallback>
      </mc:AlternateContent>
      <p:pic>
        <p:nvPicPr>
          <p:cNvPr id="22" name="Immagine 21">
            <a:extLst>
              <a:ext uri="{FF2B5EF4-FFF2-40B4-BE49-F238E27FC236}">
                <a16:creationId xmlns:a16="http://schemas.microsoft.com/office/drawing/2014/main" id="{5749AED2-490D-914F-2244-AC7AA330DD58}"/>
              </a:ext>
            </a:extLst>
          </p:cNvPr>
          <p:cNvPicPr>
            <a:picLocks noChangeAspect="1"/>
          </p:cNvPicPr>
          <p:nvPr/>
        </p:nvPicPr>
        <p:blipFill>
          <a:blip r:embed="rId3"/>
          <a:stretch>
            <a:fillRect/>
          </a:stretch>
        </p:blipFill>
        <p:spPr>
          <a:xfrm>
            <a:off x="1282701" y="2037924"/>
            <a:ext cx="9887346" cy="4271333"/>
          </a:xfrm>
          <a:prstGeom prst="rect">
            <a:avLst/>
          </a:prstGeom>
        </p:spPr>
      </p:pic>
    </p:spTree>
    <p:extLst>
      <p:ext uri="{BB962C8B-B14F-4D97-AF65-F5344CB8AC3E}">
        <p14:creationId xmlns:p14="http://schemas.microsoft.com/office/powerpoint/2010/main" val="2120855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50781-9139-8018-1E48-89B584C0DD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5EAB4F-2489-5B6B-4C38-B09877F7DE3F}"/>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The importance of diagnostics’ high-fidelity modelling</a:t>
            </a:r>
          </a:p>
        </p:txBody>
      </p:sp>
      <p:sp>
        <p:nvSpPr>
          <p:cNvPr id="5" name="Slide Number Placeholder 4">
            <a:extLst>
              <a:ext uri="{FF2B5EF4-FFF2-40B4-BE49-F238E27FC236}">
                <a16:creationId xmlns:a16="http://schemas.microsoft.com/office/drawing/2014/main" id="{519D7624-A98B-2C3D-752A-7AB5B2B03A09}"/>
              </a:ext>
            </a:extLst>
          </p:cNvPr>
          <p:cNvSpPr>
            <a:spLocks noGrp="1"/>
          </p:cNvSpPr>
          <p:nvPr>
            <p:ph type="sldNum" sz="quarter" idx="12"/>
          </p:nvPr>
        </p:nvSpPr>
        <p:spPr/>
        <p:txBody>
          <a:bodyPr/>
          <a:lstStyle/>
          <a:p>
            <a:fld id="{6A6D9FA1-99C7-4910-8E32-B85D378B0060}" type="slidenum">
              <a:rPr lang="en-GB" noProof="0" smtClean="0">
                <a:solidFill>
                  <a:prstClr val="white"/>
                </a:solidFill>
              </a:rPr>
              <a:pPr/>
              <a:t>11</a:t>
            </a:fld>
            <a:endParaRPr lang="en-GB" noProof="0" dirty="0">
              <a:solidFill>
                <a:prstClr val="white"/>
              </a:solidFill>
            </a:endParaRPr>
          </a:p>
        </p:txBody>
      </p:sp>
      <p:sp>
        <p:nvSpPr>
          <p:cNvPr id="11" name="Footer Placeholder 3">
            <a:extLst>
              <a:ext uri="{FF2B5EF4-FFF2-40B4-BE49-F238E27FC236}">
                <a16:creationId xmlns:a16="http://schemas.microsoft.com/office/drawing/2014/main" id="{E3439ABB-61E2-456B-B97A-65C8F3907A12}"/>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2" name="Content Placeholder 2">
            <a:extLst>
              <a:ext uri="{FF2B5EF4-FFF2-40B4-BE49-F238E27FC236}">
                <a16:creationId xmlns:a16="http://schemas.microsoft.com/office/drawing/2014/main" id="{7E2F2C8D-AE45-F87F-AB97-D977214A4744}"/>
              </a:ext>
            </a:extLst>
          </p:cNvPr>
          <p:cNvSpPr txBox="1">
            <a:spLocks/>
          </p:cNvSpPr>
          <p:nvPr/>
        </p:nvSpPr>
        <p:spPr>
          <a:xfrm>
            <a:off x="346427" y="5150149"/>
            <a:ext cx="11440042" cy="651467"/>
          </a:xfrm>
          <a:prstGeom prst="rect">
            <a:avLst/>
          </a:prstGeom>
          <a:ln w="28575">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GB" sz="1800" dirty="0">
                <a:latin typeface="Cambria" panose="02040503050406030204" pitchFamily="18" charset="0"/>
                <a:ea typeface="Cambria" panose="02040503050406030204" pitchFamily="18" charset="0"/>
                <a:cs typeface="Times New Roman" panose="02020603050405020304" pitchFamily="18" charset="0"/>
              </a:rPr>
              <a:t>In this work we used a </a:t>
            </a:r>
            <a:r>
              <a:rPr lang="en-GB" sz="1800" b="1" dirty="0">
                <a:latin typeface="Cambria" panose="02040503050406030204" pitchFamily="18" charset="0"/>
                <a:ea typeface="Cambria" panose="02040503050406030204" pitchFamily="18" charset="0"/>
                <a:cs typeface="Times New Roman" panose="02020603050405020304" pitchFamily="18" charset="0"/>
              </a:rPr>
              <a:t>complete Stokes formulation</a:t>
            </a:r>
            <a:r>
              <a:rPr lang="en-GB" sz="1800" dirty="0">
                <a:latin typeface="Cambria" panose="02040503050406030204" pitchFamily="18" charset="0"/>
                <a:ea typeface="Cambria" panose="02040503050406030204" pitchFamily="18" charset="0"/>
                <a:cs typeface="Times New Roman" panose="02020603050405020304" pitchFamily="18" charset="0"/>
              </a:rPr>
              <a:t> for polarimetric measurements and also introduced </a:t>
            </a:r>
            <a:r>
              <a:rPr lang="en-GB" sz="1800" b="1" dirty="0">
                <a:latin typeface="Cambria" panose="02040503050406030204" pitchFamily="18" charset="0"/>
                <a:ea typeface="Cambria" panose="02040503050406030204" pitchFamily="18" charset="0"/>
                <a:cs typeface="Times New Roman" panose="02020603050405020304" pitchFamily="18" charset="0"/>
              </a:rPr>
              <a:t>relativistic effects </a:t>
            </a:r>
            <a:r>
              <a:rPr lang="en-GB" sz="1800" dirty="0">
                <a:latin typeface="Cambria" panose="02040503050406030204" pitchFamily="18" charset="0"/>
                <a:ea typeface="Cambria" panose="02040503050406030204" pitchFamily="18" charset="0"/>
                <a:cs typeface="Times New Roman" panose="02020603050405020304" pitchFamily="18" charset="0"/>
              </a:rPr>
              <a:t>for the</a:t>
            </a:r>
            <a:r>
              <a:rPr lang="en-GB" sz="1800" b="1" dirty="0">
                <a:latin typeface="Cambria" panose="02040503050406030204" pitchFamily="18" charset="0"/>
                <a:ea typeface="Cambria" panose="02040503050406030204" pitchFamily="18" charset="0"/>
                <a:cs typeface="Times New Roman" panose="02020603050405020304" pitchFamily="18" charset="0"/>
              </a:rPr>
              <a:t> hot plasma approximation</a:t>
            </a:r>
            <a:r>
              <a:rPr lang="en-GB" sz="1800" dirty="0">
                <a:latin typeface="Cambria" panose="02040503050406030204" pitchFamily="18" charset="0"/>
                <a:ea typeface="Cambria" panose="02040503050406030204" pitchFamily="18" charset="0"/>
                <a:cs typeface="Times New Roman" panose="02020603050405020304" pitchFamily="18" charset="0"/>
              </a:rPr>
              <a:t>. </a:t>
            </a:r>
          </a:p>
        </p:txBody>
      </p:sp>
      <p:sp>
        <p:nvSpPr>
          <p:cNvPr id="13" name="Content Placeholder 2">
            <a:extLst>
              <a:ext uri="{FF2B5EF4-FFF2-40B4-BE49-F238E27FC236}">
                <a16:creationId xmlns:a16="http://schemas.microsoft.com/office/drawing/2014/main" id="{80D9C8E7-4D70-EAB7-737C-5484E4CC03E8}"/>
              </a:ext>
            </a:extLst>
          </p:cNvPr>
          <p:cNvSpPr txBox="1">
            <a:spLocks/>
          </p:cNvSpPr>
          <p:nvPr/>
        </p:nvSpPr>
        <p:spPr>
          <a:xfrm>
            <a:off x="8293210" y="5689600"/>
            <a:ext cx="3600312" cy="399253"/>
          </a:xfrm>
          <a:prstGeom prst="rect">
            <a:avLst/>
          </a:prstGeom>
          <a:noFill/>
          <a:ln>
            <a:noFill/>
          </a:ln>
        </p:spPr>
        <p:txBody>
          <a:bodyPr vert="horz" lIns="91440" tIns="45720" rIns="91440" bIns="45720" rtlCol="0">
            <a:no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Arial" panose="020B0604020202020204" pitchFamily="34" charset="0"/>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Arial" panose="020B0604020202020204" pitchFamily="34" charset="0"/>
              </a:defRPr>
            </a:lvl2pPr>
            <a:lvl3pPr marL="857250" indent="-171450" algn="l" defTabSz="685800" rtl="0" eaLnBrk="1" latinLnBrk="0" hangingPunct="1">
              <a:spcBef>
                <a:spcPct val="20000"/>
              </a:spcBef>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lgn="ctr">
              <a:buNone/>
            </a:pPr>
            <a:r>
              <a:rPr lang="en-GB" sz="1600" i="1" u="sng" noProof="0" dirty="0">
                <a:solidFill>
                  <a:schemeClr val="accent1"/>
                </a:solidFill>
                <a:latin typeface="Times New Roman" panose="02020603050405020304" pitchFamily="18" charset="0"/>
                <a:cs typeface="Times New Roman" panose="02020603050405020304" pitchFamily="18" charset="0"/>
              </a:rPr>
              <a:t>N. Rutigliano</a:t>
            </a:r>
            <a:r>
              <a:rPr lang="en-GB" sz="1600" i="1" noProof="0" dirty="0">
                <a:solidFill>
                  <a:schemeClr val="accent1"/>
                </a:solidFill>
                <a:latin typeface="Times New Roman" panose="02020603050405020304" pitchFamily="18" charset="0"/>
                <a:cs typeface="Times New Roman" panose="02020603050405020304" pitchFamily="18" charset="0"/>
              </a:rPr>
              <a:t>, et al</a:t>
            </a:r>
            <a:r>
              <a:rPr lang="en-GB" sz="1600" i="1" dirty="0">
                <a:solidFill>
                  <a:schemeClr val="accent1"/>
                </a:solidFill>
                <a:latin typeface="Times New Roman" panose="02020603050405020304" pitchFamily="18" charset="0"/>
                <a:cs typeface="Times New Roman" panose="02020603050405020304" pitchFamily="18" charset="0"/>
              </a:rPr>
              <a:t>, </a:t>
            </a:r>
            <a:r>
              <a:rPr lang="fr-FR" sz="1600" i="1" dirty="0">
                <a:solidFill>
                  <a:schemeClr val="accent1"/>
                </a:solidFill>
                <a:latin typeface="Cambria" panose="02040503050406030204" pitchFamily="18" charset="0"/>
                <a:ea typeface="Cambria" panose="02040503050406030204" pitchFamily="18" charset="0"/>
              </a:rPr>
              <a:t>PPCF </a:t>
            </a:r>
            <a:r>
              <a:rPr lang="fr-FR" sz="1600" b="1" i="1" dirty="0">
                <a:solidFill>
                  <a:schemeClr val="accent1"/>
                </a:solidFill>
                <a:latin typeface="Cambria" panose="02040503050406030204" pitchFamily="18" charset="0"/>
                <a:ea typeface="Cambria" panose="02040503050406030204" pitchFamily="18" charset="0"/>
              </a:rPr>
              <a:t>67 </a:t>
            </a:r>
            <a:r>
              <a:rPr lang="fr-FR" sz="1600" i="1" dirty="0">
                <a:solidFill>
                  <a:schemeClr val="accent1"/>
                </a:solidFill>
                <a:latin typeface="Cambria" panose="02040503050406030204" pitchFamily="18" charset="0"/>
                <a:ea typeface="Cambria" panose="02040503050406030204" pitchFamily="18" charset="0"/>
              </a:rPr>
              <a:t>(2025)</a:t>
            </a:r>
            <a:r>
              <a:rPr lang="fr-FR" sz="1600" i="1" dirty="0">
                <a:latin typeface="Cambria" panose="02040503050406030204" pitchFamily="18" charset="0"/>
                <a:ea typeface="Cambria" panose="02040503050406030204" pitchFamily="18" charset="0"/>
              </a:rPr>
              <a:t>, </a:t>
            </a:r>
            <a:r>
              <a:rPr lang="fr-FR" sz="1600" i="1" dirty="0" err="1">
                <a:latin typeface="Cambria" panose="02040503050406030204" pitchFamily="18" charset="0"/>
                <a:ea typeface="Cambria" panose="02040503050406030204" pitchFamily="18" charset="0"/>
              </a:rPr>
              <a:t>doi</a:t>
            </a:r>
            <a:r>
              <a:rPr lang="fr-FR" sz="1600" i="1" dirty="0">
                <a:latin typeface="Cambria" panose="02040503050406030204" pitchFamily="18" charset="0"/>
                <a:ea typeface="Cambria" panose="02040503050406030204" pitchFamily="18" charset="0"/>
              </a:rPr>
              <a:t>: </a:t>
            </a:r>
            <a:r>
              <a:rPr lang="it-IT" sz="1600" i="1" dirty="0">
                <a:latin typeface="Cambria" panose="02040503050406030204" pitchFamily="18" charset="0"/>
                <a:ea typeface="Cambria" panose="02040503050406030204" pitchFamily="18" charset="0"/>
              </a:rPr>
              <a:t>10.1088/1361-6587/addde6</a:t>
            </a:r>
            <a:endParaRPr lang="en-GB" sz="1600" i="1" noProof="0" dirty="0">
              <a:latin typeface="Cambria" panose="02040503050406030204" pitchFamily="18" charset="0"/>
              <a:ea typeface="Cambria" panose="02040503050406030204" pitchFamily="18" charset="0"/>
              <a:cs typeface="Times New Roman" panose="02020603050405020304" pitchFamily="18" charset="0"/>
            </a:endParaRPr>
          </a:p>
        </p:txBody>
      </p:sp>
      <p:sp>
        <p:nvSpPr>
          <p:cNvPr id="14" name="Content Placeholder 2">
            <a:extLst>
              <a:ext uri="{FF2B5EF4-FFF2-40B4-BE49-F238E27FC236}">
                <a16:creationId xmlns:a16="http://schemas.microsoft.com/office/drawing/2014/main" id="{4564D33B-1A44-06EB-9227-F54C958239B0}"/>
              </a:ext>
            </a:extLst>
          </p:cNvPr>
          <p:cNvSpPr txBox="1">
            <a:spLocks/>
          </p:cNvSpPr>
          <p:nvPr/>
        </p:nvSpPr>
        <p:spPr>
          <a:xfrm>
            <a:off x="346427" y="1056384"/>
            <a:ext cx="5148884" cy="34799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buSzPct val="150000"/>
              <a:buFont typeface="Arial" panose="020B0604020202020204" pitchFamily="34" charset="0"/>
              <a:buChar char="•"/>
            </a:pPr>
            <a:r>
              <a:rPr lang="en-GB" sz="1800" dirty="0">
                <a:latin typeface="Cambria" panose="02040503050406030204" pitchFamily="18" charset="0"/>
                <a:ea typeface="Cambria" panose="02040503050406030204" pitchFamily="18" charset="0"/>
                <a:cs typeface="Times New Roman" panose="02020603050405020304" pitchFamily="18" charset="0"/>
              </a:rPr>
              <a:t>The polarimeter measures two important effects of the interaction between the plasma and a probing laser beam: the </a:t>
            </a:r>
            <a:r>
              <a:rPr lang="en-GB" sz="1800" b="1" dirty="0">
                <a:latin typeface="Cambria" panose="02040503050406030204" pitchFamily="18" charset="0"/>
                <a:ea typeface="Cambria" panose="02040503050406030204" pitchFamily="18" charset="0"/>
                <a:cs typeface="Times New Roman" panose="02020603050405020304" pitchFamily="18" charset="0"/>
              </a:rPr>
              <a:t>Faraday rotation </a:t>
            </a:r>
            <a:r>
              <a:rPr lang="en-GB" sz="1800" dirty="0">
                <a:latin typeface="Cambria" panose="02040503050406030204" pitchFamily="18" charset="0"/>
                <a:ea typeface="Cambria" panose="02040503050406030204" pitchFamily="18" charset="0"/>
                <a:cs typeface="Times New Roman" panose="02020603050405020304" pitchFamily="18" charset="0"/>
              </a:rPr>
              <a:t>and the </a:t>
            </a:r>
            <a:r>
              <a:rPr lang="en-GB" sz="1800" b="1" dirty="0">
                <a:latin typeface="Cambria" panose="02040503050406030204" pitchFamily="18" charset="0"/>
                <a:ea typeface="Cambria" panose="02040503050406030204" pitchFamily="18" charset="0"/>
                <a:cs typeface="Times New Roman" panose="02020603050405020304" pitchFamily="18" charset="0"/>
              </a:rPr>
              <a:t>Cotton-Mouton phase shift</a:t>
            </a:r>
            <a:r>
              <a:rPr lang="en-GB" sz="1800" dirty="0">
                <a:latin typeface="Cambria" panose="02040503050406030204" pitchFamily="18" charset="0"/>
                <a:ea typeface="Cambria" panose="02040503050406030204" pitchFamily="18" charset="0"/>
                <a:cs typeface="Times New Roman" panose="02020603050405020304" pitchFamily="18" charset="0"/>
              </a:rPr>
              <a:t>. </a:t>
            </a:r>
          </a:p>
          <a:p>
            <a:pPr marL="342900" indent="-342900" algn="just">
              <a:buSzPct val="150000"/>
              <a:buFont typeface="Arial" panose="020B0604020202020204" pitchFamily="34" charset="0"/>
              <a:buChar char="•"/>
            </a:pPr>
            <a:endParaRPr lang="en-GB" sz="1800" dirty="0">
              <a:latin typeface="Cambria" panose="02040503050406030204" pitchFamily="18" charset="0"/>
              <a:ea typeface="Cambria" panose="02040503050406030204" pitchFamily="18" charset="0"/>
              <a:cs typeface="Times New Roman" panose="02020603050405020304" pitchFamily="18" charset="0"/>
            </a:endParaRPr>
          </a:p>
          <a:p>
            <a:pPr marL="342900" indent="-342900" algn="just">
              <a:buSzPct val="150000"/>
              <a:buFont typeface="Arial" panose="020B0604020202020204" pitchFamily="34" charset="0"/>
              <a:buChar char="•"/>
            </a:pPr>
            <a:r>
              <a:rPr lang="en-GB" sz="1800" dirty="0">
                <a:latin typeface="Cambria" panose="02040503050406030204" pitchFamily="18" charset="0"/>
                <a:ea typeface="Cambria" panose="02040503050406030204" pitchFamily="18" charset="0"/>
                <a:cs typeface="Times New Roman" panose="02020603050405020304" pitchFamily="18" charset="0"/>
              </a:rPr>
              <a:t>These effects are </a:t>
            </a:r>
            <a:r>
              <a:rPr lang="en-GB" sz="1800" b="1" dirty="0">
                <a:latin typeface="Cambria" panose="02040503050406030204" pitchFamily="18" charset="0"/>
                <a:ea typeface="Cambria" panose="02040503050406030204" pitchFamily="18" charset="0"/>
                <a:cs typeface="Times New Roman" panose="02020603050405020304" pitchFamily="18" charset="0"/>
              </a:rPr>
              <a:t>non-linear</a:t>
            </a:r>
            <a:r>
              <a:rPr lang="en-GB" sz="1800" dirty="0">
                <a:latin typeface="Cambria" panose="02040503050406030204" pitchFamily="18" charset="0"/>
                <a:ea typeface="Cambria" panose="02040503050406030204" pitchFamily="18" charset="0"/>
                <a:cs typeface="Times New Roman" panose="02020603050405020304" pitchFamily="18" charset="0"/>
              </a:rPr>
              <a:t>. </a:t>
            </a:r>
          </a:p>
          <a:p>
            <a:pPr marL="342900" indent="-342900" algn="just">
              <a:buSzPct val="150000"/>
              <a:buFont typeface="Arial" panose="020B0604020202020204" pitchFamily="34" charset="0"/>
              <a:buChar char="•"/>
            </a:pPr>
            <a:endParaRPr lang="en-GB" sz="1800" b="1" dirty="0">
              <a:latin typeface="Cambria" panose="02040503050406030204" pitchFamily="18" charset="0"/>
              <a:ea typeface="Cambria" panose="02040503050406030204" pitchFamily="18" charset="0"/>
              <a:cs typeface="Times New Roman" panose="02020603050405020304" pitchFamily="18" charset="0"/>
            </a:endParaRPr>
          </a:p>
          <a:p>
            <a:pPr marL="342900" indent="-342900" algn="just">
              <a:buSzPct val="150000"/>
              <a:buFont typeface="Arial" panose="020B0604020202020204" pitchFamily="34" charset="0"/>
              <a:buChar char="•"/>
            </a:pPr>
            <a:r>
              <a:rPr lang="en-GB" sz="1800" b="1" dirty="0">
                <a:latin typeface="Cambria" panose="02040503050406030204" pitchFamily="18" charset="0"/>
                <a:ea typeface="Cambria" panose="02040503050406030204" pitchFamily="18" charset="0"/>
                <a:cs typeface="Times New Roman" panose="02020603050405020304" pitchFamily="18" charset="0"/>
              </a:rPr>
              <a:t>Usually</a:t>
            </a:r>
            <a:r>
              <a:rPr lang="en-GB" sz="1800" dirty="0">
                <a:latin typeface="Cambria" panose="02040503050406030204" pitchFamily="18" charset="0"/>
                <a:ea typeface="Cambria" panose="02040503050406030204" pitchFamily="18" charset="0"/>
                <a:cs typeface="Times New Roman" panose="02020603050405020304" pitchFamily="18" charset="0"/>
              </a:rPr>
              <a:t> the </a:t>
            </a:r>
            <a:r>
              <a:rPr lang="en-GB" sz="1800" b="1" dirty="0">
                <a:latin typeface="Cambria" panose="02040503050406030204" pitchFamily="18" charset="0"/>
                <a:ea typeface="Cambria" panose="02040503050406030204" pitchFamily="18" charset="0"/>
                <a:cs typeface="Times New Roman" panose="02020603050405020304" pitchFamily="18" charset="0"/>
              </a:rPr>
              <a:t>linear approximation (type-I approximation) is made </a:t>
            </a:r>
            <a:r>
              <a:rPr lang="en-GB" sz="1800" dirty="0">
                <a:latin typeface="Cambria" panose="02040503050406030204" pitchFamily="18" charset="0"/>
                <a:ea typeface="Cambria" panose="02040503050406030204" pitchFamily="18" charset="0"/>
                <a:cs typeface="Times New Roman" panose="02020603050405020304" pitchFamily="18" charset="0"/>
              </a:rPr>
              <a:t>to reconstruct polarimetric measurements in tokamaks. </a:t>
            </a:r>
          </a:p>
        </p:txBody>
      </p:sp>
      <p:pic>
        <p:nvPicPr>
          <p:cNvPr id="63" name="Immagine 62">
            <a:extLst>
              <a:ext uri="{FF2B5EF4-FFF2-40B4-BE49-F238E27FC236}">
                <a16:creationId xmlns:a16="http://schemas.microsoft.com/office/drawing/2014/main" id="{8982FD38-7339-6C3C-7E69-2D6C7E8CD672}"/>
              </a:ext>
            </a:extLst>
          </p:cNvPr>
          <p:cNvPicPr>
            <a:picLocks noChangeAspect="1"/>
          </p:cNvPicPr>
          <p:nvPr/>
        </p:nvPicPr>
        <p:blipFill>
          <a:blip r:embed="rId2"/>
          <a:stretch>
            <a:fillRect/>
          </a:stretch>
        </p:blipFill>
        <p:spPr>
          <a:xfrm>
            <a:off x="5834251" y="904504"/>
            <a:ext cx="5986791" cy="3889585"/>
          </a:xfrm>
          <a:prstGeom prst="rect">
            <a:avLst/>
          </a:prstGeom>
        </p:spPr>
      </p:pic>
    </p:spTree>
    <p:extLst>
      <p:ext uri="{BB962C8B-B14F-4D97-AF65-F5344CB8AC3E}">
        <p14:creationId xmlns:p14="http://schemas.microsoft.com/office/powerpoint/2010/main" val="12606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2A1A2-46A6-7A97-37F4-9D95E3D8C7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BE7395-56E1-764C-DB52-B54D69A13578}"/>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Stokes’ formulation vs type-I assumption</a:t>
            </a:r>
          </a:p>
        </p:txBody>
      </p:sp>
      <p:sp>
        <p:nvSpPr>
          <p:cNvPr id="5" name="Slide Number Placeholder 4">
            <a:extLst>
              <a:ext uri="{FF2B5EF4-FFF2-40B4-BE49-F238E27FC236}">
                <a16:creationId xmlns:a16="http://schemas.microsoft.com/office/drawing/2014/main" id="{571163E5-7A86-FAB8-6B4A-9C7A74E0183B}"/>
              </a:ext>
            </a:extLst>
          </p:cNvPr>
          <p:cNvSpPr>
            <a:spLocks noGrp="1"/>
          </p:cNvSpPr>
          <p:nvPr>
            <p:ph type="sldNum" sz="quarter" idx="12"/>
          </p:nvPr>
        </p:nvSpPr>
        <p:spPr/>
        <p:txBody>
          <a:bodyPr/>
          <a:lstStyle/>
          <a:p>
            <a:fld id="{6A6D9FA1-99C7-4910-8E32-B85D378B0060}" type="slidenum">
              <a:rPr lang="en-GB" noProof="0" smtClean="0">
                <a:solidFill>
                  <a:prstClr val="white"/>
                </a:solidFill>
              </a:rPr>
              <a:pPr/>
              <a:t>12</a:t>
            </a:fld>
            <a:endParaRPr lang="en-GB" noProof="0" dirty="0">
              <a:solidFill>
                <a:prstClr val="white"/>
              </a:solidFill>
            </a:endParaRPr>
          </a:p>
        </p:txBody>
      </p:sp>
      <p:sp>
        <p:nvSpPr>
          <p:cNvPr id="11" name="Footer Placeholder 3">
            <a:extLst>
              <a:ext uri="{FF2B5EF4-FFF2-40B4-BE49-F238E27FC236}">
                <a16:creationId xmlns:a16="http://schemas.microsoft.com/office/drawing/2014/main" id="{D8B102EB-408A-504D-31E7-FAC589243D8A}"/>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asellaDiTesto 2">
                <a:extLst>
                  <a:ext uri="{FF2B5EF4-FFF2-40B4-BE49-F238E27FC236}">
                    <a16:creationId xmlns:a16="http://schemas.microsoft.com/office/drawing/2014/main" id="{D866B042-C57A-FAD4-B4B8-ADE3C2A6D78F}"/>
                  </a:ext>
                </a:extLst>
              </p:cNvPr>
              <p:cNvSpPr txBox="1"/>
              <p:nvPr/>
            </p:nvSpPr>
            <p:spPr>
              <a:xfrm>
                <a:off x="345863" y="758940"/>
                <a:ext cx="3982706" cy="1117998"/>
              </a:xfrm>
              <a:prstGeom prst="rect">
                <a:avLst/>
              </a:prstGeom>
              <a:noFill/>
            </p:spPr>
            <p:txBody>
              <a:bodyPr wrap="square">
                <a:spAutoFit/>
              </a:bodyPr>
              <a:lstStyle/>
              <a:p>
                <a:pPr/>
                <a14:m>
                  <m:oMathPara xmlns:m="http://schemas.openxmlformats.org/officeDocument/2006/math">
                    <m:oMathParaPr>
                      <m:jc m:val="center"/>
                    </m:oMathParaPr>
                    <m:oMath>
                      <m:f>
                        <m:fPr>
                          <m:ctrlPr>
                            <a:rPr lang="en-GB" i="1" noProof="0" smtClean="0">
                              <a:latin typeface="Cambria Math" panose="02040503050406030204" pitchFamily="18" charset="0"/>
                            </a:rPr>
                          </m:ctrlPr>
                        </m:fPr>
                        <m:num>
                          <m:r>
                            <a:rPr lang="en-GB" i="1" noProof="0" smtClean="0">
                              <a:latin typeface="Cambria Math" panose="02040503050406030204" pitchFamily="18" charset="0"/>
                            </a:rPr>
                            <m:t>𝑑</m:t>
                          </m:r>
                          <m:r>
                            <a:rPr lang="en-GB" b="1" i="0" noProof="0" smtClean="0">
                              <a:latin typeface="Cambria Math" panose="02040503050406030204" pitchFamily="18" charset="0"/>
                            </a:rPr>
                            <m:t>𝐬</m:t>
                          </m:r>
                          <m:d>
                            <m:dPr>
                              <m:ctrlPr>
                                <a:rPr lang="it-IT" b="0" i="0" noProof="0" smtClean="0">
                                  <a:latin typeface="Cambria Math" panose="02040503050406030204" pitchFamily="18" charset="0"/>
                                </a:rPr>
                              </m:ctrlPr>
                            </m:dPr>
                            <m:e>
                              <m:r>
                                <m:rPr>
                                  <m:sty m:val="p"/>
                                </m:rPr>
                                <a:rPr lang="it-IT" b="0" i="0" noProof="0" smtClean="0">
                                  <a:latin typeface="Cambria Math" panose="02040503050406030204" pitchFamily="18" charset="0"/>
                                </a:rPr>
                                <m:t>Z</m:t>
                              </m:r>
                            </m:e>
                          </m:d>
                        </m:num>
                        <m:den>
                          <m:r>
                            <a:rPr lang="en-GB" b="0" i="1" noProof="0" smtClean="0">
                              <a:latin typeface="Cambria Math" panose="02040503050406030204" pitchFamily="18" charset="0"/>
                            </a:rPr>
                            <m:t>𝑑</m:t>
                          </m:r>
                          <m:r>
                            <a:rPr lang="it-IT" b="0" i="1" noProof="0" smtClean="0">
                              <a:latin typeface="Cambria Math" panose="02040503050406030204" pitchFamily="18" charset="0"/>
                            </a:rPr>
                            <m:t>𝑡</m:t>
                          </m:r>
                        </m:den>
                      </m:f>
                      <m:r>
                        <a:rPr lang="en-GB" b="0" i="0" noProof="0" smtClean="0">
                          <a:latin typeface="Cambria Math" panose="02040503050406030204" pitchFamily="18" charset="0"/>
                        </a:rPr>
                        <m:t>=</m:t>
                      </m:r>
                      <m:r>
                        <a:rPr lang="en-GB" b="1" i="0" noProof="0" smtClean="0">
                          <a:latin typeface="Cambria Math" panose="02040503050406030204" pitchFamily="18" charset="0"/>
                        </a:rPr>
                        <m:t>𝛀</m:t>
                      </m:r>
                      <m:d>
                        <m:dPr>
                          <m:ctrlPr>
                            <a:rPr lang="it-IT" b="0" i="1" noProof="0" smtClean="0">
                              <a:latin typeface="Cambria Math" panose="02040503050406030204" pitchFamily="18" charset="0"/>
                            </a:rPr>
                          </m:ctrlPr>
                        </m:dPr>
                        <m:e>
                          <m:r>
                            <a:rPr lang="it-IT" b="0" i="1" noProof="0" smtClean="0">
                              <a:latin typeface="Cambria Math" panose="02040503050406030204" pitchFamily="18" charset="0"/>
                            </a:rPr>
                            <m:t>𝑍</m:t>
                          </m:r>
                        </m:e>
                      </m:d>
                      <m:r>
                        <a:rPr lang="en-GB" b="0" i="0" noProof="0" smtClean="0">
                          <a:latin typeface="Cambria Math" panose="02040503050406030204" pitchFamily="18" charset="0"/>
                        </a:rPr>
                        <m:t>×</m:t>
                      </m:r>
                      <m:r>
                        <a:rPr lang="en-GB" b="1" i="1" noProof="0" smtClean="0">
                          <a:latin typeface="Cambria Math" panose="02040503050406030204" pitchFamily="18" charset="0"/>
                        </a:rPr>
                        <m:t>𝒔</m:t>
                      </m:r>
                      <m:d>
                        <m:dPr>
                          <m:ctrlPr>
                            <a:rPr lang="it-IT" b="0" i="1" noProof="0" smtClean="0">
                              <a:latin typeface="Cambria Math" panose="02040503050406030204" pitchFamily="18" charset="0"/>
                            </a:rPr>
                          </m:ctrlPr>
                        </m:dPr>
                        <m:e>
                          <m:r>
                            <a:rPr lang="it-IT" b="0" i="1" noProof="0" smtClean="0">
                              <a:latin typeface="Cambria Math" panose="02040503050406030204" pitchFamily="18" charset="0"/>
                            </a:rPr>
                            <m:t>𝑍</m:t>
                          </m:r>
                        </m:e>
                      </m:d>
                      <m:r>
                        <a:rPr lang="en-GB" b="0" i="0" noProof="0" smtClean="0">
                          <a:latin typeface="Cambria Math" panose="02040503050406030204" pitchFamily="18" charset="0"/>
                        </a:rPr>
                        <m:t>→</m:t>
                      </m:r>
                      <m:d>
                        <m:dPr>
                          <m:begChr m:val="{"/>
                          <m:endChr m:val=""/>
                          <m:ctrlPr>
                            <a:rPr lang="en-GB" b="0" i="1" noProof="0" smtClean="0">
                              <a:solidFill>
                                <a:srgbClr val="836967"/>
                              </a:solidFill>
                              <a:latin typeface="Cambria Math" panose="02040503050406030204" pitchFamily="18" charset="0"/>
                            </a:rPr>
                          </m:ctrlPr>
                        </m:dPr>
                        <m:e>
                          <m:eqArr>
                            <m:eqArrPr>
                              <m:ctrlPr>
                                <a:rPr lang="en-GB" b="0" i="1" noProof="0" smtClean="0">
                                  <a:solidFill>
                                    <a:srgbClr val="836967"/>
                                  </a:solidFill>
                                  <a:latin typeface="Cambria Math" panose="02040503050406030204" pitchFamily="18" charset="0"/>
                                </a:rPr>
                              </m:ctrlPr>
                            </m:eqArrPr>
                            <m:e>
                              <m:r>
                                <a:rPr lang="en-GB" b="0" i="0" noProof="0" smtClean="0">
                                  <a:latin typeface="Cambria Math" panose="02040503050406030204" pitchFamily="18" charset="0"/>
                                </a:rPr>
                                <m:t>&amp;</m:t>
                              </m:r>
                              <m:r>
                                <a:rPr lang="en-GB" b="0" i="1" noProof="0" smtClean="0">
                                  <a:latin typeface="Cambria Math" panose="02040503050406030204" pitchFamily="18" charset="0"/>
                                </a:rPr>
                                <m:t>𝑑</m:t>
                              </m:r>
                              <m:f>
                                <m:fPr>
                                  <m:type m:val="lin"/>
                                  <m:ctrlPr>
                                    <a:rPr lang="en-GB" b="0" i="1" noProof="0" smtClean="0">
                                      <a:latin typeface="Cambria Math" panose="02040503050406030204" pitchFamily="18" charset="0"/>
                                    </a:rPr>
                                  </m:ctrlPr>
                                </m:fPr>
                                <m:num>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𝑠</m:t>
                                      </m:r>
                                    </m:e>
                                    <m:sub>
                                      <m:r>
                                        <a:rPr lang="en-GB" b="0" i="0" noProof="0" smtClean="0">
                                          <a:latin typeface="Cambria Math" panose="02040503050406030204" pitchFamily="18" charset="0"/>
                                        </a:rPr>
                                        <m:t>1</m:t>
                                      </m:r>
                                    </m:sub>
                                  </m:sSub>
                                </m:num>
                                <m:den>
                                  <m:r>
                                    <a:rPr lang="en-GB" b="0" i="1" noProof="0" smtClean="0">
                                      <a:latin typeface="Cambria Math" panose="02040503050406030204" pitchFamily="18" charset="0"/>
                                    </a:rPr>
                                    <m:t>𝑑</m:t>
                                  </m:r>
                                </m:den>
                              </m:f>
                              <m:r>
                                <a:rPr lang="en-GB" b="0" i="1" noProof="0" smtClean="0">
                                  <a:latin typeface="Cambria Math" panose="02040503050406030204" pitchFamily="18" charset="0"/>
                                </a:rPr>
                                <m:t>𝑡</m:t>
                              </m:r>
                            </m:e>
                            <m:e>
                              <m:r>
                                <a:rPr lang="en-GB" b="0" i="0" noProof="0" smtClean="0">
                                  <a:latin typeface="Cambria Math" panose="02040503050406030204" pitchFamily="18" charset="0"/>
                                </a:rPr>
                                <m:t>&amp;</m:t>
                              </m:r>
                              <m:r>
                                <a:rPr lang="en-GB" b="0" i="1" noProof="0" smtClean="0">
                                  <a:latin typeface="Cambria Math" panose="02040503050406030204" pitchFamily="18" charset="0"/>
                                </a:rPr>
                                <m:t>𝑑</m:t>
                              </m:r>
                              <m:f>
                                <m:fPr>
                                  <m:type m:val="lin"/>
                                  <m:ctrlPr>
                                    <a:rPr lang="en-GB" b="0" i="1" noProof="0" smtClean="0">
                                      <a:latin typeface="Cambria Math" panose="02040503050406030204" pitchFamily="18" charset="0"/>
                                    </a:rPr>
                                  </m:ctrlPr>
                                </m:fPr>
                                <m:num>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𝑠</m:t>
                                      </m:r>
                                    </m:e>
                                    <m:sub>
                                      <m:r>
                                        <a:rPr lang="en-GB" b="0" i="0" noProof="0" smtClean="0">
                                          <a:latin typeface="Cambria Math" panose="02040503050406030204" pitchFamily="18" charset="0"/>
                                        </a:rPr>
                                        <m:t>2</m:t>
                                      </m:r>
                                    </m:sub>
                                  </m:sSub>
                                </m:num>
                                <m:den>
                                  <m:r>
                                    <a:rPr lang="en-GB" b="0" i="1" noProof="0" smtClean="0">
                                      <a:latin typeface="Cambria Math" panose="02040503050406030204" pitchFamily="18" charset="0"/>
                                    </a:rPr>
                                    <m:t>𝑑</m:t>
                                  </m:r>
                                </m:den>
                              </m:f>
                              <m:r>
                                <a:rPr lang="en-GB" b="0" i="1" noProof="0" smtClean="0">
                                  <a:latin typeface="Cambria Math" panose="02040503050406030204" pitchFamily="18" charset="0"/>
                                </a:rPr>
                                <m:t>𝑡</m:t>
                              </m:r>
                            </m:e>
                            <m:e>
                              <m:r>
                                <a:rPr lang="en-GB" b="0" i="0" noProof="0" smtClean="0">
                                  <a:latin typeface="Cambria Math" panose="02040503050406030204" pitchFamily="18" charset="0"/>
                                </a:rPr>
                                <m:t>&amp;</m:t>
                              </m:r>
                              <m:r>
                                <a:rPr lang="en-GB" b="0" i="1" noProof="0" smtClean="0">
                                  <a:latin typeface="Cambria Math" panose="02040503050406030204" pitchFamily="18" charset="0"/>
                                </a:rPr>
                                <m:t>𝑑</m:t>
                              </m:r>
                              <m:f>
                                <m:fPr>
                                  <m:type m:val="lin"/>
                                  <m:ctrlPr>
                                    <a:rPr lang="en-GB" b="0" i="1" noProof="0" smtClean="0">
                                      <a:latin typeface="Cambria Math" panose="02040503050406030204" pitchFamily="18" charset="0"/>
                                    </a:rPr>
                                  </m:ctrlPr>
                                </m:fPr>
                                <m:num>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𝑠</m:t>
                                      </m:r>
                                    </m:e>
                                    <m:sub>
                                      <m:r>
                                        <a:rPr lang="en-GB" b="0" i="0" noProof="0" smtClean="0">
                                          <a:latin typeface="Cambria Math" panose="02040503050406030204" pitchFamily="18" charset="0"/>
                                        </a:rPr>
                                        <m:t>3</m:t>
                                      </m:r>
                                    </m:sub>
                                  </m:sSub>
                                </m:num>
                                <m:den>
                                  <m:r>
                                    <a:rPr lang="en-GB" b="0" i="1" noProof="0" smtClean="0">
                                      <a:latin typeface="Cambria Math" panose="02040503050406030204" pitchFamily="18" charset="0"/>
                                    </a:rPr>
                                    <m:t>𝑑</m:t>
                                  </m:r>
                                </m:den>
                              </m:f>
                              <m:r>
                                <a:rPr lang="en-GB" b="0" i="1" noProof="0" smtClean="0">
                                  <a:latin typeface="Cambria Math" panose="02040503050406030204" pitchFamily="18" charset="0"/>
                                </a:rPr>
                                <m:t>𝑡</m:t>
                              </m:r>
                            </m:e>
                          </m:eqArr>
                        </m:e>
                      </m:d>
                    </m:oMath>
                  </m:oMathPara>
                </a14:m>
                <a:endParaRPr lang="en-GB" noProof="0" dirty="0"/>
              </a:p>
            </p:txBody>
          </p:sp>
        </mc:Choice>
        <mc:Fallback xmlns="">
          <p:sp>
            <p:nvSpPr>
              <p:cNvPr id="3" name="CasellaDiTesto 2">
                <a:extLst>
                  <a:ext uri="{FF2B5EF4-FFF2-40B4-BE49-F238E27FC236}">
                    <a16:creationId xmlns:a16="http://schemas.microsoft.com/office/drawing/2014/main" id="{D866B042-C57A-FAD4-B4B8-ADE3C2A6D78F}"/>
                  </a:ext>
                </a:extLst>
              </p:cNvPr>
              <p:cNvSpPr txBox="1">
                <a:spLocks noRot="1" noChangeAspect="1" noMove="1" noResize="1" noEditPoints="1" noAdjustHandles="1" noChangeArrowheads="1" noChangeShapeType="1" noTextEdit="1"/>
              </p:cNvSpPr>
              <p:nvPr/>
            </p:nvSpPr>
            <p:spPr>
              <a:xfrm>
                <a:off x="345863" y="758940"/>
                <a:ext cx="3982706" cy="1117998"/>
              </a:xfrm>
              <a:prstGeom prst="rect">
                <a:avLst/>
              </a:prstGeom>
              <a:blipFill>
                <a:blip r:embed="rId2"/>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4" name="CasellaDiTesto 3">
                <a:extLst>
                  <a:ext uri="{FF2B5EF4-FFF2-40B4-BE49-F238E27FC236}">
                    <a16:creationId xmlns:a16="http://schemas.microsoft.com/office/drawing/2014/main" id="{71AA38C7-AE46-4590-0101-AF7392F592B0}"/>
                  </a:ext>
                </a:extLst>
              </p:cNvPr>
              <p:cNvSpPr txBox="1"/>
              <p:nvPr/>
            </p:nvSpPr>
            <p:spPr>
              <a:xfrm>
                <a:off x="442967" y="1917534"/>
                <a:ext cx="6615155" cy="1164421"/>
              </a:xfrm>
              <a:prstGeom prst="rect">
                <a:avLst/>
              </a:prstGeom>
              <a:noFill/>
            </p:spPr>
            <p:txBody>
              <a:bodyPr wrap="square">
                <a:spAutoFit/>
              </a:bodyPr>
              <a:lstStyle/>
              <a:p>
                <a:pPr/>
                <a14:m>
                  <m:oMathPara xmlns:m="http://schemas.openxmlformats.org/officeDocument/2006/math">
                    <m:oMathParaPr>
                      <m:jc m:val="left"/>
                    </m:oMathParaPr>
                    <m:oMath>
                      <m:r>
                        <a:rPr lang="en-GB" b="1" noProof="0" smtClean="0">
                          <a:latin typeface="Cambria Math" panose="02040503050406030204" pitchFamily="18" charset="0"/>
                        </a:rPr>
                        <m:t>𝛀</m:t>
                      </m:r>
                      <m:d>
                        <m:dPr>
                          <m:ctrlPr>
                            <a:rPr lang="it-IT" b="0" i="1" noProof="0" smtClean="0">
                              <a:latin typeface="Cambria Math" panose="02040503050406030204" pitchFamily="18" charset="0"/>
                            </a:rPr>
                          </m:ctrlPr>
                        </m:dPr>
                        <m:e>
                          <m:r>
                            <a:rPr lang="it-IT" b="0" i="1" noProof="0" smtClean="0">
                              <a:latin typeface="Cambria Math" panose="02040503050406030204" pitchFamily="18" charset="0"/>
                            </a:rPr>
                            <m:t>𝑍</m:t>
                          </m:r>
                        </m:e>
                      </m:d>
                      <m:r>
                        <a:rPr lang="en-GB" b="0" i="0" noProof="0" smtClean="0">
                          <a:latin typeface="Cambria Math" panose="02040503050406030204" pitchFamily="18" charset="0"/>
                        </a:rPr>
                        <m:t>=</m:t>
                      </m:r>
                      <m:d>
                        <m:dPr>
                          <m:begChr m:val="["/>
                          <m:endChr m:val="]"/>
                          <m:ctrlPr>
                            <a:rPr lang="en-GB" b="0" i="1" noProof="0" smtClean="0">
                              <a:solidFill>
                                <a:srgbClr val="836967"/>
                              </a:solidFill>
                              <a:latin typeface="Cambria Math" panose="02040503050406030204" pitchFamily="18" charset="0"/>
                            </a:rPr>
                          </m:ctrlPr>
                        </m:dPr>
                        <m:e>
                          <m:m>
                            <m:mPr>
                              <m:plcHide m:val="on"/>
                              <m:mcs>
                                <m:mc>
                                  <m:mcPr>
                                    <m:count m:val="1"/>
                                    <m:mcJc m:val="center"/>
                                  </m:mcPr>
                                </m:mc>
                              </m:mcs>
                              <m:ctrlPr>
                                <a:rPr lang="en-GB" b="0" i="1" noProof="0" smtClean="0">
                                  <a:solidFill>
                                    <a:srgbClr val="836967"/>
                                  </a:solidFill>
                                  <a:latin typeface="Cambria Math" panose="02040503050406030204" pitchFamily="18" charset="0"/>
                                </a:rPr>
                              </m:ctrlPr>
                            </m:mPr>
                            <m:mr>
                              <m:e>
                                <m:sSub>
                                  <m:sSubPr>
                                    <m:ctrlPr>
                                      <a:rPr lang="en-GB" b="0" i="0" noProof="0" smtClean="0">
                                        <a:latin typeface="Cambria Math" panose="02040503050406030204" pitchFamily="18" charset="0"/>
                                      </a:rPr>
                                    </m:ctrlPr>
                                  </m:sSubPr>
                                  <m:e>
                                    <m:r>
                                      <m:rPr>
                                        <m:sty m:val="p"/>
                                      </m:rPr>
                                      <a:rPr lang="en-GB" b="0" i="0" noProof="0" smtClean="0">
                                        <a:latin typeface="Cambria Math" panose="02040503050406030204" pitchFamily="18" charset="0"/>
                                      </a:rPr>
                                      <m:t>Ω</m:t>
                                    </m:r>
                                  </m:e>
                                  <m:sub>
                                    <m:r>
                                      <a:rPr lang="en-GB" b="0" i="0" noProof="0" smtClean="0">
                                        <a:latin typeface="Cambria Math" panose="02040503050406030204" pitchFamily="18" charset="0"/>
                                      </a:rPr>
                                      <m:t>1</m:t>
                                    </m:r>
                                  </m:sub>
                                </m:sSub>
                              </m:e>
                            </m:mr>
                            <m:mr>
                              <m:e>
                                <m:sSub>
                                  <m:sSubPr>
                                    <m:ctrlPr>
                                      <a:rPr lang="en-GB" b="0" i="0" noProof="0" smtClean="0">
                                        <a:latin typeface="Cambria Math" panose="02040503050406030204" pitchFamily="18" charset="0"/>
                                      </a:rPr>
                                    </m:ctrlPr>
                                  </m:sSubPr>
                                  <m:e>
                                    <m:r>
                                      <m:rPr>
                                        <m:sty m:val="p"/>
                                      </m:rPr>
                                      <a:rPr lang="en-GB" b="0" i="0" noProof="0" smtClean="0">
                                        <a:latin typeface="Cambria Math" panose="02040503050406030204" pitchFamily="18" charset="0"/>
                                      </a:rPr>
                                      <m:t>Ω</m:t>
                                    </m:r>
                                  </m:e>
                                  <m:sub>
                                    <m:r>
                                      <a:rPr lang="en-GB" b="0" i="0" noProof="0" smtClean="0">
                                        <a:latin typeface="Cambria Math" panose="02040503050406030204" pitchFamily="18" charset="0"/>
                                      </a:rPr>
                                      <m:t>2</m:t>
                                    </m:r>
                                  </m:sub>
                                </m:sSub>
                              </m:e>
                            </m:mr>
                            <m:mr>
                              <m:e>
                                <m:sSub>
                                  <m:sSubPr>
                                    <m:ctrlPr>
                                      <a:rPr lang="en-GB" b="0" i="0" noProof="0" smtClean="0">
                                        <a:latin typeface="Cambria Math" panose="02040503050406030204" pitchFamily="18" charset="0"/>
                                      </a:rPr>
                                    </m:ctrlPr>
                                  </m:sSubPr>
                                  <m:e>
                                    <m:r>
                                      <m:rPr>
                                        <m:sty m:val="p"/>
                                      </m:rPr>
                                      <a:rPr lang="en-GB" b="0" i="0" noProof="0" smtClean="0">
                                        <a:latin typeface="Cambria Math" panose="02040503050406030204" pitchFamily="18" charset="0"/>
                                      </a:rPr>
                                      <m:t>Ω</m:t>
                                    </m:r>
                                  </m:e>
                                  <m:sub>
                                    <m:r>
                                      <a:rPr lang="en-GB" b="0" i="0" noProof="0" smtClean="0">
                                        <a:latin typeface="Cambria Math" panose="02040503050406030204" pitchFamily="18" charset="0"/>
                                      </a:rPr>
                                      <m:t>3</m:t>
                                    </m:r>
                                  </m:sub>
                                </m:sSub>
                              </m:e>
                            </m:mr>
                          </m:m>
                        </m:e>
                      </m:d>
                      <m:r>
                        <a:rPr lang="en-GB" b="0" i="0" noProof="0" smtClean="0">
                          <a:latin typeface="Cambria Math" panose="02040503050406030204" pitchFamily="18" charset="0"/>
                        </a:rPr>
                        <m:t>=</m:t>
                      </m:r>
                      <m:d>
                        <m:dPr>
                          <m:begChr m:val="["/>
                          <m:endChr m:val="]"/>
                          <m:ctrlPr>
                            <a:rPr lang="en-GB" b="0" i="1" noProof="0" smtClean="0">
                              <a:solidFill>
                                <a:srgbClr val="836967"/>
                              </a:solidFill>
                              <a:latin typeface="Cambria Math" panose="02040503050406030204" pitchFamily="18" charset="0"/>
                            </a:rPr>
                          </m:ctrlPr>
                        </m:dPr>
                        <m:e>
                          <m:m>
                            <m:mPr>
                              <m:plcHide m:val="on"/>
                              <m:mcs>
                                <m:mc>
                                  <m:mcPr>
                                    <m:count m:val="1"/>
                                    <m:mcJc m:val="center"/>
                                  </m:mcPr>
                                </m:mc>
                              </m:mcs>
                              <m:ctrlPr>
                                <a:rPr lang="en-GB" b="0" i="1" noProof="0" smtClean="0">
                                  <a:solidFill>
                                    <a:srgbClr val="836967"/>
                                  </a:solidFill>
                                  <a:latin typeface="Cambria Math" panose="02040503050406030204" pitchFamily="18" charset="0"/>
                                </a:rPr>
                              </m:ctrlPr>
                            </m:mPr>
                            <m:mr>
                              <m:e>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𝐶</m:t>
                                    </m:r>
                                  </m:e>
                                  <m:sub>
                                    <m:r>
                                      <a:rPr lang="en-GB" b="0" i="0" noProof="0" smtClean="0">
                                        <a:latin typeface="Cambria Math" panose="02040503050406030204" pitchFamily="18" charset="0"/>
                                      </a:rPr>
                                      <m:t>1</m:t>
                                    </m:r>
                                  </m:sub>
                                </m:sSub>
                                <m:sSup>
                                  <m:sSupPr>
                                    <m:ctrlPr>
                                      <a:rPr lang="en-GB" b="0" i="1" noProof="0" smtClean="0">
                                        <a:latin typeface="Cambria Math" panose="02040503050406030204" pitchFamily="18" charset="0"/>
                                      </a:rPr>
                                    </m:ctrlPr>
                                  </m:sSupPr>
                                  <m:e>
                                    <m:r>
                                      <a:rPr lang="en-GB" b="0" i="1" noProof="0" smtClean="0">
                                        <a:latin typeface="Cambria Math" panose="02040503050406030204" pitchFamily="18" charset="0"/>
                                      </a:rPr>
                                      <m:t>𝜆</m:t>
                                    </m:r>
                                  </m:e>
                                  <m:sup>
                                    <m:r>
                                      <a:rPr lang="en-GB" b="0" i="0" noProof="0" smtClean="0">
                                        <a:latin typeface="Cambria Math" panose="02040503050406030204" pitchFamily="18" charset="0"/>
                                      </a:rPr>
                                      <m:t>3</m:t>
                                    </m:r>
                                  </m:sup>
                                </m:sSup>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𝑁</m:t>
                                    </m:r>
                                  </m:e>
                                  <m:sub>
                                    <m:r>
                                      <a:rPr lang="en-GB" b="0" i="1" noProof="0" smtClean="0">
                                        <a:latin typeface="Cambria Math" panose="02040503050406030204" pitchFamily="18" charset="0"/>
                                      </a:rPr>
                                      <m:t>𝑒</m:t>
                                    </m:r>
                                  </m:sub>
                                </m:sSub>
                                <m:d>
                                  <m:dPr>
                                    <m:ctrlPr>
                                      <a:rPr lang="it-IT" b="0" i="1" noProof="0" smtClean="0">
                                        <a:latin typeface="Cambria Math" panose="02040503050406030204" pitchFamily="18" charset="0"/>
                                      </a:rPr>
                                    </m:ctrlPr>
                                  </m:dPr>
                                  <m:e>
                                    <m:r>
                                      <a:rPr lang="it-IT" b="0" i="1" noProof="0" smtClean="0">
                                        <a:latin typeface="Cambria Math" panose="02040503050406030204" pitchFamily="18" charset="0"/>
                                      </a:rPr>
                                      <m:t>𝑍</m:t>
                                    </m:r>
                                  </m:e>
                                </m:d>
                                <m:d>
                                  <m:dPr>
                                    <m:ctrlPr>
                                      <a:rPr lang="en-GB" b="0" i="1" noProof="0" smtClean="0">
                                        <a:latin typeface="Cambria Math" panose="02040503050406030204" pitchFamily="18" charset="0"/>
                                      </a:rPr>
                                    </m:ctrlPr>
                                  </m:dPr>
                                  <m:e>
                                    <m:sSubSup>
                                      <m:sSubSupPr>
                                        <m:ctrlPr>
                                          <a:rPr lang="en-GB" b="0" i="1" noProof="0" smtClean="0">
                                            <a:latin typeface="Cambria Math" panose="02040503050406030204" pitchFamily="18" charset="0"/>
                                          </a:rPr>
                                        </m:ctrlPr>
                                      </m:sSubSupPr>
                                      <m:e>
                                        <m:r>
                                          <a:rPr lang="en-GB" b="0" i="1" noProof="0" smtClean="0">
                                            <a:latin typeface="Cambria Math" panose="02040503050406030204" pitchFamily="18" charset="0"/>
                                          </a:rPr>
                                          <m:t>𝐵</m:t>
                                        </m:r>
                                      </m:e>
                                      <m:sub>
                                        <m:r>
                                          <a:rPr lang="en-GB" b="0" i="1" noProof="0" smtClean="0">
                                            <a:latin typeface="Cambria Math" panose="02040503050406030204" pitchFamily="18" charset="0"/>
                                          </a:rPr>
                                          <m:t>𝑥</m:t>
                                        </m:r>
                                      </m:sub>
                                      <m:sup>
                                        <m:r>
                                          <a:rPr lang="en-GB" b="0" i="0" noProof="0" smtClean="0">
                                            <a:latin typeface="Cambria Math" panose="02040503050406030204" pitchFamily="18" charset="0"/>
                                          </a:rPr>
                                          <m:t>2</m:t>
                                        </m:r>
                                      </m:sup>
                                    </m:sSubSup>
                                    <m:d>
                                      <m:dPr>
                                        <m:ctrlPr>
                                          <a:rPr lang="it-IT" b="0" i="1" noProof="0" smtClean="0">
                                            <a:latin typeface="Cambria Math" panose="02040503050406030204" pitchFamily="18" charset="0"/>
                                          </a:rPr>
                                        </m:ctrlPr>
                                      </m:dPr>
                                      <m:e>
                                        <m:r>
                                          <a:rPr lang="it-IT" b="0" i="1" noProof="0" smtClean="0">
                                            <a:latin typeface="Cambria Math" panose="02040503050406030204" pitchFamily="18" charset="0"/>
                                          </a:rPr>
                                          <m:t>𝑍</m:t>
                                        </m:r>
                                      </m:e>
                                    </m:d>
                                    <m:r>
                                      <a:rPr lang="en-GB" b="0" i="0" noProof="0" smtClean="0">
                                        <a:latin typeface="Cambria Math" panose="02040503050406030204" pitchFamily="18" charset="0"/>
                                      </a:rPr>
                                      <m:t>−</m:t>
                                    </m:r>
                                    <m:sSubSup>
                                      <m:sSubSupPr>
                                        <m:ctrlPr>
                                          <a:rPr lang="en-GB" b="0" i="1" noProof="0" smtClean="0">
                                            <a:latin typeface="Cambria Math" panose="02040503050406030204" pitchFamily="18" charset="0"/>
                                          </a:rPr>
                                        </m:ctrlPr>
                                      </m:sSubSupPr>
                                      <m:e>
                                        <m:r>
                                          <a:rPr lang="en-GB" b="0" i="1" noProof="0" smtClean="0">
                                            <a:latin typeface="Cambria Math" panose="02040503050406030204" pitchFamily="18" charset="0"/>
                                          </a:rPr>
                                          <m:t>𝐵</m:t>
                                        </m:r>
                                      </m:e>
                                      <m:sub>
                                        <m:r>
                                          <a:rPr lang="en-GB" b="0" i="1" noProof="0" smtClean="0">
                                            <a:latin typeface="Cambria Math" panose="02040503050406030204" pitchFamily="18" charset="0"/>
                                          </a:rPr>
                                          <m:t>𝑦</m:t>
                                        </m:r>
                                      </m:sub>
                                      <m:sup>
                                        <m:r>
                                          <a:rPr lang="en-GB" b="0" i="0" noProof="0" smtClean="0">
                                            <a:latin typeface="Cambria Math" panose="02040503050406030204" pitchFamily="18" charset="0"/>
                                          </a:rPr>
                                          <m:t>2</m:t>
                                        </m:r>
                                      </m:sup>
                                    </m:sSubSup>
                                    <m:d>
                                      <m:dPr>
                                        <m:ctrlPr>
                                          <a:rPr lang="it-IT" b="0" i="1" noProof="0" smtClean="0">
                                            <a:latin typeface="Cambria Math" panose="02040503050406030204" pitchFamily="18" charset="0"/>
                                          </a:rPr>
                                        </m:ctrlPr>
                                      </m:dPr>
                                      <m:e>
                                        <m:r>
                                          <a:rPr lang="it-IT" b="0" i="1" noProof="0" smtClean="0">
                                            <a:latin typeface="Cambria Math" panose="02040503050406030204" pitchFamily="18" charset="0"/>
                                          </a:rPr>
                                          <m:t>𝑍</m:t>
                                        </m:r>
                                      </m:e>
                                    </m:d>
                                  </m:e>
                                </m:d>
                                <m:r>
                                  <a:rPr lang="en-GB" b="0" i="0" noProof="0" smtClean="0">
                                    <a:latin typeface="Cambria Math" panose="02040503050406030204" pitchFamily="18" charset="0"/>
                                  </a:rPr>
                                  <m:t>  </m:t>
                                </m:r>
                              </m:e>
                            </m:mr>
                            <m:mr>
                              <m:e>
                                <m:r>
                                  <a:rPr lang="en-GB" b="0" i="0" noProof="0" smtClean="0">
                                    <a:latin typeface="Cambria Math" panose="02040503050406030204" pitchFamily="18" charset="0"/>
                                  </a:rPr>
                                  <m:t>2</m:t>
                                </m:r>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𝐶</m:t>
                                    </m:r>
                                  </m:e>
                                  <m:sub>
                                    <m:r>
                                      <a:rPr lang="en-GB" b="0" i="0" noProof="0" smtClean="0">
                                        <a:latin typeface="Cambria Math" panose="02040503050406030204" pitchFamily="18" charset="0"/>
                                      </a:rPr>
                                      <m:t>1</m:t>
                                    </m:r>
                                  </m:sub>
                                </m:sSub>
                                <m:sSup>
                                  <m:sSupPr>
                                    <m:ctrlPr>
                                      <a:rPr lang="en-GB" b="0" i="1" noProof="0" smtClean="0">
                                        <a:latin typeface="Cambria Math" panose="02040503050406030204" pitchFamily="18" charset="0"/>
                                      </a:rPr>
                                    </m:ctrlPr>
                                  </m:sSupPr>
                                  <m:e>
                                    <m:r>
                                      <a:rPr lang="en-GB" b="0" i="1" noProof="0" smtClean="0">
                                        <a:latin typeface="Cambria Math" panose="02040503050406030204" pitchFamily="18" charset="0"/>
                                      </a:rPr>
                                      <m:t>𝜆</m:t>
                                    </m:r>
                                  </m:e>
                                  <m:sup>
                                    <m:r>
                                      <a:rPr lang="en-GB" b="0" i="0" noProof="0" smtClean="0">
                                        <a:latin typeface="Cambria Math" panose="02040503050406030204" pitchFamily="18" charset="0"/>
                                      </a:rPr>
                                      <m:t>3</m:t>
                                    </m:r>
                                  </m:sup>
                                </m:sSup>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𝑁</m:t>
                                    </m:r>
                                  </m:e>
                                  <m:sub>
                                    <m:r>
                                      <a:rPr lang="en-GB" b="0" i="1" noProof="0" smtClean="0">
                                        <a:latin typeface="Cambria Math" panose="02040503050406030204" pitchFamily="18" charset="0"/>
                                      </a:rPr>
                                      <m:t>𝑒</m:t>
                                    </m:r>
                                  </m:sub>
                                </m:sSub>
                                <m:d>
                                  <m:dPr>
                                    <m:ctrlPr>
                                      <a:rPr lang="it-IT" b="0" i="1" noProof="0" smtClean="0">
                                        <a:latin typeface="Cambria Math" panose="02040503050406030204" pitchFamily="18" charset="0"/>
                                      </a:rPr>
                                    </m:ctrlPr>
                                  </m:dPr>
                                  <m:e>
                                    <m:r>
                                      <a:rPr lang="it-IT" b="0" i="1" noProof="0" smtClean="0">
                                        <a:latin typeface="Cambria Math" panose="02040503050406030204" pitchFamily="18" charset="0"/>
                                      </a:rPr>
                                      <m:t>𝑍</m:t>
                                    </m:r>
                                  </m:e>
                                </m:d>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𝐵</m:t>
                                    </m:r>
                                  </m:e>
                                  <m:sub>
                                    <m:r>
                                      <a:rPr lang="en-GB" b="0" i="1" noProof="0" smtClean="0">
                                        <a:latin typeface="Cambria Math" panose="02040503050406030204" pitchFamily="18" charset="0"/>
                                      </a:rPr>
                                      <m:t>𝑥</m:t>
                                    </m:r>
                                  </m:sub>
                                </m:sSub>
                                <m:d>
                                  <m:dPr>
                                    <m:ctrlPr>
                                      <a:rPr lang="it-IT" b="0" i="1" noProof="0" smtClean="0">
                                        <a:latin typeface="Cambria Math" panose="02040503050406030204" pitchFamily="18" charset="0"/>
                                      </a:rPr>
                                    </m:ctrlPr>
                                  </m:dPr>
                                  <m:e>
                                    <m:r>
                                      <a:rPr lang="it-IT" b="0" i="1" noProof="0" smtClean="0">
                                        <a:latin typeface="Cambria Math" panose="02040503050406030204" pitchFamily="18" charset="0"/>
                                      </a:rPr>
                                      <m:t>𝑍</m:t>
                                    </m:r>
                                  </m:e>
                                </m:d>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𝐵</m:t>
                                    </m:r>
                                  </m:e>
                                  <m:sub>
                                    <m:r>
                                      <a:rPr lang="en-GB" b="0" i="1" noProof="0" smtClean="0">
                                        <a:latin typeface="Cambria Math" panose="02040503050406030204" pitchFamily="18" charset="0"/>
                                      </a:rPr>
                                      <m:t>𝑦</m:t>
                                    </m:r>
                                  </m:sub>
                                </m:sSub>
                                <m:d>
                                  <m:dPr>
                                    <m:ctrlPr>
                                      <a:rPr lang="it-IT" b="0" i="1" noProof="0" smtClean="0">
                                        <a:latin typeface="Cambria Math" panose="02040503050406030204" pitchFamily="18" charset="0"/>
                                      </a:rPr>
                                    </m:ctrlPr>
                                  </m:dPr>
                                  <m:e>
                                    <m:r>
                                      <a:rPr lang="it-IT" b="0" i="1" noProof="0" smtClean="0">
                                        <a:latin typeface="Cambria Math" panose="02040503050406030204" pitchFamily="18" charset="0"/>
                                      </a:rPr>
                                      <m:t>𝑍</m:t>
                                    </m:r>
                                  </m:e>
                                </m:d>
                              </m:e>
                            </m:mr>
                            <m:mr>
                              <m:e>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𝐶</m:t>
                                    </m:r>
                                  </m:e>
                                  <m:sub>
                                    <m:r>
                                      <a:rPr lang="en-GB" b="0" i="0" noProof="0" smtClean="0">
                                        <a:latin typeface="Cambria Math" panose="02040503050406030204" pitchFamily="18" charset="0"/>
                                      </a:rPr>
                                      <m:t>3</m:t>
                                    </m:r>
                                  </m:sub>
                                </m:sSub>
                                <m:sSup>
                                  <m:sSupPr>
                                    <m:ctrlPr>
                                      <a:rPr lang="en-GB" b="0" i="1" noProof="0" smtClean="0">
                                        <a:latin typeface="Cambria Math" panose="02040503050406030204" pitchFamily="18" charset="0"/>
                                      </a:rPr>
                                    </m:ctrlPr>
                                  </m:sSupPr>
                                  <m:e>
                                    <m:r>
                                      <a:rPr lang="en-GB" b="0" i="1" noProof="0" smtClean="0">
                                        <a:latin typeface="Cambria Math" panose="02040503050406030204" pitchFamily="18" charset="0"/>
                                      </a:rPr>
                                      <m:t>𝜆</m:t>
                                    </m:r>
                                  </m:e>
                                  <m:sup>
                                    <m:r>
                                      <a:rPr lang="en-GB" b="0" i="0" noProof="0" smtClean="0">
                                        <a:latin typeface="Cambria Math" panose="02040503050406030204" pitchFamily="18" charset="0"/>
                                      </a:rPr>
                                      <m:t>2</m:t>
                                    </m:r>
                                  </m:sup>
                                </m:sSup>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𝑁</m:t>
                                    </m:r>
                                  </m:e>
                                  <m:sub>
                                    <m:r>
                                      <a:rPr lang="en-GB" b="0" i="1" noProof="0" smtClean="0">
                                        <a:latin typeface="Cambria Math" panose="02040503050406030204" pitchFamily="18" charset="0"/>
                                      </a:rPr>
                                      <m:t>𝑒</m:t>
                                    </m:r>
                                  </m:sub>
                                </m:sSub>
                                <m:d>
                                  <m:dPr>
                                    <m:ctrlPr>
                                      <a:rPr lang="it-IT" b="0" i="1" noProof="0" smtClean="0">
                                        <a:latin typeface="Cambria Math" panose="02040503050406030204" pitchFamily="18" charset="0"/>
                                      </a:rPr>
                                    </m:ctrlPr>
                                  </m:dPr>
                                  <m:e>
                                    <m:r>
                                      <a:rPr lang="it-IT" b="0" i="1" noProof="0" smtClean="0">
                                        <a:latin typeface="Cambria Math" panose="02040503050406030204" pitchFamily="18" charset="0"/>
                                      </a:rPr>
                                      <m:t>𝑍</m:t>
                                    </m:r>
                                  </m:e>
                                </m:d>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𝐵</m:t>
                                    </m:r>
                                  </m:e>
                                  <m:sub>
                                    <m:r>
                                      <a:rPr lang="en-GB" b="0" i="1" noProof="0" smtClean="0">
                                        <a:latin typeface="Cambria Math" panose="02040503050406030204" pitchFamily="18" charset="0"/>
                                      </a:rPr>
                                      <m:t>𝑧</m:t>
                                    </m:r>
                                  </m:sub>
                                </m:sSub>
                                <m:d>
                                  <m:dPr>
                                    <m:ctrlPr>
                                      <a:rPr lang="it-IT" b="0" i="1" noProof="0" smtClean="0">
                                        <a:latin typeface="Cambria Math" panose="02040503050406030204" pitchFamily="18" charset="0"/>
                                      </a:rPr>
                                    </m:ctrlPr>
                                  </m:dPr>
                                  <m:e>
                                    <m:r>
                                      <a:rPr lang="it-IT" b="0" i="1" noProof="0" smtClean="0">
                                        <a:latin typeface="Cambria Math" panose="02040503050406030204" pitchFamily="18" charset="0"/>
                                      </a:rPr>
                                      <m:t>𝑍</m:t>
                                    </m:r>
                                  </m:e>
                                </m:d>
                              </m:e>
                            </m:mr>
                          </m:m>
                        </m:e>
                      </m:d>
                    </m:oMath>
                  </m:oMathPara>
                </a14:m>
                <a:endParaRPr lang="en-GB" noProof="0" dirty="0"/>
              </a:p>
            </p:txBody>
          </p:sp>
        </mc:Choice>
        <mc:Fallback xmlns="">
          <p:sp>
            <p:nvSpPr>
              <p:cNvPr id="4" name="CasellaDiTesto 3">
                <a:extLst>
                  <a:ext uri="{FF2B5EF4-FFF2-40B4-BE49-F238E27FC236}">
                    <a16:creationId xmlns:a16="http://schemas.microsoft.com/office/drawing/2014/main" id="{71AA38C7-AE46-4590-0101-AF7392F592B0}"/>
                  </a:ext>
                </a:extLst>
              </p:cNvPr>
              <p:cNvSpPr txBox="1">
                <a:spLocks noRot="1" noChangeAspect="1" noMove="1" noResize="1" noEditPoints="1" noAdjustHandles="1" noChangeArrowheads="1" noChangeShapeType="1" noTextEdit="1"/>
              </p:cNvSpPr>
              <p:nvPr/>
            </p:nvSpPr>
            <p:spPr>
              <a:xfrm>
                <a:off x="442967" y="1917534"/>
                <a:ext cx="6615155" cy="1164421"/>
              </a:xfrm>
              <a:prstGeom prst="rect">
                <a:avLst/>
              </a:prstGeom>
              <a:blipFill>
                <a:blip r:embed="rId3"/>
                <a:stretch>
                  <a:fillRect/>
                </a:stretch>
              </a:blipFill>
            </p:spPr>
            <p:txBody>
              <a:bodyPr/>
              <a:lstStyle/>
              <a:p>
                <a:r>
                  <a:rPr lang="it-IT">
                    <a:noFill/>
                  </a:rPr>
                  <a:t> </a:t>
                </a:r>
              </a:p>
            </p:txBody>
          </p:sp>
        </mc:Fallback>
      </mc:AlternateContent>
      <p:pic>
        <p:nvPicPr>
          <p:cNvPr id="7" name="Immagine 6">
            <a:extLst>
              <a:ext uri="{FF2B5EF4-FFF2-40B4-BE49-F238E27FC236}">
                <a16:creationId xmlns:a16="http://schemas.microsoft.com/office/drawing/2014/main" id="{7185F153-CEC2-C574-78B3-4AD578E65120}"/>
              </a:ext>
            </a:extLst>
          </p:cNvPr>
          <p:cNvPicPr>
            <a:picLocks noChangeAspect="1"/>
          </p:cNvPicPr>
          <p:nvPr/>
        </p:nvPicPr>
        <p:blipFill rotWithShape="1">
          <a:blip r:embed="rId4">
            <a:extLst>
              <a:ext uri="{28A0092B-C50C-407E-A947-70E740481C1C}">
                <a14:useLocalDpi xmlns:a14="http://schemas.microsoft.com/office/drawing/2010/main" val="0"/>
              </a:ext>
            </a:extLst>
          </a:blip>
          <a:srcRect l="8143" t="43837" r="6428" b="6322"/>
          <a:stretch>
            <a:fillRect/>
          </a:stretch>
        </p:blipFill>
        <p:spPr bwMode="auto">
          <a:xfrm>
            <a:off x="6346253" y="649715"/>
            <a:ext cx="5499884" cy="3167537"/>
          </a:xfrm>
          <a:prstGeom prst="rect">
            <a:avLst/>
          </a:prstGeom>
          <a:noFill/>
          <a:ln>
            <a:noFill/>
          </a:ln>
          <a:extLst>
            <a:ext uri="{53640926-AAD7-44D8-BBD7-CCE9431645EC}">
              <a14:shadowObscured xmlns:a14="http://schemas.microsoft.com/office/drawing/2010/main"/>
            </a:ext>
          </a:extLst>
        </p:spPr>
      </p:pic>
      <p:sp>
        <p:nvSpPr>
          <p:cNvPr id="8" name="CasellaDiTesto 7">
            <a:extLst>
              <a:ext uri="{FF2B5EF4-FFF2-40B4-BE49-F238E27FC236}">
                <a16:creationId xmlns:a16="http://schemas.microsoft.com/office/drawing/2014/main" id="{5B5CFD44-EBB3-0BDE-66C1-E14816D76714}"/>
              </a:ext>
            </a:extLst>
          </p:cNvPr>
          <p:cNvSpPr txBox="1"/>
          <p:nvPr/>
        </p:nvSpPr>
        <p:spPr>
          <a:xfrm>
            <a:off x="6989197" y="3749596"/>
            <a:ext cx="5142075" cy="830997"/>
          </a:xfrm>
          <a:prstGeom prst="rect">
            <a:avLst/>
          </a:prstGeom>
          <a:noFill/>
        </p:spPr>
        <p:txBody>
          <a:bodyPr wrap="square" rtlCol="0">
            <a:spAutoFit/>
          </a:bodyPr>
          <a:lstStyle/>
          <a:p>
            <a:pPr algn="ctr"/>
            <a:r>
              <a:rPr lang="en-US" sz="1600" i="1" noProof="0" dirty="0"/>
              <a:t>Schematic representation of the frame of reference for both the lab reference system and the interferometer-polarimeter lines of sight</a:t>
            </a:r>
            <a:endParaRPr lang="en-GB" sz="1600" i="1" noProof="0" dirty="0"/>
          </a:p>
        </p:txBody>
      </p:sp>
      <mc:AlternateContent xmlns:mc="http://schemas.openxmlformats.org/markup-compatibility/2006" xmlns:a14="http://schemas.microsoft.com/office/drawing/2010/main">
        <mc:Choice Requires="a14">
          <p:sp>
            <p:nvSpPr>
              <p:cNvPr id="10" name="CasellaDiTesto 9">
                <a:extLst>
                  <a:ext uri="{FF2B5EF4-FFF2-40B4-BE49-F238E27FC236}">
                    <a16:creationId xmlns:a16="http://schemas.microsoft.com/office/drawing/2014/main" id="{ACF2A6F1-7D02-F819-2192-4C4A3FC2C4DE}"/>
                  </a:ext>
                </a:extLst>
              </p:cNvPr>
              <p:cNvSpPr txBox="1"/>
              <p:nvPr/>
            </p:nvSpPr>
            <p:spPr>
              <a:xfrm>
                <a:off x="345863" y="3347030"/>
                <a:ext cx="6491287" cy="696473"/>
              </a:xfrm>
              <a:prstGeom prst="rect">
                <a:avLst/>
              </a:prstGeom>
              <a:noFill/>
            </p:spPr>
            <p:txBody>
              <a:bodyPr wrap="square">
                <a:spAutoFit/>
              </a:bodyPr>
              <a:lstStyle/>
              <a:p>
                <a:pPr/>
                <a14:m>
                  <m:oMathPara xmlns:m="http://schemas.openxmlformats.org/officeDocument/2006/math">
                    <m:oMath>
                      <m:r>
                        <a:rPr lang="en-GB" i="1" noProof="0" smtClean="0">
                          <a:latin typeface="Cambria Math" panose="02040503050406030204" pitchFamily="18" charset="0"/>
                        </a:rPr>
                        <m:t>𝐹𝑅</m:t>
                      </m:r>
                      <m:r>
                        <a:rPr lang="en-GB" i="0" noProof="0" smtClean="0">
                          <a:latin typeface="Cambria Math" panose="02040503050406030204" pitchFamily="18" charset="0"/>
                        </a:rPr>
                        <m:t>=</m:t>
                      </m:r>
                      <m:f>
                        <m:fPr>
                          <m:ctrlPr>
                            <a:rPr lang="en-GB" i="0" noProof="0" smtClean="0">
                              <a:latin typeface="Cambria Math" panose="02040503050406030204" pitchFamily="18" charset="0"/>
                            </a:rPr>
                          </m:ctrlPr>
                        </m:fPr>
                        <m:num>
                          <m:r>
                            <a:rPr lang="en-GB" i="0" noProof="0" smtClean="0">
                              <a:latin typeface="Cambria Math" panose="02040503050406030204" pitchFamily="18" charset="0"/>
                            </a:rPr>
                            <m:t>1</m:t>
                          </m:r>
                        </m:num>
                        <m:den>
                          <m:r>
                            <a:rPr lang="en-GB" i="0" noProof="0" smtClean="0">
                              <a:latin typeface="Cambria Math" panose="02040503050406030204" pitchFamily="18" charset="0"/>
                            </a:rPr>
                            <m:t>2</m:t>
                          </m:r>
                        </m:den>
                      </m:f>
                      <m:nary>
                        <m:naryPr>
                          <m:subHide m:val="on"/>
                          <m:supHide m:val="on"/>
                          <m:ctrlPr>
                            <a:rPr lang="en-GB" i="1" noProof="0" smtClean="0">
                              <a:latin typeface="Cambria Math" panose="02040503050406030204" pitchFamily="18" charset="0"/>
                            </a:rPr>
                          </m:ctrlPr>
                        </m:naryPr>
                        <m:sub/>
                        <m:sup/>
                        <m:e>
                          <m:sSub>
                            <m:sSubPr>
                              <m:ctrlPr>
                                <a:rPr lang="en-GB" i="0" noProof="0" smtClean="0">
                                  <a:latin typeface="Cambria Math" panose="02040503050406030204" pitchFamily="18" charset="0"/>
                                </a:rPr>
                              </m:ctrlPr>
                            </m:sSubPr>
                            <m:e>
                              <m:r>
                                <m:rPr>
                                  <m:sty m:val="p"/>
                                </m:rPr>
                                <a:rPr lang="en-GB" i="0" noProof="0" smtClean="0">
                                  <a:latin typeface="Cambria Math" panose="02040503050406030204" pitchFamily="18" charset="0"/>
                                </a:rPr>
                                <m:t>Ω</m:t>
                              </m:r>
                            </m:e>
                            <m:sub>
                              <m:r>
                                <a:rPr lang="en-GB" i="0" noProof="0" smtClean="0">
                                  <a:latin typeface="Cambria Math" panose="02040503050406030204" pitchFamily="18" charset="0"/>
                                </a:rPr>
                                <m:t>3</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r>
                            <a:rPr lang="en-GB" i="1" noProof="0" smtClean="0">
                              <a:latin typeface="Cambria Math" panose="02040503050406030204" pitchFamily="18" charset="0"/>
                            </a:rPr>
                            <m:t>𝑑𝑧</m:t>
                          </m:r>
                        </m:e>
                      </m:nary>
                      <m:r>
                        <a:rPr lang="en-GB" i="0" noProof="0" smtClean="0">
                          <a:latin typeface="Cambria Math" panose="02040503050406030204" pitchFamily="18" charset="0"/>
                        </a:rPr>
                        <m:t>−</m:t>
                      </m:r>
                      <m:f>
                        <m:fPr>
                          <m:ctrlPr>
                            <a:rPr lang="en-GB" i="0" noProof="0" smtClean="0">
                              <a:latin typeface="Cambria Math" panose="02040503050406030204" pitchFamily="18" charset="0"/>
                            </a:rPr>
                          </m:ctrlPr>
                        </m:fPr>
                        <m:num>
                          <m:r>
                            <a:rPr lang="en-GB" i="0" noProof="0" smtClean="0">
                              <a:latin typeface="Cambria Math" panose="02040503050406030204" pitchFamily="18" charset="0"/>
                            </a:rPr>
                            <m:t>1</m:t>
                          </m:r>
                        </m:num>
                        <m:den>
                          <m:r>
                            <a:rPr lang="en-GB" i="0" noProof="0" smtClean="0">
                              <a:latin typeface="Cambria Math" panose="02040503050406030204" pitchFamily="18" charset="0"/>
                            </a:rPr>
                            <m:t>2</m:t>
                          </m:r>
                        </m:den>
                      </m:f>
                      <m:nary>
                        <m:naryPr>
                          <m:subHide m:val="on"/>
                          <m:supHide m:val="on"/>
                          <m:ctrlPr>
                            <a:rPr lang="en-GB" i="1" noProof="0" smtClean="0">
                              <a:latin typeface="Cambria Math" panose="02040503050406030204" pitchFamily="18" charset="0"/>
                            </a:rPr>
                          </m:ctrlPr>
                        </m:naryPr>
                        <m:sub/>
                        <m:sup/>
                        <m:e>
                          <m:f>
                            <m:fPr>
                              <m:ctrlPr>
                                <a:rPr lang="en-GB" i="1" noProof="0" smtClean="0">
                                  <a:latin typeface="Cambria Math" panose="02040503050406030204" pitchFamily="18" charset="0"/>
                                </a:rPr>
                              </m:ctrlPr>
                            </m:fPr>
                            <m:num>
                              <m:sSub>
                                <m:sSubPr>
                                  <m:ctrlPr>
                                    <a:rPr lang="en-GB" i="0" noProof="0" smtClean="0">
                                      <a:latin typeface="Cambria Math" panose="02040503050406030204" pitchFamily="18" charset="0"/>
                                    </a:rPr>
                                  </m:ctrlPr>
                                </m:sSubPr>
                                <m:e>
                                  <m:r>
                                    <m:rPr>
                                      <m:sty m:val="p"/>
                                    </m:rPr>
                                    <a:rPr lang="en-GB" i="0" noProof="0" smtClean="0">
                                      <a:latin typeface="Cambria Math" panose="02040503050406030204" pitchFamily="18" charset="0"/>
                                    </a:rPr>
                                    <m:t>Ω</m:t>
                                  </m:r>
                                </m:e>
                                <m:sub>
                                  <m:r>
                                    <a:rPr lang="en-GB" i="0" noProof="0" smtClean="0">
                                      <a:latin typeface="Cambria Math" panose="02040503050406030204" pitchFamily="18" charset="0"/>
                                    </a:rPr>
                                    <m:t>1</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1</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3</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r>
                                <a:rPr lang="en-GB" i="0" noProof="0" smtClean="0">
                                  <a:latin typeface="Cambria Math" panose="02040503050406030204" pitchFamily="18" charset="0"/>
                                </a:rPr>
                                <m:t>+</m:t>
                              </m:r>
                              <m:sSub>
                                <m:sSubPr>
                                  <m:ctrlPr>
                                    <a:rPr lang="en-GB" i="0" noProof="0" smtClean="0">
                                      <a:latin typeface="Cambria Math" panose="02040503050406030204" pitchFamily="18" charset="0"/>
                                    </a:rPr>
                                  </m:ctrlPr>
                                </m:sSubPr>
                                <m:e>
                                  <m:r>
                                    <m:rPr>
                                      <m:sty m:val="p"/>
                                    </m:rPr>
                                    <a:rPr lang="en-GB" i="0" noProof="0" smtClean="0">
                                      <a:latin typeface="Cambria Math" panose="02040503050406030204" pitchFamily="18" charset="0"/>
                                    </a:rPr>
                                    <m:t>Ω</m:t>
                                  </m:r>
                                </m:e>
                                <m:sub>
                                  <m:r>
                                    <a:rPr lang="en-GB" i="0" noProof="0" smtClean="0">
                                      <a:latin typeface="Cambria Math" panose="02040503050406030204" pitchFamily="18" charset="0"/>
                                    </a:rPr>
                                    <m:t>2</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2</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3</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num>
                            <m:den>
                              <m:sSubSup>
                                <m:sSubSupPr>
                                  <m:ctrlPr>
                                    <a:rPr lang="en-GB" i="1" noProof="0" smtClean="0">
                                      <a:latin typeface="Cambria Math" panose="02040503050406030204" pitchFamily="18" charset="0"/>
                                    </a:rPr>
                                  </m:ctrlPr>
                                </m:sSubSupPr>
                                <m:e>
                                  <m:r>
                                    <a:rPr lang="en-GB" i="1" noProof="0" smtClean="0">
                                      <a:latin typeface="Cambria Math" panose="02040503050406030204" pitchFamily="18" charset="0"/>
                                    </a:rPr>
                                    <m:t>𝑠</m:t>
                                  </m:r>
                                </m:e>
                                <m:sub>
                                  <m:r>
                                    <a:rPr lang="en-GB" i="0" noProof="0" smtClean="0">
                                      <a:latin typeface="Cambria Math" panose="02040503050406030204" pitchFamily="18" charset="0"/>
                                    </a:rPr>
                                    <m:t>1</m:t>
                                  </m:r>
                                </m:sub>
                                <m:sup>
                                  <m:r>
                                    <a:rPr lang="en-GB" i="0" noProof="0" smtClean="0">
                                      <a:latin typeface="Cambria Math" panose="02040503050406030204" pitchFamily="18" charset="0"/>
                                    </a:rPr>
                                    <m:t>2</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r>
                                <a:rPr lang="en-GB" i="0" noProof="0" smtClean="0">
                                  <a:latin typeface="Cambria Math" panose="02040503050406030204" pitchFamily="18" charset="0"/>
                                </a:rPr>
                                <m:t>+</m:t>
                              </m:r>
                              <m:sSubSup>
                                <m:sSubSupPr>
                                  <m:ctrlPr>
                                    <a:rPr lang="en-GB" i="1" noProof="0" smtClean="0">
                                      <a:latin typeface="Cambria Math" panose="02040503050406030204" pitchFamily="18" charset="0"/>
                                    </a:rPr>
                                  </m:ctrlPr>
                                </m:sSubSupPr>
                                <m:e>
                                  <m:r>
                                    <a:rPr lang="en-GB" i="1" noProof="0" smtClean="0">
                                      <a:latin typeface="Cambria Math" panose="02040503050406030204" pitchFamily="18" charset="0"/>
                                    </a:rPr>
                                    <m:t>𝑠</m:t>
                                  </m:r>
                                </m:e>
                                <m:sub>
                                  <m:r>
                                    <a:rPr lang="en-GB" i="0" noProof="0" smtClean="0">
                                      <a:latin typeface="Cambria Math" panose="02040503050406030204" pitchFamily="18" charset="0"/>
                                    </a:rPr>
                                    <m:t>2</m:t>
                                  </m:r>
                                </m:sub>
                                <m:sup>
                                  <m:r>
                                    <a:rPr lang="en-GB" i="0" noProof="0" smtClean="0">
                                      <a:latin typeface="Cambria Math" panose="02040503050406030204" pitchFamily="18" charset="0"/>
                                    </a:rPr>
                                    <m:t>2</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den>
                          </m:f>
                        </m:e>
                      </m:nary>
                      <m:r>
                        <a:rPr lang="en-GB" i="1" noProof="0" smtClean="0">
                          <a:latin typeface="Cambria Math" panose="02040503050406030204" pitchFamily="18" charset="0"/>
                        </a:rPr>
                        <m:t>𝑑𝑧</m:t>
                      </m:r>
                    </m:oMath>
                  </m:oMathPara>
                </a14:m>
                <a:endParaRPr lang="en-GB" noProof="0" dirty="0"/>
              </a:p>
            </p:txBody>
          </p:sp>
        </mc:Choice>
        <mc:Fallback xmlns="">
          <p:sp>
            <p:nvSpPr>
              <p:cNvPr id="10" name="CasellaDiTesto 9">
                <a:extLst>
                  <a:ext uri="{FF2B5EF4-FFF2-40B4-BE49-F238E27FC236}">
                    <a16:creationId xmlns:a16="http://schemas.microsoft.com/office/drawing/2014/main" id="{ACF2A6F1-7D02-F819-2192-4C4A3FC2C4DE}"/>
                  </a:ext>
                </a:extLst>
              </p:cNvPr>
              <p:cNvSpPr txBox="1">
                <a:spLocks noRot="1" noChangeAspect="1" noMove="1" noResize="1" noEditPoints="1" noAdjustHandles="1" noChangeArrowheads="1" noChangeShapeType="1" noTextEdit="1"/>
              </p:cNvSpPr>
              <p:nvPr/>
            </p:nvSpPr>
            <p:spPr>
              <a:xfrm>
                <a:off x="345863" y="3347030"/>
                <a:ext cx="6491287" cy="696473"/>
              </a:xfrm>
              <a:prstGeom prst="rect">
                <a:avLst/>
              </a:prstGeom>
              <a:blipFill>
                <a:blip r:embed="rId5"/>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6" name="CasellaDiTesto 15">
                <a:extLst>
                  <a:ext uri="{FF2B5EF4-FFF2-40B4-BE49-F238E27FC236}">
                    <a16:creationId xmlns:a16="http://schemas.microsoft.com/office/drawing/2014/main" id="{4B45B902-65FC-CE8C-4889-BDC313943755}"/>
                  </a:ext>
                </a:extLst>
              </p:cNvPr>
              <p:cNvSpPr txBox="1"/>
              <p:nvPr/>
            </p:nvSpPr>
            <p:spPr>
              <a:xfrm>
                <a:off x="345863" y="4166349"/>
                <a:ext cx="6105524" cy="697883"/>
              </a:xfrm>
              <a:prstGeom prst="rect">
                <a:avLst/>
              </a:prstGeom>
              <a:noFill/>
            </p:spPr>
            <p:txBody>
              <a:bodyPr wrap="square">
                <a:spAutoFit/>
              </a:bodyPr>
              <a:lstStyle/>
              <a:p>
                <a:pPr/>
                <a14:m>
                  <m:oMathPara xmlns:m="http://schemas.openxmlformats.org/officeDocument/2006/math">
                    <m:oMath>
                      <m:r>
                        <a:rPr lang="en-GB" i="1" noProof="0" smtClean="0">
                          <a:latin typeface="Cambria Math" panose="02040503050406030204" pitchFamily="18" charset="0"/>
                        </a:rPr>
                        <m:t>𝐶𝑀</m:t>
                      </m:r>
                      <m:r>
                        <a:rPr lang="en-GB" i="0" noProof="0" smtClean="0">
                          <a:latin typeface="Cambria Math" panose="02040503050406030204" pitchFamily="18" charset="0"/>
                        </a:rPr>
                        <m:t>=</m:t>
                      </m:r>
                      <m:nary>
                        <m:naryPr>
                          <m:subHide m:val="on"/>
                          <m:supHide m:val="on"/>
                          <m:ctrlPr>
                            <a:rPr lang="en-GB" i="1" noProof="0" smtClean="0">
                              <a:latin typeface="Cambria Math" panose="02040503050406030204" pitchFamily="18" charset="0"/>
                            </a:rPr>
                          </m:ctrlPr>
                        </m:naryPr>
                        <m:sub/>
                        <m:sup/>
                        <m:e>
                          <m:sSub>
                            <m:sSubPr>
                              <m:ctrlPr>
                                <a:rPr lang="en-GB" i="0" noProof="0" smtClean="0">
                                  <a:latin typeface="Cambria Math" panose="02040503050406030204" pitchFamily="18" charset="0"/>
                                </a:rPr>
                              </m:ctrlPr>
                            </m:sSubPr>
                            <m:e>
                              <m:r>
                                <m:rPr>
                                  <m:sty m:val="p"/>
                                </m:rPr>
                                <a:rPr lang="en-GB" i="0" noProof="0" smtClean="0">
                                  <a:latin typeface="Cambria Math" panose="02040503050406030204" pitchFamily="18" charset="0"/>
                                </a:rPr>
                                <m:t>Ω</m:t>
                              </m:r>
                            </m:e>
                            <m:sub>
                              <m:r>
                                <a:rPr lang="en-GB" i="0" noProof="0" smtClean="0">
                                  <a:latin typeface="Cambria Math" panose="02040503050406030204" pitchFamily="18" charset="0"/>
                                </a:rPr>
                                <m:t>1</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r>
                            <a:rPr lang="en-GB" i="1" noProof="0" smtClean="0">
                              <a:latin typeface="Cambria Math" panose="02040503050406030204" pitchFamily="18" charset="0"/>
                            </a:rPr>
                            <m:t>𝑑𝑧</m:t>
                          </m:r>
                        </m:e>
                      </m:nary>
                      <m:r>
                        <a:rPr lang="en-GB" i="0" noProof="0" smtClean="0">
                          <a:latin typeface="Cambria Math" panose="02040503050406030204" pitchFamily="18" charset="0"/>
                        </a:rPr>
                        <m:t>−</m:t>
                      </m:r>
                      <m:nary>
                        <m:naryPr>
                          <m:subHide m:val="on"/>
                          <m:supHide m:val="on"/>
                          <m:ctrlPr>
                            <a:rPr lang="en-GB" i="1" noProof="0" smtClean="0">
                              <a:latin typeface="Cambria Math" panose="02040503050406030204" pitchFamily="18" charset="0"/>
                            </a:rPr>
                          </m:ctrlPr>
                        </m:naryPr>
                        <m:sub/>
                        <m:sup/>
                        <m:e>
                          <m:f>
                            <m:fPr>
                              <m:ctrlPr>
                                <a:rPr lang="en-GB" i="1" noProof="0" smtClean="0">
                                  <a:latin typeface="Cambria Math" panose="02040503050406030204" pitchFamily="18" charset="0"/>
                                </a:rPr>
                              </m:ctrlPr>
                            </m:fPr>
                            <m:num>
                              <m:sSub>
                                <m:sSubPr>
                                  <m:ctrlPr>
                                    <a:rPr lang="en-GB" i="0" noProof="0" smtClean="0">
                                      <a:latin typeface="Cambria Math" panose="02040503050406030204" pitchFamily="18" charset="0"/>
                                    </a:rPr>
                                  </m:ctrlPr>
                                </m:sSubPr>
                                <m:e>
                                  <m:r>
                                    <m:rPr>
                                      <m:sty m:val="p"/>
                                    </m:rPr>
                                    <a:rPr lang="en-GB" i="0" noProof="0" smtClean="0">
                                      <a:latin typeface="Cambria Math" panose="02040503050406030204" pitchFamily="18" charset="0"/>
                                    </a:rPr>
                                    <m:t>Ω</m:t>
                                  </m:r>
                                </m:e>
                                <m:sub>
                                  <m:r>
                                    <a:rPr lang="en-GB" i="0" noProof="0" smtClean="0">
                                      <a:latin typeface="Cambria Math" panose="02040503050406030204" pitchFamily="18" charset="0"/>
                                    </a:rPr>
                                    <m:t>2</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2</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1</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r>
                                <a:rPr lang="en-GB" i="0" noProof="0" smtClean="0">
                                  <a:latin typeface="Cambria Math" panose="02040503050406030204" pitchFamily="18" charset="0"/>
                                </a:rPr>
                                <m:t>+</m:t>
                              </m:r>
                              <m:sSub>
                                <m:sSubPr>
                                  <m:ctrlPr>
                                    <a:rPr lang="en-GB" i="0" noProof="0" smtClean="0">
                                      <a:latin typeface="Cambria Math" panose="02040503050406030204" pitchFamily="18" charset="0"/>
                                    </a:rPr>
                                  </m:ctrlPr>
                                </m:sSubPr>
                                <m:e>
                                  <m:r>
                                    <m:rPr>
                                      <m:sty m:val="p"/>
                                    </m:rPr>
                                    <a:rPr lang="en-GB" i="0" noProof="0" smtClean="0">
                                      <a:latin typeface="Cambria Math" panose="02040503050406030204" pitchFamily="18" charset="0"/>
                                    </a:rPr>
                                    <m:t>Ω</m:t>
                                  </m:r>
                                </m:e>
                                <m:sub>
                                  <m:r>
                                    <a:rPr lang="en-GB" i="0" noProof="0" smtClean="0">
                                      <a:latin typeface="Cambria Math" panose="02040503050406030204" pitchFamily="18" charset="0"/>
                                    </a:rPr>
                                    <m:t>3</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3</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1</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num>
                            <m:den>
                              <m:sSubSup>
                                <m:sSubSupPr>
                                  <m:ctrlPr>
                                    <a:rPr lang="en-GB" i="1" noProof="0" smtClean="0">
                                      <a:latin typeface="Cambria Math" panose="02040503050406030204" pitchFamily="18" charset="0"/>
                                    </a:rPr>
                                  </m:ctrlPr>
                                </m:sSubSupPr>
                                <m:e>
                                  <m:r>
                                    <a:rPr lang="en-GB" i="1" noProof="0" smtClean="0">
                                      <a:latin typeface="Cambria Math" panose="02040503050406030204" pitchFamily="18" charset="0"/>
                                    </a:rPr>
                                    <m:t>𝑠</m:t>
                                  </m:r>
                                </m:e>
                                <m:sub>
                                  <m:r>
                                    <a:rPr lang="en-GB" i="0" noProof="0" smtClean="0">
                                      <a:latin typeface="Cambria Math" panose="02040503050406030204" pitchFamily="18" charset="0"/>
                                    </a:rPr>
                                    <m:t>2</m:t>
                                  </m:r>
                                </m:sub>
                                <m:sup>
                                  <m:r>
                                    <a:rPr lang="en-GB" i="0" noProof="0" smtClean="0">
                                      <a:latin typeface="Cambria Math" panose="02040503050406030204" pitchFamily="18" charset="0"/>
                                    </a:rPr>
                                    <m:t>2</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r>
                                <a:rPr lang="en-GB" i="0" noProof="0" smtClean="0">
                                  <a:latin typeface="Cambria Math" panose="02040503050406030204" pitchFamily="18" charset="0"/>
                                </a:rPr>
                                <m:t>+</m:t>
                              </m:r>
                              <m:sSubSup>
                                <m:sSubSupPr>
                                  <m:ctrlPr>
                                    <a:rPr lang="en-GB" i="1" noProof="0" smtClean="0">
                                      <a:latin typeface="Cambria Math" panose="02040503050406030204" pitchFamily="18" charset="0"/>
                                    </a:rPr>
                                  </m:ctrlPr>
                                </m:sSubSupPr>
                                <m:e>
                                  <m:r>
                                    <a:rPr lang="en-GB" i="1" noProof="0" smtClean="0">
                                      <a:latin typeface="Cambria Math" panose="02040503050406030204" pitchFamily="18" charset="0"/>
                                    </a:rPr>
                                    <m:t>𝑠</m:t>
                                  </m:r>
                                </m:e>
                                <m:sub>
                                  <m:r>
                                    <a:rPr lang="en-GB" i="0" noProof="0" smtClean="0">
                                      <a:latin typeface="Cambria Math" panose="02040503050406030204" pitchFamily="18" charset="0"/>
                                    </a:rPr>
                                    <m:t>3</m:t>
                                  </m:r>
                                </m:sub>
                                <m:sup>
                                  <m:r>
                                    <a:rPr lang="en-GB" i="0" noProof="0" smtClean="0">
                                      <a:latin typeface="Cambria Math" panose="02040503050406030204" pitchFamily="18" charset="0"/>
                                    </a:rPr>
                                    <m:t>2</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den>
                          </m:f>
                          <m:r>
                            <a:rPr lang="en-GB" i="1" noProof="0" smtClean="0">
                              <a:latin typeface="Cambria Math" panose="02040503050406030204" pitchFamily="18" charset="0"/>
                            </a:rPr>
                            <m:t>𝑑𝑧</m:t>
                          </m:r>
                        </m:e>
                      </m:nary>
                    </m:oMath>
                  </m:oMathPara>
                </a14:m>
                <a:endParaRPr lang="en-GB" noProof="0" dirty="0"/>
              </a:p>
            </p:txBody>
          </p:sp>
        </mc:Choice>
        <mc:Fallback xmlns="">
          <p:sp>
            <p:nvSpPr>
              <p:cNvPr id="16" name="CasellaDiTesto 15">
                <a:extLst>
                  <a:ext uri="{FF2B5EF4-FFF2-40B4-BE49-F238E27FC236}">
                    <a16:creationId xmlns:a16="http://schemas.microsoft.com/office/drawing/2014/main" id="{4B45B902-65FC-CE8C-4889-BDC313943755}"/>
                  </a:ext>
                </a:extLst>
              </p:cNvPr>
              <p:cNvSpPr txBox="1">
                <a:spLocks noRot="1" noChangeAspect="1" noMove="1" noResize="1" noEditPoints="1" noAdjustHandles="1" noChangeArrowheads="1" noChangeShapeType="1" noTextEdit="1"/>
              </p:cNvSpPr>
              <p:nvPr/>
            </p:nvSpPr>
            <p:spPr>
              <a:xfrm>
                <a:off x="345863" y="4166349"/>
                <a:ext cx="6105524" cy="697883"/>
              </a:xfrm>
              <a:prstGeom prst="rect">
                <a:avLst/>
              </a:prstGeom>
              <a:blipFill>
                <a:blip r:embed="rId6"/>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graphicFrame>
            <p:nvGraphicFramePr>
              <p:cNvPr id="20" name="Tabella 19">
                <a:extLst>
                  <a:ext uri="{FF2B5EF4-FFF2-40B4-BE49-F238E27FC236}">
                    <a16:creationId xmlns:a16="http://schemas.microsoft.com/office/drawing/2014/main" id="{1454D098-E615-6667-2160-44D38782520F}"/>
                  </a:ext>
                </a:extLst>
              </p:cNvPr>
              <p:cNvGraphicFramePr>
                <a:graphicFrameLocks noGrp="1"/>
              </p:cNvGraphicFramePr>
              <p:nvPr>
                <p:extLst>
                  <p:ext uri="{D42A27DB-BD31-4B8C-83A1-F6EECF244321}">
                    <p14:modId xmlns:p14="http://schemas.microsoft.com/office/powerpoint/2010/main" val="1871471157"/>
                  </p:ext>
                </p:extLst>
              </p:nvPr>
            </p:nvGraphicFramePr>
            <p:xfrm>
              <a:off x="345863" y="5072834"/>
              <a:ext cx="11096065" cy="1240501"/>
            </p:xfrm>
            <a:graphic>
              <a:graphicData uri="http://schemas.openxmlformats.org/drawingml/2006/table">
                <a:tbl>
                  <a:tblPr firstRow="1" firstCol="1" bandRow="1">
                    <a:tableStyleId>{5C22544A-7EE6-4342-B048-85BDC9FD1C3A}</a:tableStyleId>
                  </a:tblPr>
                  <a:tblGrid>
                    <a:gridCol w="2512077">
                      <a:extLst>
                        <a:ext uri="{9D8B030D-6E8A-4147-A177-3AD203B41FA5}">
                          <a16:colId xmlns:a16="http://schemas.microsoft.com/office/drawing/2014/main" val="3426437937"/>
                        </a:ext>
                      </a:extLst>
                    </a:gridCol>
                    <a:gridCol w="1669853">
                      <a:extLst>
                        <a:ext uri="{9D8B030D-6E8A-4147-A177-3AD203B41FA5}">
                          <a16:colId xmlns:a16="http://schemas.microsoft.com/office/drawing/2014/main" val="1643931826"/>
                        </a:ext>
                      </a:extLst>
                    </a:gridCol>
                    <a:gridCol w="1589136">
                      <a:extLst>
                        <a:ext uri="{9D8B030D-6E8A-4147-A177-3AD203B41FA5}">
                          <a16:colId xmlns:a16="http://schemas.microsoft.com/office/drawing/2014/main" val="4143647635"/>
                        </a:ext>
                      </a:extLst>
                    </a:gridCol>
                    <a:gridCol w="1393979">
                      <a:extLst>
                        <a:ext uri="{9D8B030D-6E8A-4147-A177-3AD203B41FA5}">
                          <a16:colId xmlns:a16="http://schemas.microsoft.com/office/drawing/2014/main" val="1889696108"/>
                        </a:ext>
                      </a:extLst>
                    </a:gridCol>
                    <a:gridCol w="1338217">
                      <a:extLst>
                        <a:ext uri="{9D8B030D-6E8A-4147-A177-3AD203B41FA5}">
                          <a16:colId xmlns:a16="http://schemas.microsoft.com/office/drawing/2014/main" val="3098649924"/>
                        </a:ext>
                      </a:extLst>
                    </a:gridCol>
                    <a:gridCol w="1258460">
                      <a:extLst>
                        <a:ext uri="{9D8B030D-6E8A-4147-A177-3AD203B41FA5}">
                          <a16:colId xmlns:a16="http://schemas.microsoft.com/office/drawing/2014/main" val="3427124427"/>
                        </a:ext>
                      </a:extLst>
                    </a:gridCol>
                    <a:gridCol w="1334343">
                      <a:extLst>
                        <a:ext uri="{9D8B030D-6E8A-4147-A177-3AD203B41FA5}">
                          <a16:colId xmlns:a16="http://schemas.microsoft.com/office/drawing/2014/main" val="1119658432"/>
                        </a:ext>
                      </a:extLst>
                    </a:gridCol>
                  </a:tblGrid>
                  <a:tr h="391853">
                    <a:tc>
                      <a:txBody>
                        <a:bodyPr/>
                        <a:lstStyle/>
                        <a:p>
                          <a:pPr algn="just">
                            <a:lnSpc>
                              <a:spcPct val="107000"/>
                            </a:lnSpc>
                            <a:spcAft>
                              <a:spcPts val="800"/>
                            </a:spcAft>
                            <a:buNone/>
                          </a:pPr>
                          <a:r>
                            <a:rPr lang="en-GB" sz="1600" kern="100" noProof="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t>
                          </a: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r>
                                  <a:rPr lang="en-GB" sz="1600" kern="100" noProof="0" smtClean="0">
                                    <a:solidFill>
                                      <a:schemeClr val="tx1"/>
                                    </a:solidFill>
                                    <a:effectLst/>
                                    <a:latin typeface="Cambria Math" panose="02040503050406030204" pitchFamily="18" charset="0"/>
                                  </a:rPr>
                                  <m:t>𝝍</m:t>
                                </m:r>
                              </m:oMath>
                            </m:oMathPara>
                          </a14:m>
                          <a:endParaRPr lang="en-GB" sz="1600" kern="100" noProof="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rPr>
                                    </m:ctrlPr>
                                  </m:sSubPr>
                                  <m:e>
                                    <m:r>
                                      <a:rPr lang="en-GB" sz="1600" kern="100" noProof="0">
                                        <a:solidFill>
                                          <a:schemeClr val="tx1"/>
                                        </a:solidFill>
                                        <a:effectLst/>
                                        <a:latin typeface="Cambria Math" panose="02040503050406030204" pitchFamily="18" charset="0"/>
                                      </a:rPr>
                                      <m:t>𝑵</m:t>
                                    </m:r>
                                  </m:e>
                                  <m:sub>
                                    <m:r>
                                      <a:rPr lang="en-GB" sz="1600" kern="100" noProof="0">
                                        <a:solidFill>
                                          <a:schemeClr val="tx1"/>
                                        </a:solidFill>
                                        <a:effectLst/>
                                        <a:latin typeface="Cambria Math" panose="02040503050406030204" pitchFamily="18" charset="0"/>
                                      </a:rPr>
                                      <m:t>𝒆</m:t>
                                    </m:r>
                                  </m:sub>
                                </m:sSub>
                              </m:oMath>
                            </m:oMathPara>
                          </a14:m>
                          <a:endParaRPr lang="en-GB" sz="1600" kern="100" noProof="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rPr>
                                    </m:ctrlPr>
                                  </m:sSubPr>
                                  <m:e>
                                    <m:r>
                                      <a:rPr lang="en-GB" sz="1600" kern="100" noProof="0">
                                        <a:solidFill>
                                          <a:schemeClr val="tx1"/>
                                        </a:solidFill>
                                        <a:effectLst/>
                                        <a:latin typeface="Cambria Math" panose="02040503050406030204" pitchFamily="18" charset="0"/>
                                      </a:rPr>
                                      <m:t>𝑻</m:t>
                                    </m:r>
                                  </m:e>
                                  <m:sub>
                                    <m:r>
                                      <a:rPr lang="en-GB" sz="1600" kern="100" noProof="0">
                                        <a:solidFill>
                                          <a:schemeClr val="tx1"/>
                                        </a:solidFill>
                                        <a:effectLst/>
                                        <a:latin typeface="Cambria Math" panose="02040503050406030204" pitchFamily="18" charset="0"/>
                                      </a:rPr>
                                      <m:t>𝒆</m:t>
                                    </m:r>
                                  </m:sub>
                                </m:sSub>
                              </m:oMath>
                            </m:oMathPara>
                          </a14:m>
                          <a:endParaRPr lang="en-GB" sz="1600" kern="100" noProof="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rPr>
                                    </m:ctrlPr>
                                  </m:sSubPr>
                                  <m:e>
                                    <m:r>
                                      <a:rPr lang="en-GB" sz="1600" kern="100" noProof="0">
                                        <a:solidFill>
                                          <a:schemeClr val="tx1"/>
                                        </a:solidFill>
                                        <a:effectLst/>
                                        <a:latin typeface="Cambria Math" panose="02040503050406030204" pitchFamily="18" charset="0"/>
                                      </a:rPr>
                                      <m:t>𝑩</m:t>
                                    </m:r>
                                  </m:e>
                                  <m:sub>
                                    <m:r>
                                      <a:rPr lang="en-GB" sz="1600" kern="100" noProof="0">
                                        <a:solidFill>
                                          <a:schemeClr val="tx1"/>
                                        </a:solidFill>
                                        <a:effectLst/>
                                        <a:latin typeface="Cambria Math" panose="02040503050406030204" pitchFamily="18" charset="0"/>
                                      </a:rPr>
                                      <m:t>𝑹</m:t>
                                    </m:r>
                                  </m:sub>
                                </m:sSub>
                              </m:oMath>
                            </m:oMathPara>
                          </a14:m>
                          <a:endParaRPr lang="en-GB" sz="1600" kern="100" noProof="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rPr>
                                    </m:ctrlPr>
                                  </m:sSubPr>
                                  <m:e>
                                    <m:r>
                                      <a:rPr lang="en-GB" sz="1600" kern="100" noProof="0">
                                        <a:solidFill>
                                          <a:schemeClr val="tx1"/>
                                        </a:solidFill>
                                        <a:effectLst/>
                                        <a:latin typeface="Cambria Math" panose="02040503050406030204" pitchFamily="18" charset="0"/>
                                      </a:rPr>
                                      <m:t>𝑩</m:t>
                                    </m:r>
                                  </m:e>
                                  <m:sub>
                                    <m:r>
                                      <a:rPr lang="en-GB" sz="1600" kern="100" noProof="0">
                                        <a:solidFill>
                                          <a:schemeClr val="tx1"/>
                                        </a:solidFill>
                                        <a:effectLst/>
                                        <a:latin typeface="Cambria Math" panose="02040503050406030204" pitchFamily="18" charset="0"/>
                                      </a:rPr>
                                      <m:t>𝝓</m:t>
                                    </m:r>
                                  </m:sub>
                                </m:sSub>
                              </m:oMath>
                            </m:oMathPara>
                          </a14:m>
                          <a:endParaRPr lang="en-GB" sz="1600" kern="100" noProof="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rPr>
                                    </m:ctrlPr>
                                  </m:sSubPr>
                                  <m:e>
                                    <m:r>
                                      <a:rPr lang="en-GB" sz="1600" kern="100" noProof="0">
                                        <a:solidFill>
                                          <a:schemeClr val="tx1"/>
                                        </a:solidFill>
                                        <a:effectLst/>
                                        <a:latin typeface="Cambria Math" panose="02040503050406030204" pitchFamily="18" charset="0"/>
                                      </a:rPr>
                                      <m:t>𝑩</m:t>
                                    </m:r>
                                  </m:e>
                                  <m:sub>
                                    <m:r>
                                      <a:rPr lang="en-GB" sz="1600" kern="100" noProof="0">
                                        <a:solidFill>
                                          <a:schemeClr val="tx1"/>
                                        </a:solidFill>
                                        <a:effectLst/>
                                        <a:latin typeface="Cambria Math" panose="02040503050406030204" pitchFamily="18" charset="0"/>
                                      </a:rPr>
                                      <m:t>𝒛</m:t>
                                    </m:r>
                                  </m:sub>
                                </m:sSub>
                              </m:oMath>
                            </m:oMathPara>
                          </a14:m>
                          <a:endParaRPr lang="en-GB" sz="1600" kern="100" noProof="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3531357"/>
                      </a:ext>
                    </a:extLst>
                  </a:tr>
                  <a:tr h="424324">
                    <a:tc>
                      <a:txBody>
                        <a:bodyPr/>
                        <a:lstStyle/>
                        <a:p>
                          <a:r>
                            <a:rPr lang="en-GB" sz="1600" b="1" kern="1200" noProof="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Type-I approximation</a:t>
                          </a:r>
                          <a:endParaRPr lang="en-GB" sz="1600" noProof="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Bef>
                              <a:spcPts val="600"/>
                            </a:spcBef>
                            <a:spcAft>
                              <a:spcPts val="6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94.27%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Bef>
                              <a:spcPts val="600"/>
                            </a:spcBef>
                            <a:spcAft>
                              <a:spcPts val="6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99.88%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Bef>
                              <a:spcPts val="600"/>
                            </a:spcBef>
                            <a:spcAft>
                              <a:spcPts val="6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99.98%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Bef>
                              <a:spcPts val="600"/>
                            </a:spcBef>
                            <a:spcAft>
                              <a:spcPts val="6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94.35%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98.57%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92.88%</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8196161"/>
                      </a:ext>
                    </a:extLst>
                  </a:tr>
                  <a:tr h="424324">
                    <a:tc>
                      <a:txBody>
                        <a:bodyPr/>
                        <a:lstStyle/>
                        <a:p>
                          <a:r>
                            <a:rPr lang="en-GB" sz="1600" b="1" kern="1200" noProof="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Stokes’ formulation</a:t>
                          </a:r>
                          <a:endParaRPr lang="en-GB" sz="1600" noProof="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99.90%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99.95%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99.92%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1600" kern="100" noProof="0" dirty="0">
                              <a:solidFill>
                                <a:schemeClr val="dk1"/>
                              </a:solidFill>
                              <a:effectLst/>
                              <a:latin typeface="Cambria" panose="02040503050406030204" pitchFamily="18" charset="0"/>
                              <a:ea typeface="Cambria" panose="02040503050406030204" pitchFamily="18" charset="0"/>
                              <a:cs typeface="Times New Roman" panose="02020603050405020304" pitchFamily="18" charset="0"/>
                            </a:rPr>
                            <a:t>99.90%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~100%</a:t>
                          </a:r>
                          <a:endParaRPr lang="en-GB" sz="1600" kern="100" noProof="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99.96%</a:t>
                          </a:r>
                          <a:endParaRPr lang="en-GB" sz="1600" kern="100" noProof="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0429974"/>
                      </a:ext>
                    </a:extLst>
                  </a:tr>
                </a:tbl>
              </a:graphicData>
            </a:graphic>
          </p:graphicFrame>
        </mc:Choice>
        <mc:Fallback xmlns="">
          <p:graphicFrame>
            <p:nvGraphicFramePr>
              <p:cNvPr id="20" name="Tabella 19">
                <a:extLst>
                  <a:ext uri="{FF2B5EF4-FFF2-40B4-BE49-F238E27FC236}">
                    <a16:creationId xmlns:a16="http://schemas.microsoft.com/office/drawing/2014/main" id="{1454D098-E615-6667-2160-44D38782520F}"/>
                  </a:ext>
                </a:extLst>
              </p:cNvPr>
              <p:cNvGraphicFramePr>
                <a:graphicFrameLocks noGrp="1"/>
              </p:cNvGraphicFramePr>
              <p:nvPr>
                <p:extLst>
                  <p:ext uri="{D42A27DB-BD31-4B8C-83A1-F6EECF244321}">
                    <p14:modId xmlns:p14="http://schemas.microsoft.com/office/powerpoint/2010/main" val="1871471157"/>
                  </p:ext>
                </p:extLst>
              </p:nvPr>
            </p:nvGraphicFramePr>
            <p:xfrm>
              <a:off x="345863" y="5072834"/>
              <a:ext cx="11096065" cy="1240501"/>
            </p:xfrm>
            <a:graphic>
              <a:graphicData uri="http://schemas.openxmlformats.org/drawingml/2006/table">
                <a:tbl>
                  <a:tblPr firstRow="1" firstCol="1" bandRow="1">
                    <a:tableStyleId>{5C22544A-7EE6-4342-B048-85BDC9FD1C3A}</a:tableStyleId>
                  </a:tblPr>
                  <a:tblGrid>
                    <a:gridCol w="2512077">
                      <a:extLst>
                        <a:ext uri="{9D8B030D-6E8A-4147-A177-3AD203B41FA5}">
                          <a16:colId xmlns:a16="http://schemas.microsoft.com/office/drawing/2014/main" val="3426437937"/>
                        </a:ext>
                      </a:extLst>
                    </a:gridCol>
                    <a:gridCol w="1669853">
                      <a:extLst>
                        <a:ext uri="{9D8B030D-6E8A-4147-A177-3AD203B41FA5}">
                          <a16:colId xmlns:a16="http://schemas.microsoft.com/office/drawing/2014/main" val="1643931826"/>
                        </a:ext>
                      </a:extLst>
                    </a:gridCol>
                    <a:gridCol w="1589136">
                      <a:extLst>
                        <a:ext uri="{9D8B030D-6E8A-4147-A177-3AD203B41FA5}">
                          <a16:colId xmlns:a16="http://schemas.microsoft.com/office/drawing/2014/main" val="4143647635"/>
                        </a:ext>
                      </a:extLst>
                    </a:gridCol>
                    <a:gridCol w="1393979">
                      <a:extLst>
                        <a:ext uri="{9D8B030D-6E8A-4147-A177-3AD203B41FA5}">
                          <a16:colId xmlns:a16="http://schemas.microsoft.com/office/drawing/2014/main" val="1889696108"/>
                        </a:ext>
                      </a:extLst>
                    </a:gridCol>
                    <a:gridCol w="1338217">
                      <a:extLst>
                        <a:ext uri="{9D8B030D-6E8A-4147-A177-3AD203B41FA5}">
                          <a16:colId xmlns:a16="http://schemas.microsoft.com/office/drawing/2014/main" val="3098649924"/>
                        </a:ext>
                      </a:extLst>
                    </a:gridCol>
                    <a:gridCol w="1258460">
                      <a:extLst>
                        <a:ext uri="{9D8B030D-6E8A-4147-A177-3AD203B41FA5}">
                          <a16:colId xmlns:a16="http://schemas.microsoft.com/office/drawing/2014/main" val="3427124427"/>
                        </a:ext>
                      </a:extLst>
                    </a:gridCol>
                    <a:gridCol w="1334343">
                      <a:extLst>
                        <a:ext uri="{9D8B030D-6E8A-4147-A177-3AD203B41FA5}">
                          <a16:colId xmlns:a16="http://schemas.microsoft.com/office/drawing/2014/main" val="1119658432"/>
                        </a:ext>
                      </a:extLst>
                    </a:gridCol>
                  </a:tblGrid>
                  <a:tr h="391853">
                    <a:tc>
                      <a:txBody>
                        <a:bodyPr/>
                        <a:lstStyle/>
                        <a:p>
                          <a:pPr algn="just">
                            <a:lnSpc>
                              <a:spcPct val="107000"/>
                            </a:lnSpc>
                            <a:spcAft>
                              <a:spcPts val="800"/>
                            </a:spcAft>
                            <a:buNone/>
                          </a:pPr>
                          <a:r>
                            <a:rPr lang="en-GB" sz="1600" kern="100" noProof="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t>
                          </a: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7"/>
                          <a:stretch>
                            <a:fillRect l="-150730" t="-1563" r="-415328" b="-226563"/>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7"/>
                          <a:stretch>
                            <a:fillRect l="-263218" t="-1563" r="-336015" b="-226563"/>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7"/>
                          <a:stretch>
                            <a:fillRect l="-413974" t="-1563" r="-282969" b="-226563"/>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7"/>
                          <a:stretch>
                            <a:fillRect l="-537443" t="-1563" r="-195890" b="-226563"/>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7"/>
                          <a:stretch>
                            <a:fillRect l="-674396" t="-1563" r="-107246" b="-226563"/>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blipFill>
                          <a:blip r:embed="rId7"/>
                          <a:stretch>
                            <a:fillRect l="-731963" t="-1563" r="-1370" b="-226563"/>
                          </a:stretch>
                        </a:blipFill>
                      </a:tcPr>
                    </a:tc>
                    <a:extLst>
                      <a:ext uri="{0D108BD9-81ED-4DB2-BD59-A6C34878D82A}">
                        <a16:rowId xmlns:a16="http://schemas.microsoft.com/office/drawing/2014/main" val="1023531357"/>
                      </a:ext>
                    </a:extLst>
                  </a:tr>
                  <a:tr h="424324">
                    <a:tc>
                      <a:txBody>
                        <a:bodyPr/>
                        <a:lstStyle/>
                        <a:p>
                          <a:r>
                            <a:rPr lang="en-GB" sz="1600" b="1" kern="1200" noProof="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Type-I approximation</a:t>
                          </a:r>
                          <a:endParaRPr lang="en-GB" sz="1600" noProof="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Bef>
                              <a:spcPts val="600"/>
                            </a:spcBef>
                            <a:spcAft>
                              <a:spcPts val="6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94.27%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Bef>
                              <a:spcPts val="600"/>
                            </a:spcBef>
                            <a:spcAft>
                              <a:spcPts val="6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99.88%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Bef>
                              <a:spcPts val="600"/>
                            </a:spcBef>
                            <a:spcAft>
                              <a:spcPts val="6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99.98%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Bef>
                              <a:spcPts val="600"/>
                            </a:spcBef>
                            <a:spcAft>
                              <a:spcPts val="6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94.35%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98.57%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92.88%</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8196161"/>
                      </a:ext>
                    </a:extLst>
                  </a:tr>
                  <a:tr h="424324">
                    <a:tc>
                      <a:txBody>
                        <a:bodyPr/>
                        <a:lstStyle/>
                        <a:p>
                          <a:r>
                            <a:rPr lang="en-GB" sz="1600" b="1" kern="1200" noProof="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Stokes’ formulation</a:t>
                          </a:r>
                          <a:endParaRPr lang="en-GB" sz="1600" noProof="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99.90%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99.95%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effectLst/>
                              <a:latin typeface="Cambria" panose="02040503050406030204" pitchFamily="18" charset="0"/>
                              <a:ea typeface="Cambria" panose="02040503050406030204" pitchFamily="18" charset="0"/>
                              <a:cs typeface="Times New Roman" panose="02020603050405020304" pitchFamily="18" charset="0"/>
                            </a:rPr>
                            <a:t>99.92%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1600" kern="100" noProof="0" dirty="0">
                              <a:solidFill>
                                <a:schemeClr val="dk1"/>
                              </a:solidFill>
                              <a:effectLst/>
                              <a:latin typeface="Cambria" panose="02040503050406030204" pitchFamily="18" charset="0"/>
                              <a:ea typeface="Cambria" panose="02040503050406030204" pitchFamily="18" charset="0"/>
                              <a:cs typeface="Times New Roman" panose="02020603050405020304" pitchFamily="18" charset="0"/>
                            </a:rPr>
                            <a:t>99.90%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~100%</a:t>
                          </a:r>
                          <a:endParaRPr lang="en-GB" sz="1600" kern="100" noProof="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99.96%</a:t>
                          </a:r>
                          <a:endParaRPr lang="en-GB" sz="1600" kern="100" noProof="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0429974"/>
                      </a:ext>
                    </a:extLst>
                  </a:tr>
                </a:tbl>
              </a:graphicData>
            </a:graphic>
          </p:graphicFrame>
        </mc:Fallback>
      </mc:AlternateContent>
      <p:cxnSp>
        <p:nvCxnSpPr>
          <p:cNvPr id="9" name="Connettore diritto 8">
            <a:extLst>
              <a:ext uri="{FF2B5EF4-FFF2-40B4-BE49-F238E27FC236}">
                <a16:creationId xmlns:a16="http://schemas.microsoft.com/office/drawing/2014/main" id="{53994ABA-61D3-3B6A-0304-BAE4CD63C821}"/>
              </a:ext>
            </a:extLst>
          </p:cNvPr>
          <p:cNvCxnSpPr/>
          <p:nvPr/>
        </p:nvCxnSpPr>
        <p:spPr>
          <a:xfrm flipV="1">
            <a:off x="2647784" y="3252083"/>
            <a:ext cx="3803603" cy="8507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nettore diritto 11">
            <a:extLst>
              <a:ext uri="{FF2B5EF4-FFF2-40B4-BE49-F238E27FC236}">
                <a16:creationId xmlns:a16="http://schemas.microsoft.com/office/drawing/2014/main" id="{A7D466B4-BF81-AD46-7CFB-1956DFCA7D42}"/>
              </a:ext>
            </a:extLst>
          </p:cNvPr>
          <p:cNvCxnSpPr/>
          <p:nvPr/>
        </p:nvCxnSpPr>
        <p:spPr>
          <a:xfrm flipV="1">
            <a:off x="2542650" y="4111286"/>
            <a:ext cx="3803603" cy="85079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30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E0DE7-5454-96B6-824A-E65EDCE81F8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4B067BE-7FC2-8972-FB69-EB76CE4D3523}"/>
              </a:ext>
            </a:extLst>
          </p:cNvPr>
          <p:cNvSpPr>
            <a:spLocks noGrp="1"/>
          </p:cNvSpPr>
          <p:nvPr>
            <p:ph type="sldNum" sz="quarter" idx="12"/>
          </p:nvPr>
        </p:nvSpPr>
        <p:spPr/>
        <p:txBody>
          <a:bodyPr/>
          <a:lstStyle/>
          <a:p>
            <a:fld id="{6A6D9FA1-99C7-4910-8E32-B85D378B0060}" type="slidenum">
              <a:rPr lang="en-GB" noProof="0" smtClean="0">
                <a:solidFill>
                  <a:prstClr val="white"/>
                </a:solidFill>
              </a:rPr>
              <a:pPr/>
              <a:t>13</a:t>
            </a:fld>
            <a:endParaRPr lang="en-GB" noProof="0" dirty="0">
              <a:solidFill>
                <a:prstClr val="white"/>
              </a:solidFill>
            </a:endParaRPr>
          </a:p>
        </p:txBody>
      </p:sp>
      <mc:AlternateContent xmlns:mc="http://schemas.openxmlformats.org/markup-compatibility/2006" xmlns:a14="http://schemas.microsoft.com/office/drawing/2010/main">
        <mc:Choice Requires="a14">
          <p:graphicFrame>
            <p:nvGraphicFramePr>
              <p:cNvPr id="23" name="Tabella 22">
                <a:extLst>
                  <a:ext uri="{FF2B5EF4-FFF2-40B4-BE49-F238E27FC236}">
                    <a16:creationId xmlns:a16="http://schemas.microsoft.com/office/drawing/2014/main" id="{A848CAB1-E446-A3EC-9728-1C5332D0D5FD}"/>
                  </a:ext>
                </a:extLst>
              </p:cNvPr>
              <p:cNvGraphicFramePr>
                <a:graphicFrameLocks noGrp="1"/>
              </p:cNvGraphicFramePr>
              <p:nvPr>
                <p:extLst>
                  <p:ext uri="{D42A27DB-BD31-4B8C-83A1-F6EECF244321}">
                    <p14:modId xmlns:p14="http://schemas.microsoft.com/office/powerpoint/2010/main" val="2697026227"/>
                  </p:ext>
                </p:extLst>
              </p:nvPr>
            </p:nvGraphicFramePr>
            <p:xfrm>
              <a:off x="825623" y="4459887"/>
              <a:ext cx="10131410" cy="1405672"/>
            </p:xfrm>
            <a:graphic>
              <a:graphicData uri="http://schemas.openxmlformats.org/drawingml/2006/table">
                <a:tbl>
                  <a:tblPr firstRow="1" firstCol="1" bandRow="1">
                    <a:tableStyleId>{5C22544A-7EE6-4342-B048-85BDC9FD1C3A}</a:tableStyleId>
                  </a:tblPr>
                  <a:tblGrid>
                    <a:gridCol w="2458089">
                      <a:extLst>
                        <a:ext uri="{9D8B030D-6E8A-4147-A177-3AD203B41FA5}">
                          <a16:colId xmlns:a16="http://schemas.microsoft.com/office/drawing/2014/main" val="3426437937"/>
                        </a:ext>
                      </a:extLst>
                    </a:gridCol>
                    <a:gridCol w="1578772">
                      <a:extLst>
                        <a:ext uri="{9D8B030D-6E8A-4147-A177-3AD203B41FA5}">
                          <a16:colId xmlns:a16="http://schemas.microsoft.com/office/drawing/2014/main" val="1643931826"/>
                        </a:ext>
                      </a:extLst>
                    </a:gridCol>
                    <a:gridCol w="1407226">
                      <a:extLst>
                        <a:ext uri="{9D8B030D-6E8A-4147-A177-3AD203B41FA5}">
                          <a16:colId xmlns:a16="http://schemas.microsoft.com/office/drawing/2014/main" val="4143647635"/>
                        </a:ext>
                      </a:extLst>
                    </a:gridCol>
                    <a:gridCol w="1232464">
                      <a:extLst>
                        <a:ext uri="{9D8B030D-6E8A-4147-A177-3AD203B41FA5}">
                          <a16:colId xmlns:a16="http://schemas.microsoft.com/office/drawing/2014/main" val="1889696108"/>
                        </a:ext>
                      </a:extLst>
                    </a:gridCol>
                    <a:gridCol w="1217615">
                      <a:extLst>
                        <a:ext uri="{9D8B030D-6E8A-4147-A177-3AD203B41FA5}">
                          <a16:colId xmlns:a16="http://schemas.microsoft.com/office/drawing/2014/main" val="3098649924"/>
                        </a:ext>
                      </a:extLst>
                    </a:gridCol>
                    <a:gridCol w="1018904">
                      <a:extLst>
                        <a:ext uri="{9D8B030D-6E8A-4147-A177-3AD203B41FA5}">
                          <a16:colId xmlns:a16="http://schemas.microsoft.com/office/drawing/2014/main" val="3427124427"/>
                        </a:ext>
                      </a:extLst>
                    </a:gridCol>
                    <a:gridCol w="1218340">
                      <a:extLst>
                        <a:ext uri="{9D8B030D-6E8A-4147-A177-3AD203B41FA5}">
                          <a16:colId xmlns:a16="http://schemas.microsoft.com/office/drawing/2014/main" val="1119658432"/>
                        </a:ext>
                      </a:extLst>
                    </a:gridCol>
                  </a:tblGrid>
                  <a:tr h="534803">
                    <a:tc>
                      <a:txBody>
                        <a:bodyPr/>
                        <a:lstStyle/>
                        <a:p>
                          <a:pPr algn="just">
                            <a:lnSpc>
                              <a:spcPct val="107000"/>
                            </a:lnSpc>
                            <a:spcAft>
                              <a:spcPts val="800"/>
                            </a:spcAft>
                            <a:buNone/>
                          </a:pPr>
                          <a:r>
                            <a:rPr lang="en-GB" sz="1600" kern="100" noProof="0" dirty="0">
                              <a:solidFill>
                                <a:schemeClr val="tx1"/>
                              </a:solidFill>
                              <a:effectLst/>
                              <a:latin typeface="Times New Roman" panose="02020603050405020304" pitchFamily="18" charset="0"/>
                              <a:cs typeface="Times New Roman" panose="02020603050405020304" pitchFamily="18" charset="0"/>
                            </a:rPr>
                            <a:t> </a:t>
                          </a:r>
                          <a:endParaRPr lang="en-GB" sz="1600" kern="1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r>
                                  <a:rPr lang="en-GB" sz="1600" kern="100" noProof="0" smtClean="0">
                                    <a:solidFill>
                                      <a:schemeClr val="tx1"/>
                                    </a:solidFill>
                                    <a:effectLst/>
                                    <a:latin typeface="Cambria Math" panose="02040503050406030204" pitchFamily="18" charset="0"/>
                                  </a:rPr>
                                  <m:t>𝝍</m:t>
                                </m:r>
                              </m:oMath>
                            </m:oMathPara>
                          </a14:m>
                          <a:endParaRPr lang="en-GB" sz="1600" kern="1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rPr>
                                    </m:ctrlPr>
                                  </m:sSubPr>
                                  <m:e>
                                    <m:r>
                                      <a:rPr lang="en-GB" sz="1600" kern="100" noProof="0">
                                        <a:solidFill>
                                          <a:schemeClr val="tx1"/>
                                        </a:solidFill>
                                        <a:effectLst/>
                                        <a:latin typeface="Cambria Math" panose="02040503050406030204" pitchFamily="18" charset="0"/>
                                      </a:rPr>
                                      <m:t>𝑵</m:t>
                                    </m:r>
                                  </m:e>
                                  <m:sub>
                                    <m:r>
                                      <a:rPr lang="en-GB" sz="1600" kern="100" noProof="0">
                                        <a:solidFill>
                                          <a:schemeClr val="tx1"/>
                                        </a:solidFill>
                                        <a:effectLst/>
                                        <a:latin typeface="Cambria Math" panose="02040503050406030204" pitchFamily="18" charset="0"/>
                                      </a:rPr>
                                      <m:t>𝒆</m:t>
                                    </m:r>
                                  </m:sub>
                                </m:sSub>
                              </m:oMath>
                            </m:oMathPara>
                          </a14:m>
                          <a:endParaRPr lang="en-GB" sz="1600" kern="1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rPr>
                                    </m:ctrlPr>
                                  </m:sSubPr>
                                  <m:e>
                                    <m:r>
                                      <a:rPr lang="en-GB" sz="1600" kern="100" noProof="0">
                                        <a:solidFill>
                                          <a:schemeClr val="tx1"/>
                                        </a:solidFill>
                                        <a:effectLst/>
                                        <a:latin typeface="Cambria Math" panose="02040503050406030204" pitchFamily="18" charset="0"/>
                                      </a:rPr>
                                      <m:t>𝑻</m:t>
                                    </m:r>
                                  </m:e>
                                  <m:sub>
                                    <m:r>
                                      <a:rPr lang="en-GB" sz="1600" kern="100" noProof="0">
                                        <a:solidFill>
                                          <a:schemeClr val="tx1"/>
                                        </a:solidFill>
                                        <a:effectLst/>
                                        <a:latin typeface="Cambria Math" panose="02040503050406030204" pitchFamily="18" charset="0"/>
                                      </a:rPr>
                                      <m:t>𝒆</m:t>
                                    </m:r>
                                  </m:sub>
                                </m:sSub>
                              </m:oMath>
                            </m:oMathPara>
                          </a14:m>
                          <a:endParaRPr lang="en-GB" sz="1600" kern="1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rPr>
                                    </m:ctrlPr>
                                  </m:sSubPr>
                                  <m:e>
                                    <m:r>
                                      <a:rPr lang="en-GB" sz="1600" kern="100" noProof="0">
                                        <a:solidFill>
                                          <a:schemeClr val="tx1"/>
                                        </a:solidFill>
                                        <a:effectLst/>
                                        <a:latin typeface="Cambria Math" panose="02040503050406030204" pitchFamily="18" charset="0"/>
                                      </a:rPr>
                                      <m:t>𝑩</m:t>
                                    </m:r>
                                  </m:e>
                                  <m:sub>
                                    <m:r>
                                      <a:rPr lang="en-GB" sz="1600" kern="100" noProof="0">
                                        <a:solidFill>
                                          <a:schemeClr val="tx1"/>
                                        </a:solidFill>
                                        <a:effectLst/>
                                        <a:latin typeface="Cambria Math" panose="02040503050406030204" pitchFamily="18" charset="0"/>
                                      </a:rPr>
                                      <m:t>𝑹</m:t>
                                    </m:r>
                                  </m:sub>
                                </m:sSub>
                              </m:oMath>
                            </m:oMathPara>
                          </a14:m>
                          <a:endParaRPr lang="en-GB" sz="1600" kern="1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rPr>
                                    </m:ctrlPr>
                                  </m:sSubPr>
                                  <m:e>
                                    <m:r>
                                      <a:rPr lang="en-GB" sz="1600" kern="100" noProof="0">
                                        <a:solidFill>
                                          <a:schemeClr val="tx1"/>
                                        </a:solidFill>
                                        <a:effectLst/>
                                        <a:latin typeface="Cambria Math" panose="02040503050406030204" pitchFamily="18" charset="0"/>
                                      </a:rPr>
                                      <m:t>𝑩</m:t>
                                    </m:r>
                                  </m:e>
                                  <m:sub>
                                    <m:r>
                                      <a:rPr lang="en-GB" sz="1600" kern="100" noProof="0">
                                        <a:solidFill>
                                          <a:schemeClr val="tx1"/>
                                        </a:solidFill>
                                        <a:effectLst/>
                                        <a:latin typeface="Cambria Math" panose="02040503050406030204" pitchFamily="18" charset="0"/>
                                      </a:rPr>
                                      <m:t>𝝓</m:t>
                                    </m:r>
                                  </m:sub>
                                </m:sSub>
                              </m:oMath>
                            </m:oMathPara>
                          </a14:m>
                          <a:endParaRPr lang="en-GB" sz="1600" kern="1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rPr>
                                    </m:ctrlPr>
                                  </m:sSubPr>
                                  <m:e>
                                    <m:r>
                                      <a:rPr lang="en-GB" sz="1600" kern="100" noProof="0">
                                        <a:solidFill>
                                          <a:schemeClr val="tx1"/>
                                        </a:solidFill>
                                        <a:effectLst/>
                                        <a:latin typeface="Cambria Math" panose="02040503050406030204" pitchFamily="18" charset="0"/>
                                      </a:rPr>
                                      <m:t>𝑩</m:t>
                                    </m:r>
                                  </m:e>
                                  <m:sub>
                                    <m:r>
                                      <a:rPr lang="en-GB" sz="1600" kern="100" noProof="0">
                                        <a:solidFill>
                                          <a:schemeClr val="tx1"/>
                                        </a:solidFill>
                                        <a:effectLst/>
                                        <a:latin typeface="Cambria Math" panose="02040503050406030204" pitchFamily="18" charset="0"/>
                                      </a:rPr>
                                      <m:t>𝒛</m:t>
                                    </m:r>
                                  </m:sub>
                                </m:sSub>
                              </m:oMath>
                            </m:oMathPara>
                          </a14:m>
                          <a:endParaRPr lang="en-GB" sz="1600" kern="1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3531357"/>
                      </a:ext>
                    </a:extLst>
                  </a:tr>
                  <a:tr h="417825">
                    <a:tc>
                      <a:txBody>
                        <a:bodyPr/>
                        <a:lstStyle/>
                        <a:p>
                          <a:r>
                            <a:rPr lang="en-GB" sz="1600" b="1" kern="1200" noProof="0" dirty="0">
                              <a:solidFill>
                                <a:schemeClr val="tx1"/>
                              </a:solidFill>
                              <a:effectLst/>
                              <a:latin typeface="Times New Roman" panose="02020603050405020304" pitchFamily="18" charset="0"/>
                              <a:ea typeface="+mn-ea"/>
                              <a:cs typeface="Times New Roman" panose="02020603050405020304" pitchFamily="18" charset="0"/>
                            </a:rPr>
                            <a:t>Cold plasma assumption</a:t>
                          </a:r>
                          <a:endParaRPr lang="en-GB" sz="1600" noProof="0" dirty="0">
                            <a:solidFill>
                              <a:schemeClr val="tx1"/>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solidFill>
                                <a:schemeClr val="dk1"/>
                              </a:solidFill>
                              <a:effectLst/>
                              <a:latin typeface="+mn-lt"/>
                              <a:ea typeface="Aptos" panose="020B0004020202020204" pitchFamily="34" charset="0"/>
                              <a:cs typeface="Times New Roman" panose="02020603050405020304" pitchFamily="18" charset="0"/>
                            </a:rPr>
                            <a:t>99.06% </a:t>
                          </a:r>
                          <a:endParaRPr lang="en-GB" sz="1800" kern="100" noProof="0" dirty="0">
                            <a:effectLst/>
                            <a:latin typeface="+mj-lt"/>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solidFill>
                                <a:schemeClr val="dk1"/>
                              </a:solidFill>
                              <a:effectLst/>
                              <a:latin typeface="+mn-lt"/>
                              <a:ea typeface="Aptos" panose="020B0004020202020204" pitchFamily="34" charset="0"/>
                              <a:cs typeface="Times New Roman" panose="02020603050405020304" pitchFamily="18" charset="0"/>
                            </a:rPr>
                            <a:t>97.18% </a:t>
                          </a:r>
                          <a:endParaRPr lang="en-GB" sz="1800" kern="100" noProof="0" dirty="0">
                            <a:effectLst/>
                            <a:latin typeface="+mj-lt"/>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solidFill>
                                <a:schemeClr val="dk1"/>
                              </a:solidFill>
                              <a:effectLst/>
                              <a:latin typeface="+mn-lt"/>
                              <a:ea typeface="Aptos" panose="020B0004020202020204" pitchFamily="34" charset="0"/>
                              <a:cs typeface="Times New Roman" panose="02020603050405020304" pitchFamily="18" charset="0"/>
                            </a:rPr>
                            <a:t>99.16% </a:t>
                          </a:r>
                          <a:endParaRPr lang="en-GB" sz="1800" kern="100" noProof="0" dirty="0">
                            <a:effectLst/>
                            <a:latin typeface="+mj-lt"/>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1800" kern="100" noProof="0" dirty="0">
                              <a:solidFill>
                                <a:schemeClr val="dk1"/>
                              </a:solidFill>
                              <a:effectLst/>
                              <a:latin typeface="+mn-lt"/>
                              <a:ea typeface="Aptos" panose="020B0004020202020204" pitchFamily="34" charset="0"/>
                              <a:cs typeface="Times New Roman" panose="02020603050405020304" pitchFamily="18" charset="0"/>
                            </a:rPr>
                            <a:t>94.87%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solidFill>
                                <a:schemeClr val="dk1"/>
                              </a:solidFill>
                              <a:effectLst/>
                              <a:latin typeface="+mn-lt"/>
                              <a:ea typeface="Cambria" panose="02040503050406030204" pitchFamily="18" charset="0"/>
                              <a:cs typeface="Times New Roman" panose="02020603050405020304" pitchFamily="18" charset="0"/>
                            </a:rPr>
                            <a:t>99.41% </a:t>
                          </a:r>
                          <a:endParaRPr lang="en-GB" sz="1800" kern="100" noProof="0" dirty="0">
                            <a:effectLst/>
                            <a:latin typeface="+mj-lt"/>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solidFill>
                                <a:schemeClr val="dk1"/>
                              </a:solidFill>
                              <a:effectLst/>
                              <a:latin typeface="+mn-lt"/>
                              <a:ea typeface="Aptos" panose="020B0004020202020204" pitchFamily="34" charset="0"/>
                              <a:cs typeface="Times New Roman" panose="02020603050405020304" pitchFamily="18" charset="0"/>
                            </a:rPr>
                            <a:t>97.46% </a:t>
                          </a:r>
                          <a:endParaRPr lang="en-GB" sz="1800" kern="100" noProof="0" dirty="0">
                            <a:effectLst/>
                            <a:latin typeface="+mj-lt"/>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8196161"/>
                      </a:ext>
                    </a:extLst>
                  </a:tr>
                  <a:tr h="453044">
                    <a:tc>
                      <a:txBody>
                        <a:bodyPr/>
                        <a:lstStyle/>
                        <a:p>
                          <a:r>
                            <a:rPr lang="en-GB" sz="1600" b="1" kern="1200" noProof="0" dirty="0">
                              <a:solidFill>
                                <a:schemeClr val="tx1"/>
                              </a:solidFill>
                              <a:effectLst/>
                              <a:latin typeface="Times New Roman" panose="02020603050405020304" pitchFamily="18" charset="0"/>
                              <a:ea typeface="+mn-ea"/>
                              <a:cs typeface="Times New Roman" panose="02020603050405020304" pitchFamily="18" charset="0"/>
                            </a:rPr>
                            <a:t>Hot plasma assumption</a:t>
                          </a:r>
                          <a:endParaRPr lang="en-GB" sz="1600" noProof="0" dirty="0">
                            <a:solidFill>
                              <a:schemeClr val="tx1"/>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effectLst/>
                              <a:latin typeface="+mj-lt"/>
                              <a:ea typeface="Aptos" panose="020B0004020202020204" pitchFamily="34" charset="0"/>
                              <a:cs typeface="Times New Roman" panose="02020603050405020304" pitchFamily="18" charset="0"/>
                            </a:rPr>
                            <a:t>99.90%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effectLst/>
                              <a:latin typeface="+mj-lt"/>
                              <a:ea typeface="Aptos" panose="020B0004020202020204" pitchFamily="34" charset="0"/>
                              <a:cs typeface="Times New Roman" panose="02020603050405020304" pitchFamily="18" charset="0"/>
                            </a:rPr>
                            <a:t>99.95%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effectLst/>
                              <a:latin typeface="+mj-lt"/>
                              <a:ea typeface="Aptos" panose="020B0004020202020204" pitchFamily="34" charset="0"/>
                              <a:cs typeface="Times New Roman" panose="02020603050405020304" pitchFamily="18" charset="0"/>
                            </a:rPr>
                            <a:t>99.92%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effectLst/>
                              <a:latin typeface="+mj-lt"/>
                              <a:ea typeface="Aptos" panose="020B0004020202020204" pitchFamily="34" charset="0"/>
                              <a:cs typeface="Times New Roman" panose="02020603050405020304" pitchFamily="18" charset="0"/>
                            </a:rPr>
                            <a:t>99.90%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solidFill>
                                <a:srgbClr val="000000"/>
                              </a:solidFill>
                              <a:effectLst/>
                              <a:latin typeface="+mn-lt"/>
                              <a:ea typeface="Calibri" panose="020F0502020204030204" pitchFamily="34" charset="0"/>
                              <a:cs typeface="Times New Roman" panose="02020603050405020304" pitchFamily="18" charset="0"/>
                            </a:rPr>
                            <a:t>~100</a:t>
                          </a:r>
                          <a:r>
                            <a:rPr lang="en-GB" sz="1800" kern="100" noProof="0" dirty="0">
                              <a:solidFill>
                                <a:srgbClr val="000000"/>
                              </a:solidFill>
                              <a:effectLst/>
                              <a:latin typeface="+mn-lt"/>
                              <a:ea typeface="Cambria" panose="02040503050406030204" pitchFamily="18" charset="0"/>
                              <a:cs typeface="Times New Roman" panose="02020603050405020304" pitchFamily="18" charset="0"/>
                            </a:rPr>
                            <a:t>%</a:t>
                          </a:r>
                          <a:endParaRPr lang="en-GB" sz="1800" kern="100" noProof="0" dirty="0">
                            <a:effectLst/>
                            <a:latin typeface="+mj-lt"/>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1800" kern="100" noProof="0" dirty="0">
                              <a:solidFill>
                                <a:srgbClr val="000000"/>
                              </a:solidFill>
                              <a:effectLst/>
                              <a:latin typeface="+mn-lt"/>
                              <a:ea typeface="Aptos" panose="020B0004020202020204" pitchFamily="34" charset="0"/>
                              <a:cs typeface="Times New Roman" panose="02020603050405020304" pitchFamily="18" charset="0"/>
                            </a:rPr>
                            <a:t>99.96%</a:t>
                          </a:r>
                          <a:endParaRPr lang="en-GB" sz="1800" kern="100" noProof="0" dirty="0">
                            <a:solidFill>
                              <a:schemeClr val="dk1"/>
                            </a:solidFill>
                            <a:effectLst/>
                            <a:latin typeface="+mn-lt"/>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0429974"/>
                      </a:ext>
                    </a:extLst>
                  </a:tr>
                </a:tbl>
              </a:graphicData>
            </a:graphic>
          </p:graphicFrame>
        </mc:Choice>
        <mc:Fallback xmlns="">
          <p:graphicFrame>
            <p:nvGraphicFramePr>
              <p:cNvPr id="23" name="Tabella 22">
                <a:extLst>
                  <a:ext uri="{FF2B5EF4-FFF2-40B4-BE49-F238E27FC236}">
                    <a16:creationId xmlns:a16="http://schemas.microsoft.com/office/drawing/2014/main" id="{A848CAB1-E446-A3EC-9728-1C5332D0D5FD}"/>
                  </a:ext>
                </a:extLst>
              </p:cNvPr>
              <p:cNvGraphicFramePr>
                <a:graphicFrameLocks noGrp="1"/>
              </p:cNvGraphicFramePr>
              <p:nvPr>
                <p:extLst>
                  <p:ext uri="{D42A27DB-BD31-4B8C-83A1-F6EECF244321}">
                    <p14:modId xmlns:p14="http://schemas.microsoft.com/office/powerpoint/2010/main" val="2697026227"/>
                  </p:ext>
                </p:extLst>
              </p:nvPr>
            </p:nvGraphicFramePr>
            <p:xfrm>
              <a:off x="825623" y="4459887"/>
              <a:ext cx="10131410" cy="1405672"/>
            </p:xfrm>
            <a:graphic>
              <a:graphicData uri="http://schemas.openxmlformats.org/drawingml/2006/table">
                <a:tbl>
                  <a:tblPr firstRow="1" firstCol="1" bandRow="1">
                    <a:tableStyleId>{5C22544A-7EE6-4342-B048-85BDC9FD1C3A}</a:tableStyleId>
                  </a:tblPr>
                  <a:tblGrid>
                    <a:gridCol w="2458089">
                      <a:extLst>
                        <a:ext uri="{9D8B030D-6E8A-4147-A177-3AD203B41FA5}">
                          <a16:colId xmlns:a16="http://schemas.microsoft.com/office/drawing/2014/main" val="3426437937"/>
                        </a:ext>
                      </a:extLst>
                    </a:gridCol>
                    <a:gridCol w="1578772">
                      <a:extLst>
                        <a:ext uri="{9D8B030D-6E8A-4147-A177-3AD203B41FA5}">
                          <a16:colId xmlns:a16="http://schemas.microsoft.com/office/drawing/2014/main" val="1643931826"/>
                        </a:ext>
                      </a:extLst>
                    </a:gridCol>
                    <a:gridCol w="1407226">
                      <a:extLst>
                        <a:ext uri="{9D8B030D-6E8A-4147-A177-3AD203B41FA5}">
                          <a16:colId xmlns:a16="http://schemas.microsoft.com/office/drawing/2014/main" val="4143647635"/>
                        </a:ext>
                      </a:extLst>
                    </a:gridCol>
                    <a:gridCol w="1232464">
                      <a:extLst>
                        <a:ext uri="{9D8B030D-6E8A-4147-A177-3AD203B41FA5}">
                          <a16:colId xmlns:a16="http://schemas.microsoft.com/office/drawing/2014/main" val="1889696108"/>
                        </a:ext>
                      </a:extLst>
                    </a:gridCol>
                    <a:gridCol w="1217615">
                      <a:extLst>
                        <a:ext uri="{9D8B030D-6E8A-4147-A177-3AD203B41FA5}">
                          <a16:colId xmlns:a16="http://schemas.microsoft.com/office/drawing/2014/main" val="3098649924"/>
                        </a:ext>
                      </a:extLst>
                    </a:gridCol>
                    <a:gridCol w="1018904">
                      <a:extLst>
                        <a:ext uri="{9D8B030D-6E8A-4147-A177-3AD203B41FA5}">
                          <a16:colId xmlns:a16="http://schemas.microsoft.com/office/drawing/2014/main" val="3427124427"/>
                        </a:ext>
                      </a:extLst>
                    </a:gridCol>
                    <a:gridCol w="1218340">
                      <a:extLst>
                        <a:ext uri="{9D8B030D-6E8A-4147-A177-3AD203B41FA5}">
                          <a16:colId xmlns:a16="http://schemas.microsoft.com/office/drawing/2014/main" val="1119658432"/>
                        </a:ext>
                      </a:extLst>
                    </a:gridCol>
                  </a:tblGrid>
                  <a:tr h="534803">
                    <a:tc>
                      <a:txBody>
                        <a:bodyPr/>
                        <a:lstStyle/>
                        <a:p>
                          <a:pPr algn="just">
                            <a:lnSpc>
                              <a:spcPct val="107000"/>
                            </a:lnSpc>
                            <a:spcAft>
                              <a:spcPts val="800"/>
                            </a:spcAft>
                            <a:buNone/>
                          </a:pPr>
                          <a:r>
                            <a:rPr lang="en-GB" sz="1600" kern="100" noProof="0" dirty="0">
                              <a:solidFill>
                                <a:schemeClr val="tx1"/>
                              </a:solidFill>
                              <a:effectLst/>
                              <a:latin typeface="Times New Roman" panose="02020603050405020304" pitchFamily="18" charset="0"/>
                              <a:cs typeface="Times New Roman" panose="02020603050405020304" pitchFamily="18" charset="0"/>
                            </a:rPr>
                            <a:t> </a:t>
                          </a:r>
                          <a:endParaRPr lang="en-GB" sz="1600" kern="100" noProof="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155385" t="-1136" r="-385385" b="-173864"/>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287446" t="-1136" r="-333766" b="-173864"/>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443069" t="-1136" r="-281683" b="-173864"/>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548500" t="-1136" r="-184500" b="-173864"/>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776647" t="-1136" r="-120958" b="-173864"/>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blipFill>
                          <a:blip r:embed="rId2"/>
                          <a:stretch>
                            <a:fillRect l="-732000" t="-1136" r="-1000" b="-173864"/>
                          </a:stretch>
                        </a:blipFill>
                      </a:tcPr>
                    </a:tc>
                    <a:extLst>
                      <a:ext uri="{0D108BD9-81ED-4DB2-BD59-A6C34878D82A}">
                        <a16:rowId xmlns:a16="http://schemas.microsoft.com/office/drawing/2014/main" val="1023531357"/>
                      </a:ext>
                    </a:extLst>
                  </a:tr>
                  <a:tr h="417825">
                    <a:tc>
                      <a:txBody>
                        <a:bodyPr/>
                        <a:lstStyle/>
                        <a:p>
                          <a:r>
                            <a:rPr lang="en-GB" sz="1600" b="1" kern="1200" noProof="0" dirty="0">
                              <a:solidFill>
                                <a:schemeClr val="tx1"/>
                              </a:solidFill>
                              <a:effectLst/>
                              <a:latin typeface="Times New Roman" panose="02020603050405020304" pitchFamily="18" charset="0"/>
                              <a:ea typeface="+mn-ea"/>
                              <a:cs typeface="Times New Roman" panose="02020603050405020304" pitchFamily="18" charset="0"/>
                            </a:rPr>
                            <a:t>Cold plasma assumption</a:t>
                          </a:r>
                          <a:endParaRPr lang="en-GB" sz="1600" noProof="0" dirty="0">
                            <a:solidFill>
                              <a:schemeClr val="tx1"/>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solidFill>
                                <a:schemeClr val="dk1"/>
                              </a:solidFill>
                              <a:effectLst/>
                              <a:latin typeface="+mn-lt"/>
                              <a:ea typeface="Aptos" panose="020B0004020202020204" pitchFamily="34" charset="0"/>
                              <a:cs typeface="Times New Roman" panose="02020603050405020304" pitchFamily="18" charset="0"/>
                            </a:rPr>
                            <a:t>99.06% </a:t>
                          </a:r>
                          <a:endParaRPr lang="en-GB" sz="1800" kern="100" noProof="0" dirty="0">
                            <a:effectLst/>
                            <a:latin typeface="+mj-lt"/>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solidFill>
                                <a:schemeClr val="dk1"/>
                              </a:solidFill>
                              <a:effectLst/>
                              <a:latin typeface="+mn-lt"/>
                              <a:ea typeface="Aptos" panose="020B0004020202020204" pitchFamily="34" charset="0"/>
                              <a:cs typeface="Times New Roman" panose="02020603050405020304" pitchFamily="18" charset="0"/>
                            </a:rPr>
                            <a:t>97.18% </a:t>
                          </a:r>
                          <a:endParaRPr lang="en-GB" sz="1800" kern="100" noProof="0" dirty="0">
                            <a:effectLst/>
                            <a:latin typeface="+mj-lt"/>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solidFill>
                                <a:schemeClr val="dk1"/>
                              </a:solidFill>
                              <a:effectLst/>
                              <a:latin typeface="+mn-lt"/>
                              <a:ea typeface="Aptos" panose="020B0004020202020204" pitchFamily="34" charset="0"/>
                              <a:cs typeface="Times New Roman" panose="02020603050405020304" pitchFamily="18" charset="0"/>
                            </a:rPr>
                            <a:t>99.16% </a:t>
                          </a:r>
                          <a:endParaRPr lang="en-GB" sz="1800" kern="100" noProof="0" dirty="0">
                            <a:effectLst/>
                            <a:latin typeface="+mj-lt"/>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1800" kern="100" noProof="0" dirty="0">
                              <a:solidFill>
                                <a:schemeClr val="dk1"/>
                              </a:solidFill>
                              <a:effectLst/>
                              <a:latin typeface="+mn-lt"/>
                              <a:ea typeface="Aptos" panose="020B0004020202020204" pitchFamily="34" charset="0"/>
                              <a:cs typeface="Times New Roman" panose="02020603050405020304" pitchFamily="18" charset="0"/>
                            </a:rPr>
                            <a:t>94.87%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solidFill>
                                <a:schemeClr val="dk1"/>
                              </a:solidFill>
                              <a:effectLst/>
                              <a:latin typeface="+mn-lt"/>
                              <a:ea typeface="Cambria" panose="02040503050406030204" pitchFamily="18" charset="0"/>
                              <a:cs typeface="Times New Roman" panose="02020603050405020304" pitchFamily="18" charset="0"/>
                            </a:rPr>
                            <a:t>99.41% </a:t>
                          </a:r>
                          <a:endParaRPr lang="en-GB" sz="1800" kern="100" noProof="0" dirty="0">
                            <a:effectLst/>
                            <a:latin typeface="+mj-lt"/>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solidFill>
                                <a:schemeClr val="dk1"/>
                              </a:solidFill>
                              <a:effectLst/>
                              <a:latin typeface="+mn-lt"/>
                              <a:ea typeface="Aptos" panose="020B0004020202020204" pitchFamily="34" charset="0"/>
                              <a:cs typeface="Times New Roman" panose="02020603050405020304" pitchFamily="18" charset="0"/>
                            </a:rPr>
                            <a:t>97.46% </a:t>
                          </a:r>
                          <a:endParaRPr lang="en-GB" sz="1800" kern="100" noProof="0" dirty="0">
                            <a:effectLst/>
                            <a:latin typeface="+mj-lt"/>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8196161"/>
                      </a:ext>
                    </a:extLst>
                  </a:tr>
                  <a:tr h="453044">
                    <a:tc>
                      <a:txBody>
                        <a:bodyPr/>
                        <a:lstStyle/>
                        <a:p>
                          <a:r>
                            <a:rPr lang="en-GB" sz="1600" b="1" kern="1200" noProof="0" dirty="0">
                              <a:solidFill>
                                <a:schemeClr val="tx1"/>
                              </a:solidFill>
                              <a:effectLst/>
                              <a:latin typeface="Times New Roman" panose="02020603050405020304" pitchFamily="18" charset="0"/>
                              <a:ea typeface="+mn-ea"/>
                              <a:cs typeface="Times New Roman" panose="02020603050405020304" pitchFamily="18" charset="0"/>
                            </a:rPr>
                            <a:t>Hot plasma assumption</a:t>
                          </a:r>
                          <a:endParaRPr lang="en-GB" sz="1600" noProof="0" dirty="0">
                            <a:solidFill>
                              <a:schemeClr val="tx1"/>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effectLst/>
                              <a:latin typeface="+mj-lt"/>
                              <a:ea typeface="Aptos" panose="020B0004020202020204" pitchFamily="34" charset="0"/>
                              <a:cs typeface="Times New Roman" panose="02020603050405020304" pitchFamily="18" charset="0"/>
                            </a:rPr>
                            <a:t>99.90%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effectLst/>
                              <a:latin typeface="+mj-lt"/>
                              <a:ea typeface="Aptos" panose="020B0004020202020204" pitchFamily="34" charset="0"/>
                              <a:cs typeface="Times New Roman" panose="02020603050405020304" pitchFamily="18" charset="0"/>
                            </a:rPr>
                            <a:t>99.95%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effectLst/>
                              <a:latin typeface="+mj-lt"/>
                              <a:ea typeface="Aptos" panose="020B0004020202020204" pitchFamily="34" charset="0"/>
                              <a:cs typeface="Times New Roman" panose="02020603050405020304" pitchFamily="18" charset="0"/>
                            </a:rPr>
                            <a:t>99.92%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effectLst/>
                              <a:latin typeface="+mj-lt"/>
                              <a:ea typeface="Aptos" panose="020B0004020202020204" pitchFamily="34" charset="0"/>
                              <a:cs typeface="Times New Roman" panose="02020603050405020304" pitchFamily="18" charset="0"/>
                            </a:rPr>
                            <a:t>99.90%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800" kern="100" noProof="0" dirty="0">
                              <a:solidFill>
                                <a:srgbClr val="000000"/>
                              </a:solidFill>
                              <a:effectLst/>
                              <a:latin typeface="+mn-lt"/>
                              <a:ea typeface="Calibri" panose="020F0502020204030204" pitchFamily="34" charset="0"/>
                              <a:cs typeface="Times New Roman" panose="02020603050405020304" pitchFamily="18" charset="0"/>
                            </a:rPr>
                            <a:t>~100</a:t>
                          </a:r>
                          <a:r>
                            <a:rPr lang="en-GB" sz="1800" kern="100" noProof="0" dirty="0">
                              <a:solidFill>
                                <a:srgbClr val="000000"/>
                              </a:solidFill>
                              <a:effectLst/>
                              <a:latin typeface="+mn-lt"/>
                              <a:ea typeface="Cambria" panose="02040503050406030204" pitchFamily="18" charset="0"/>
                              <a:cs typeface="Times New Roman" panose="02020603050405020304" pitchFamily="18" charset="0"/>
                            </a:rPr>
                            <a:t>%</a:t>
                          </a:r>
                          <a:endParaRPr lang="en-GB" sz="1800" kern="100" noProof="0" dirty="0">
                            <a:effectLst/>
                            <a:latin typeface="+mj-lt"/>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1800" kern="100" noProof="0" dirty="0">
                              <a:solidFill>
                                <a:srgbClr val="000000"/>
                              </a:solidFill>
                              <a:effectLst/>
                              <a:latin typeface="+mn-lt"/>
                              <a:ea typeface="Aptos" panose="020B0004020202020204" pitchFamily="34" charset="0"/>
                              <a:cs typeface="Times New Roman" panose="02020603050405020304" pitchFamily="18" charset="0"/>
                            </a:rPr>
                            <a:t>99.96%</a:t>
                          </a:r>
                          <a:endParaRPr lang="en-GB" sz="1800" kern="100" noProof="0" dirty="0">
                            <a:solidFill>
                              <a:schemeClr val="dk1"/>
                            </a:solidFill>
                            <a:effectLst/>
                            <a:latin typeface="+mn-lt"/>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0429974"/>
                      </a:ext>
                    </a:extLst>
                  </a:tr>
                </a:tbl>
              </a:graphicData>
            </a:graphic>
          </p:graphicFrame>
        </mc:Fallback>
      </mc:AlternateContent>
      <p:sp>
        <p:nvSpPr>
          <p:cNvPr id="9" name="Footer Placeholder 3">
            <a:extLst>
              <a:ext uri="{FF2B5EF4-FFF2-40B4-BE49-F238E27FC236}">
                <a16:creationId xmlns:a16="http://schemas.microsoft.com/office/drawing/2014/main" id="{5F15FC5F-57A7-4D75-2E8B-24564CCF78B7}"/>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CasellaDiTesto 9">
                <a:extLst>
                  <a:ext uri="{FF2B5EF4-FFF2-40B4-BE49-F238E27FC236}">
                    <a16:creationId xmlns:a16="http://schemas.microsoft.com/office/drawing/2014/main" id="{4865BA8F-1228-E298-CCF2-DC2D08A48659}"/>
                  </a:ext>
                </a:extLst>
              </p:cNvPr>
              <p:cNvSpPr txBox="1"/>
              <p:nvPr/>
            </p:nvSpPr>
            <p:spPr>
              <a:xfrm>
                <a:off x="798282" y="1660314"/>
                <a:ext cx="3598639" cy="1256178"/>
              </a:xfrm>
              <a:prstGeom prst="rect">
                <a:avLst/>
              </a:prstGeom>
              <a:noFill/>
            </p:spPr>
            <p:txBody>
              <a:bodyPr wrap="square">
                <a:spAutoFit/>
              </a:bodyPr>
              <a:lstStyle/>
              <a:p>
                <a14:m>
                  <m:oMath xmlns:m="http://schemas.openxmlformats.org/officeDocument/2006/math">
                    <m:sSup>
                      <m:sSupPr>
                        <m:ctrlPr>
                          <a:rPr lang="en-GB" b="1" noProof="0" smtClean="0">
                            <a:latin typeface="Cambria Math" panose="02040503050406030204" pitchFamily="18" charset="0"/>
                          </a:rPr>
                        </m:ctrlPr>
                      </m:sSupPr>
                      <m:e>
                        <m:r>
                          <a:rPr lang="en-GB" b="1" noProof="0" smtClean="0">
                            <a:latin typeface="Cambria Math" panose="02040503050406030204" pitchFamily="18" charset="0"/>
                          </a:rPr>
                          <m:t>𝛀</m:t>
                        </m:r>
                      </m:e>
                      <m:sup>
                        <m:d>
                          <m:dPr>
                            <m:ctrlPr>
                              <a:rPr lang="en-GB" b="1" i="1" noProof="0" smtClean="0">
                                <a:latin typeface="Cambria Math" panose="02040503050406030204" pitchFamily="18" charset="0"/>
                              </a:rPr>
                            </m:ctrlPr>
                          </m:dPr>
                          <m:e>
                            <m:r>
                              <a:rPr lang="en-GB" b="1" i="1" noProof="0" smtClean="0">
                                <a:latin typeface="Cambria Math" panose="02040503050406030204" pitchFamily="18" charset="0"/>
                              </a:rPr>
                              <m:t>𝑻</m:t>
                            </m:r>
                          </m:e>
                        </m:d>
                      </m:sup>
                    </m:sSup>
                    <m:d>
                      <m:dPr>
                        <m:ctrlPr>
                          <a:rPr lang="en-GB" b="0" i="1" noProof="0" smtClean="0">
                            <a:latin typeface="Cambria Math" panose="02040503050406030204" pitchFamily="18" charset="0"/>
                          </a:rPr>
                        </m:ctrlPr>
                      </m:dPr>
                      <m:e>
                        <m:r>
                          <a:rPr lang="en-GB" b="0" i="1" noProof="0" smtClean="0">
                            <a:latin typeface="Cambria Math" panose="02040503050406030204" pitchFamily="18" charset="0"/>
                          </a:rPr>
                          <m:t>𝑧</m:t>
                        </m:r>
                      </m:e>
                    </m:d>
                    <m:r>
                      <a:rPr lang="en-GB" b="0" i="0" noProof="0" smtClean="0">
                        <a:latin typeface="Cambria Math" panose="02040503050406030204" pitchFamily="18" charset="0"/>
                      </a:rPr>
                      <m:t>=</m:t>
                    </m:r>
                    <m:d>
                      <m:dPr>
                        <m:begChr m:val="["/>
                        <m:endChr m:val="]"/>
                        <m:ctrlPr>
                          <a:rPr lang="en-GB" b="0" i="1" noProof="0" smtClean="0">
                            <a:solidFill>
                              <a:srgbClr val="836967"/>
                            </a:solidFill>
                            <a:latin typeface="Cambria Math" panose="02040503050406030204" pitchFamily="18" charset="0"/>
                          </a:rPr>
                        </m:ctrlPr>
                      </m:dPr>
                      <m:e>
                        <m:m>
                          <m:mPr>
                            <m:plcHide m:val="on"/>
                            <m:mcs>
                              <m:mc>
                                <m:mcPr>
                                  <m:count m:val="1"/>
                                  <m:mcJc m:val="center"/>
                                </m:mcPr>
                              </m:mc>
                            </m:mcs>
                            <m:ctrlPr>
                              <a:rPr lang="en-GB" b="0" i="1" noProof="0" smtClean="0">
                                <a:solidFill>
                                  <a:srgbClr val="836967"/>
                                </a:solidFill>
                                <a:latin typeface="Cambria Math" panose="02040503050406030204" pitchFamily="18" charset="0"/>
                              </a:rPr>
                            </m:ctrlPr>
                          </m:mPr>
                          <m:mr>
                            <m:e>
                              <m:sSub>
                                <m:sSubPr>
                                  <m:ctrlPr>
                                    <a:rPr lang="en-GB" b="0" i="0" noProof="0" smtClean="0">
                                      <a:latin typeface="Cambria Math" panose="02040503050406030204" pitchFamily="18" charset="0"/>
                                    </a:rPr>
                                  </m:ctrlPr>
                                </m:sSubPr>
                                <m:e>
                                  <m:r>
                                    <m:rPr>
                                      <m:sty m:val="p"/>
                                    </m:rPr>
                                    <a:rPr lang="en-GB" b="0" i="0" noProof="0" smtClean="0">
                                      <a:latin typeface="Cambria Math" panose="02040503050406030204" pitchFamily="18" charset="0"/>
                                    </a:rPr>
                                    <m:t>Ω</m:t>
                                  </m:r>
                                </m:e>
                                <m:sub>
                                  <m:r>
                                    <a:rPr lang="en-GB" b="0" i="0" noProof="0" smtClean="0">
                                      <a:latin typeface="Cambria Math" panose="02040503050406030204" pitchFamily="18" charset="0"/>
                                    </a:rPr>
                                    <m:t>1</m:t>
                                  </m:r>
                                </m:sub>
                              </m:sSub>
                              <m:d>
                                <m:dPr>
                                  <m:ctrlPr>
                                    <a:rPr lang="en-GB" b="0" i="0" noProof="0" smtClean="0">
                                      <a:latin typeface="Cambria Math" panose="02040503050406030204" pitchFamily="18" charset="0"/>
                                    </a:rPr>
                                  </m:ctrlPr>
                                </m:dPr>
                                <m:e>
                                  <m:r>
                                    <a:rPr lang="en-GB" b="0" i="0" noProof="0" smtClean="0">
                                      <a:latin typeface="Cambria Math" panose="02040503050406030204" pitchFamily="18" charset="0"/>
                                    </a:rPr>
                                    <m:t>1+</m:t>
                                  </m:r>
                                  <m:f>
                                    <m:fPr>
                                      <m:ctrlPr>
                                        <a:rPr lang="en-GB" b="0" i="0" noProof="0" smtClean="0">
                                          <a:latin typeface="Cambria Math" panose="02040503050406030204" pitchFamily="18" charset="0"/>
                                        </a:rPr>
                                      </m:ctrlPr>
                                    </m:fPr>
                                    <m:num>
                                      <m:r>
                                        <a:rPr lang="en-GB" b="0" i="0" noProof="0" smtClean="0">
                                          <a:latin typeface="Cambria Math" panose="02040503050406030204" pitchFamily="18" charset="0"/>
                                        </a:rPr>
                                        <m:t>9</m:t>
                                      </m:r>
                                    </m:num>
                                    <m:den>
                                      <m:r>
                                        <a:rPr lang="en-GB" b="0" i="0" noProof="0" smtClean="0">
                                          <a:latin typeface="Cambria Math" panose="02040503050406030204" pitchFamily="18" charset="0"/>
                                        </a:rPr>
                                        <m:t>2</m:t>
                                      </m:r>
                                    </m:den>
                                  </m:f>
                                  <m:r>
                                    <a:rPr lang="en-GB" b="0" i="1" noProof="0" smtClean="0">
                                      <a:latin typeface="Cambria Math" panose="02040503050406030204" pitchFamily="18" charset="0"/>
                                    </a:rPr>
                                    <m:t>𝜏</m:t>
                                  </m:r>
                                </m:e>
                              </m:d>
                            </m:e>
                          </m:mr>
                          <m:mr>
                            <m:e>
                              <m:sSub>
                                <m:sSubPr>
                                  <m:ctrlPr>
                                    <a:rPr lang="en-GB" b="0" i="0" noProof="0" smtClean="0">
                                      <a:latin typeface="Cambria Math" panose="02040503050406030204" pitchFamily="18" charset="0"/>
                                    </a:rPr>
                                  </m:ctrlPr>
                                </m:sSubPr>
                                <m:e>
                                  <m:r>
                                    <m:rPr>
                                      <m:sty m:val="p"/>
                                    </m:rPr>
                                    <a:rPr lang="en-GB" b="0" i="0" noProof="0" smtClean="0">
                                      <a:latin typeface="Cambria Math" panose="02040503050406030204" pitchFamily="18" charset="0"/>
                                    </a:rPr>
                                    <m:t>Ω</m:t>
                                  </m:r>
                                </m:e>
                                <m:sub>
                                  <m:r>
                                    <a:rPr lang="en-GB" b="0" i="0" noProof="0" smtClean="0">
                                      <a:latin typeface="Cambria Math" panose="02040503050406030204" pitchFamily="18" charset="0"/>
                                    </a:rPr>
                                    <m:t>2</m:t>
                                  </m:r>
                                </m:sub>
                              </m:sSub>
                              <m:d>
                                <m:dPr>
                                  <m:ctrlPr>
                                    <a:rPr lang="en-GB" b="0" i="0" noProof="0" smtClean="0">
                                      <a:latin typeface="Cambria Math" panose="02040503050406030204" pitchFamily="18" charset="0"/>
                                    </a:rPr>
                                  </m:ctrlPr>
                                </m:dPr>
                                <m:e>
                                  <m:r>
                                    <a:rPr lang="en-GB" b="0" i="0" noProof="0" smtClean="0">
                                      <a:latin typeface="Cambria Math" panose="02040503050406030204" pitchFamily="18" charset="0"/>
                                    </a:rPr>
                                    <m:t>1+</m:t>
                                  </m:r>
                                  <m:f>
                                    <m:fPr>
                                      <m:ctrlPr>
                                        <a:rPr lang="en-GB" b="0" i="0" noProof="0" smtClean="0">
                                          <a:latin typeface="Cambria Math" panose="02040503050406030204" pitchFamily="18" charset="0"/>
                                        </a:rPr>
                                      </m:ctrlPr>
                                    </m:fPr>
                                    <m:num>
                                      <m:r>
                                        <a:rPr lang="en-GB" b="0" i="0" noProof="0" smtClean="0">
                                          <a:latin typeface="Cambria Math" panose="02040503050406030204" pitchFamily="18" charset="0"/>
                                        </a:rPr>
                                        <m:t>9</m:t>
                                      </m:r>
                                    </m:num>
                                    <m:den>
                                      <m:r>
                                        <a:rPr lang="en-GB" b="0" i="0" noProof="0" smtClean="0">
                                          <a:latin typeface="Cambria Math" panose="02040503050406030204" pitchFamily="18" charset="0"/>
                                        </a:rPr>
                                        <m:t>2</m:t>
                                      </m:r>
                                    </m:den>
                                  </m:f>
                                  <m:r>
                                    <a:rPr lang="en-GB" b="0" i="1" noProof="0" smtClean="0">
                                      <a:latin typeface="Cambria Math" panose="02040503050406030204" pitchFamily="18" charset="0"/>
                                    </a:rPr>
                                    <m:t>𝜏</m:t>
                                  </m:r>
                                </m:e>
                              </m:d>
                            </m:e>
                          </m:mr>
                          <m:mr>
                            <m:e>
                              <m:sSub>
                                <m:sSubPr>
                                  <m:ctrlPr>
                                    <a:rPr lang="en-GB" b="0" i="0" noProof="0" smtClean="0">
                                      <a:latin typeface="Cambria Math" panose="02040503050406030204" pitchFamily="18" charset="0"/>
                                    </a:rPr>
                                  </m:ctrlPr>
                                </m:sSubPr>
                                <m:e>
                                  <m:r>
                                    <m:rPr>
                                      <m:sty m:val="p"/>
                                    </m:rPr>
                                    <a:rPr lang="en-GB" b="0" i="0" noProof="0" smtClean="0">
                                      <a:latin typeface="Cambria Math" panose="02040503050406030204" pitchFamily="18" charset="0"/>
                                    </a:rPr>
                                    <m:t>Ω</m:t>
                                  </m:r>
                                </m:e>
                                <m:sub>
                                  <m:r>
                                    <a:rPr lang="en-GB" b="0" i="0" noProof="0" smtClean="0">
                                      <a:latin typeface="Cambria Math" panose="02040503050406030204" pitchFamily="18" charset="0"/>
                                    </a:rPr>
                                    <m:t>3</m:t>
                                  </m:r>
                                </m:sub>
                              </m:sSub>
                              <m:d>
                                <m:dPr>
                                  <m:ctrlPr>
                                    <a:rPr lang="en-GB" b="0" i="0" noProof="0" smtClean="0">
                                      <a:latin typeface="Cambria Math" panose="02040503050406030204" pitchFamily="18" charset="0"/>
                                    </a:rPr>
                                  </m:ctrlPr>
                                </m:dPr>
                                <m:e>
                                  <m:r>
                                    <a:rPr lang="en-GB" b="0" i="0" noProof="0" smtClean="0">
                                      <a:latin typeface="Cambria Math" panose="02040503050406030204" pitchFamily="18" charset="0"/>
                                    </a:rPr>
                                    <m:t>1−2</m:t>
                                  </m:r>
                                  <m:r>
                                    <a:rPr lang="en-GB" b="0" i="1" noProof="0" smtClean="0">
                                      <a:latin typeface="Cambria Math" panose="02040503050406030204" pitchFamily="18" charset="0"/>
                                    </a:rPr>
                                    <m:t>𝜏</m:t>
                                  </m:r>
                                </m:e>
                              </m:d>
                            </m:e>
                          </m:mr>
                        </m:m>
                      </m:e>
                    </m:d>
                  </m:oMath>
                </a14:m>
                <a:r>
                  <a:rPr lang="en-GB" noProof="0" dirty="0"/>
                  <a:t>,</a:t>
                </a:r>
                <a:r>
                  <a:rPr lang="en-GB" dirty="0">
                    <a:ea typeface="Aptos" panose="020B0004020202020204" pitchFamily="34" charset="0"/>
                    <a:cs typeface="Times New Roman" panose="02020603050405020304" pitchFamily="18" charset="0"/>
                  </a:rPr>
                  <a:t> </a:t>
                </a:r>
                <a14:m>
                  <m:oMath xmlns:m="http://schemas.openxmlformats.org/officeDocument/2006/math">
                    <m:r>
                      <a:rPr lang="en-GB" i="1">
                        <a:latin typeface="Cambria Math" panose="02040503050406030204" pitchFamily="18" charset="0"/>
                        <a:ea typeface="Aptos" panose="020B0004020202020204" pitchFamily="34" charset="0"/>
                        <a:cs typeface="Times New Roman" panose="02020603050405020304" pitchFamily="18" charset="0"/>
                      </a:rPr>
                      <m:t>𝜏</m:t>
                    </m:r>
                    <m:r>
                      <a:rPr lang="en-GB" i="1">
                        <a:latin typeface="Cambria Math" panose="02040503050406030204" pitchFamily="18" charset="0"/>
                        <a:ea typeface="Times New Roman" panose="02020603050405020304" pitchFamily="18" charset="0"/>
                        <a:cs typeface="Times New Roman" panose="02020603050405020304" pitchFamily="18" charset="0"/>
                      </a:rPr>
                      <m:t>=</m:t>
                    </m:r>
                    <m:f>
                      <m:fPr>
                        <m:ctrlPr>
                          <a:rPr lang="en-GB" i="1">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GB" i="1">
                                <a:latin typeface="Cambria Math" panose="02040503050406030204" pitchFamily="18" charset="0"/>
                                <a:ea typeface="Times New Roman" panose="02020603050405020304" pitchFamily="18" charset="0"/>
                                <a:cs typeface="Times New Roman" panose="02020603050405020304" pitchFamily="18" charset="0"/>
                              </a:rPr>
                            </m:ctrlPr>
                          </m:sSubPr>
                          <m:e>
                            <m:r>
                              <a:rPr lang="en-GB" i="1">
                                <a:latin typeface="Cambria Math" panose="02040503050406030204" pitchFamily="18" charset="0"/>
                                <a:ea typeface="Times New Roman" panose="02020603050405020304" pitchFamily="18" charset="0"/>
                                <a:cs typeface="Times New Roman" panose="02020603050405020304" pitchFamily="18" charset="0"/>
                              </a:rPr>
                              <m:t>𝑇</m:t>
                            </m:r>
                          </m:e>
                          <m:sub>
                            <m:r>
                              <a:rPr lang="en-GB" i="1">
                                <a:latin typeface="Cambria Math" panose="02040503050406030204" pitchFamily="18" charset="0"/>
                                <a:ea typeface="Times New Roman" panose="02020603050405020304" pitchFamily="18" charset="0"/>
                                <a:cs typeface="Times New Roman" panose="02020603050405020304" pitchFamily="18" charset="0"/>
                              </a:rPr>
                              <m:t>𝑒</m:t>
                            </m:r>
                          </m:sub>
                        </m:sSub>
                      </m:num>
                      <m:den>
                        <m:sSub>
                          <m:sSubPr>
                            <m:ctrlPr>
                              <a:rPr lang="en-GB" i="1">
                                <a:latin typeface="Cambria Math" panose="02040503050406030204" pitchFamily="18" charset="0"/>
                                <a:ea typeface="Times New Roman" panose="02020603050405020304" pitchFamily="18" charset="0"/>
                                <a:cs typeface="Times New Roman" panose="02020603050405020304" pitchFamily="18" charset="0"/>
                              </a:rPr>
                            </m:ctrlPr>
                          </m:sSubPr>
                          <m:e>
                            <m:r>
                              <a:rPr lang="en-GB" i="1">
                                <a:latin typeface="Cambria Math" panose="02040503050406030204" pitchFamily="18" charset="0"/>
                                <a:ea typeface="Times New Roman" panose="02020603050405020304" pitchFamily="18" charset="0"/>
                                <a:cs typeface="Times New Roman" panose="02020603050405020304" pitchFamily="18" charset="0"/>
                              </a:rPr>
                              <m:t>𝑚</m:t>
                            </m:r>
                          </m:e>
                          <m:sub>
                            <m:r>
                              <a:rPr lang="en-GB" i="1">
                                <a:latin typeface="Cambria Math" panose="02040503050406030204" pitchFamily="18" charset="0"/>
                                <a:ea typeface="Times New Roman" panose="02020603050405020304" pitchFamily="18" charset="0"/>
                                <a:cs typeface="Times New Roman" panose="02020603050405020304" pitchFamily="18" charset="0"/>
                              </a:rPr>
                              <m:t>𝑒</m:t>
                            </m:r>
                          </m:sub>
                        </m:sSub>
                        <m:sSup>
                          <m:sSupPr>
                            <m:ctrlPr>
                              <a:rPr lang="en-GB" i="1">
                                <a:latin typeface="Cambria Math" panose="02040503050406030204" pitchFamily="18" charset="0"/>
                                <a:ea typeface="Times New Roman" panose="02020603050405020304" pitchFamily="18" charset="0"/>
                                <a:cs typeface="Times New Roman" panose="02020603050405020304" pitchFamily="18" charset="0"/>
                              </a:rPr>
                            </m:ctrlPr>
                          </m:sSupPr>
                          <m:e>
                            <m:r>
                              <a:rPr lang="en-GB" i="1">
                                <a:latin typeface="Cambria Math" panose="02040503050406030204" pitchFamily="18" charset="0"/>
                                <a:ea typeface="Times New Roman" panose="02020603050405020304" pitchFamily="18" charset="0"/>
                                <a:cs typeface="Times New Roman" panose="02020603050405020304" pitchFamily="18" charset="0"/>
                              </a:rPr>
                              <m:t>𝑐</m:t>
                            </m:r>
                          </m:e>
                          <m:sup>
                            <m:r>
                              <a:rPr lang="en-GB" i="1">
                                <a:latin typeface="Cambria Math" panose="02040503050406030204" pitchFamily="18" charset="0"/>
                                <a:ea typeface="Times New Roman" panose="02020603050405020304" pitchFamily="18" charset="0"/>
                                <a:cs typeface="Times New Roman" panose="02020603050405020304" pitchFamily="18" charset="0"/>
                              </a:rPr>
                              <m:t>2</m:t>
                            </m:r>
                          </m:sup>
                        </m:sSup>
                      </m:den>
                    </m:f>
                  </m:oMath>
                </a14:m>
                <a:r>
                  <a:rPr lang="en-GB" noProof="0" dirty="0"/>
                  <a:t> </a:t>
                </a:r>
              </a:p>
            </p:txBody>
          </p:sp>
        </mc:Choice>
        <mc:Fallback xmlns="">
          <p:sp>
            <p:nvSpPr>
              <p:cNvPr id="10" name="CasellaDiTesto 9">
                <a:extLst>
                  <a:ext uri="{FF2B5EF4-FFF2-40B4-BE49-F238E27FC236}">
                    <a16:creationId xmlns:a16="http://schemas.microsoft.com/office/drawing/2014/main" id="{4865BA8F-1228-E298-CCF2-DC2D08A48659}"/>
                  </a:ext>
                </a:extLst>
              </p:cNvPr>
              <p:cNvSpPr txBox="1">
                <a:spLocks noRot="1" noChangeAspect="1" noMove="1" noResize="1" noEditPoints="1" noAdjustHandles="1" noChangeArrowheads="1" noChangeShapeType="1" noTextEdit="1"/>
              </p:cNvSpPr>
              <p:nvPr/>
            </p:nvSpPr>
            <p:spPr>
              <a:xfrm>
                <a:off x="798282" y="1660314"/>
                <a:ext cx="3598639" cy="1256178"/>
              </a:xfrm>
              <a:prstGeom prst="rect">
                <a:avLst/>
              </a:prstGeom>
              <a:blipFill>
                <a:blip r:embed="rId3"/>
                <a:stretch>
                  <a:fillRect/>
                </a:stretch>
              </a:blipFill>
            </p:spPr>
            <p:txBody>
              <a:bodyPr/>
              <a:lstStyle/>
              <a:p>
                <a:r>
                  <a:rPr lang="it-IT">
                    <a:noFill/>
                  </a:rPr>
                  <a:t> </a:t>
                </a:r>
              </a:p>
            </p:txBody>
          </p:sp>
        </mc:Fallback>
      </mc:AlternateContent>
      <p:sp>
        <p:nvSpPr>
          <p:cNvPr id="12" name="CasellaDiTesto 11">
            <a:extLst>
              <a:ext uri="{FF2B5EF4-FFF2-40B4-BE49-F238E27FC236}">
                <a16:creationId xmlns:a16="http://schemas.microsoft.com/office/drawing/2014/main" id="{135D3721-3897-C76B-B148-B71C60B4FCA5}"/>
              </a:ext>
            </a:extLst>
          </p:cNvPr>
          <p:cNvSpPr txBox="1"/>
          <p:nvPr/>
        </p:nvSpPr>
        <p:spPr>
          <a:xfrm>
            <a:off x="3638210" y="1568400"/>
            <a:ext cx="1827965" cy="369332"/>
          </a:xfrm>
          <a:prstGeom prst="rect">
            <a:avLst/>
          </a:prstGeom>
          <a:noFill/>
        </p:spPr>
        <p:txBody>
          <a:bodyPr wrap="square">
            <a:spAutoFit/>
          </a:bodyPr>
          <a:lstStyle/>
          <a:p>
            <a:r>
              <a:rPr lang="en-GB" sz="1800" noProof="0" dirty="0">
                <a:effectLst/>
                <a:latin typeface="Times New Roman" panose="02020603050405020304" pitchFamily="18" charset="0"/>
                <a:ea typeface="Times New Roman" panose="02020603050405020304" pitchFamily="18" charset="0"/>
              </a:rPr>
              <a:t> </a:t>
            </a:r>
            <a:endParaRPr lang="en-GB" noProof="0" dirty="0"/>
          </a:p>
        </p:txBody>
      </p:sp>
      <mc:AlternateContent xmlns:mc="http://schemas.openxmlformats.org/markup-compatibility/2006" xmlns:a14="http://schemas.microsoft.com/office/drawing/2010/main">
        <mc:Choice Requires="a14">
          <p:sp>
            <p:nvSpPr>
              <p:cNvPr id="13" name="CasellaDiTesto 12">
                <a:extLst>
                  <a:ext uri="{FF2B5EF4-FFF2-40B4-BE49-F238E27FC236}">
                    <a16:creationId xmlns:a16="http://schemas.microsoft.com/office/drawing/2014/main" id="{4D9F8767-05A4-C2C2-EDF4-32A11B4B940D}"/>
                  </a:ext>
                </a:extLst>
              </p:cNvPr>
              <p:cNvSpPr txBox="1"/>
              <p:nvPr/>
            </p:nvSpPr>
            <p:spPr>
              <a:xfrm>
                <a:off x="4762153" y="3106542"/>
                <a:ext cx="3018667" cy="714683"/>
              </a:xfrm>
              <a:prstGeom prst="rect">
                <a:avLst/>
              </a:prstGeom>
              <a:noFill/>
            </p:spPr>
            <p:txBody>
              <a:bodyPr wrap="square">
                <a:spAutoFit/>
              </a:bodyPr>
              <a:lstStyle/>
              <a:p>
                <a:pPr/>
                <a14:m>
                  <m:oMathPara xmlns:m="http://schemas.openxmlformats.org/officeDocument/2006/math">
                    <m:oMath>
                      <m:r>
                        <a:rPr lang="en-GB" i="1" noProof="0" smtClean="0">
                          <a:latin typeface="Cambria Math" panose="02040503050406030204" pitchFamily="18" charset="0"/>
                        </a:rPr>
                        <m:t>𝐿𝐼𝐷</m:t>
                      </m:r>
                      <m:r>
                        <a:rPr lang="en-GB" i="0" noProof="0" smtClean="0">
                          <a:latin typeface="Cambria Math" panose="02040503050406030204" pitchFamily="18" charset="0"/>
                        </a:rPr>
                        <m:t>= </m:t>
                      </m:r>
                      <m:nary>
                        <m:naryPr>
                          <m:subHide m:val="on"/>
                          <m:supHide m:val="on"/>
                          <m:ctrlPr>
                            <a:rPr lang="en-GB" i="1" noProof="0" smtClean="0">
                              <a:latin typeface="Cambria Math" panose="02040503050406030204" pitchFamily="18" charset="0"/>
                            </a:rPr>
                          </m:ctrlPr>
                        </m:naryPr>
                        <m:sub/>
                        <m:sup/>
                        <m:e>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𝑁</m:t>
                              </m:r>
                            </m:e>
                            <m:sub>
                              <m:r>
                                <a:rPr lang="en-GB" i="1" noProof="0" smtClean="0">
                                  <a:latin typeface="Cambria Math" panose="02040503050406030204" pitchFamily="18" charset="0"/>
                                </a:rPr>
                                <m:t>𝑒</m:t>
                              </m:r>
                            </m:sub>
                          </m:sSub>
                          <m:d>
                            <m:dPr>
                              <m:ctrlPr>
                                <a:rPr lang="en-GB" i="0" noProof="0" smtClean="0">
                                  <a:latin typeface="Cambria Math" panose="02040503050406030204" pitchFamily="18" charset="0"/>
                                </a:rPr>
                              </m:ctrlPr>
                            </m:dPr>
                            <m:e>
                              <m:r>
                                <a:rPr lang="en-GB" i="0" noProof="0" smtClean="0">
                                  <a:latin typeface="Cambria Math" panose="02040503050406030204" pitchFamily="18" charset="0"/>
                                </a:rPr>
                                <m:t>1−</m:t>
                              </m:r>
                              <m:f>
                                <m:fPr>
                                  <m:ctrlPr>
                                    <a:rPr lang="en-GB" i="0" noProof="0" smtClean="0">
                                      <a:latin typeface="Cambria Math" panose="02040503050406030204" pitchFamily="18" charset="0"/>
                                    </a:rPr>
                                  </m:ctrlPr>
                                </m:fPr>
                                <m:num>
                                  <m:r>
                                    <a:rPr lang="en-GB" i="0" noProof="0" smtClean="0">
                                      <a:latin typeface="Cambria Math" panose="02040503050406030204" pitchFamily="18" charset="0"/>
                                    </a:rPr>
                                    <m:t>3</m:t>
                                  </m:r>
                                </m:num>
                                <m:den>
                                  <m:r>
                                    <a:rPr lang="en-GB" i="0" noProof="0" smtClean="0">
                                      <a:latin typeface="Cambria Math" panose="02040503050406030204" pitchFamily="18" charset="0"/>
                                    </a:rPr>
                                    <m:t>2</m:t>
                                  </m:r>
                                </m:den>
                              </m:f>
                              <m:r>
                                <a:rPr lang="en-GB" i="1" noProof="0" smtClean="0">
                                  <a:latin typeface="Cambria Math" panose="02040503050406030204" pitchFamily="18" charset="0"/>
                                </a:rPr>
                                <m:t>𝜏</m:t>
                              </m:r>
                            </m:e>
                          </m:d>
                          <m:r>
                            <a:rPr lang="en-GB" i="1" noProof="0" smtClean="0">
                              <a:latin typeface="Cambria Math" panose="02040503050406030204" pitchFamily="18" charset="0"/>
                            </a:rPr>
                            <m:t>𝑑𝑧</m:t>
                          </m:r>
                        </m:e>
                      </m:nary>
                    </m:oMath>
                  </m:oMathPara>
                </a14:m>
                <a:endParaRPr lang="en-GB" noProof="0" dirty="0"/>
              </a:p>
            </p:txBody>
          </p:sp>
        </mc:Choice>
        <mc:Fallback xmlns="">
          <p:sp>
            <p:nvSpPr>
              <p:cNvPr id="13" name="CasellaDiTesto 12">
                <a:extLst>
                  <a:ext uri="{FF2B5EF4-FFF2-40B4-BE49-F238E27FC236}">
                    <a16:creationId xmlns:a16="http://schemas.microsoft.com/office/drawing/2014/main" id="{4D9F8767-05A4-C2C2-EDF4-32A11B4B940D}"/>
                  </a:ext>
                </a:extLst>
              </p:cNvPr>
              <p:cNvSpPr txBox="1">
                <a:spLocks noRot="1" noChangeAspect="1" noMove="1" noResize="1" noEditPoints="1" noAdjustHandles="1" noChangeArrowheads="1" noChangeShapeType="1" noTextEdit="1"/>
              </p:cNvSpPr>
              <p:nvPr/>
            </p:nvSpPr>
            <p:spPr>
              <a:xfrm>
                <a:off x="4762153" y="3106542"/>
                <a:ext cx="3018667" cy="714683"/>
              </a:xfrm>
              <a:prstGeom prst="rect">
                <a:avLst/>
              </a:prstGeom>
              <a:blipFill>
                <a:blip r:embed="rId4"/>
                <a:stretch>
                  <a:fillRect/>
                </a:stretch>
              </a:blipFill>
            </p:spPr>
            <p:txBody>
              <a:bodyPr/>
              <a:lstStyle/>
              <a:p>
                <a:r>
                  <a:rPr lang="it-IT">
                    <a:noFill/>
                  </a:rPr>
                  <a:t> </a:t>
                </a:r>
              </a:p>
            </p:txBody>
          </p:sp>
        </mc:Fallback>
      </mc:AlternateContent>
      <p:sp>
        <p:nvSpPr>
          <p:cNvPr id="16" name="Titolo 15">
            <a:extLst>
              <a:ext uri="{FF2B5EF4-FFF2-40B4-BE49-F238E27FC236}">
                <a16:creationId xmlns:a16="http://schemas.microsoft.com/office/drawing/2014/main" id="{7CEC9616-E8B2-5779-3A6F-0EA42AD29C88}"/>
              </a:ext>
            </a:extLst>
          </p:cNvPr>
          <p:cNvSpPr>
            <a:spLocks noGrp="1"/>
          </p:cNvSpPr>
          <p:nvPr>
            <p:ph type="title"/>
          </p:nvPr>
        </p:nvSpPr>
        <p:spPr/>
        <p:txBody>
          <a:bodyPr/>
          <a:lstStyle/>
          <a:p>
            <a:r>
              <a:rPr lang="it-IT" dirty="0">
                <a:latin typeface="Cambria" panose="02040503050406030204" pitchFamily="18" charset="0"/>
                <a:ea typeface="Cambria" panose="02040503050406030204" pitchFamily="18" charset="0"/>
              </a:rPr>
              <a:t>Hot plasma </a:t>
            </a:r>
            <a:r>
              <a:rPr lang="it-IT" dirty="0" err="1">
                <a:latin typeface="Cambria" panose="02040503050406030204" pitchFamily="18" charset="0"/>
                <a:ea typeface="Cambria" panose="02040503050406030204" pitchFamily="18" charset="0"/>
              </a:rPr>
              <a:t>assumption</a:t>
            </a:r>
            <a:endParaRPr lang="it-IT" dirty="0">
              <a:latin typeface="Cambria" panose="02040503050406030204" pitchFamily="18" charset="0"/>
              <a:ea typeface="Cambria" panose="02040503050406030204" pitchFamily="18" charset="0"/>
            </a:endParaRPr>
          </a:p>
        </p:txBody>
      </p:sp>
      <mc:AlternateContent xmlns:mc="http://schemas.openxmlformats.org/markup-compatibility/2006" xmlns:a14="http://schemas.microsoft.com/office/drawing/2010/main">
        <mc:Choice Requires="a14">
          <p:sp>
            <p:nvSpPr>
              <p:cNvPr id="19" name="CasellaDiTesto 18">
                <a:extLst>
                  <a:ext uri="{FF2B5EF4-FFF2-40B4-BE49-F238E27FC236}">
                    <a16:creationId xmlns:a16="http://schemas.microsoft.com/office/drawing/2014/main" id="{1D9B8D17-BDAE-2C9B-229A-BB4559AD296E}"/>
                  </a:ext>
                </a:extLst>
              </p:cNvPr>
              <p:cNvSpPr txBox="1"/>
              <p:nvPr/>
            </p:nvSpPr>
            <p:spPr>
              <a:xfrm>
                <a:off x="4854045" y="1154510"/>
                <a:ext cx="6844894" cy="765979"/>
              </a:xfrm>
              <a:prstGeom prst="rect">
                <a:avLst/>
              </a:prstGeom>
              <a:noFill/>
            </p:spPr>
            <p:txBody>
              <a:bodyPr wrap="square">
                <a:spAutoFit/>
              </a:bodyPr>
              <a:lstStyle/>
              <a:p>
                <a:pPr/>
                <a14:m>
                  <m:oMathPara xmlns:m="http://schemas.openxmlformats.org/officeDocument/2006/math">
                    <m:oMath>
                      <m:r>
                        <a:rPr lang="en-GB" i="1" noProof="0" smtClean="0">
                          <a:latin typeface="Cambria Math" panose="02040503050406030204" pitchFamily="18" charset="0"/>
                        </a:rPr>
                        <m:t>𝐹𝑅</m:t>
                      </m:r>
                      <m:r>
                        <a:rPr lang="en-GB" i="0" noProof="0" smtClean="0">
                          <a:latin typeface="Cambria Math" panose="02040503050406030204" pitchFamily="18" charset="0"/>
                        </a:rPr>
                        <m:t>=</m:t>
                      </m:r>
                      <m:f>
                        <m:fPr>
                          <m:ctrlPr>
                            <a:rPr lang="en-GB" i="0" noProof="0" smtClean="0">
                              <a:latin typeface="Cambria Math" panose="02040503050406030204" pitchFamily="18" charset="0"/>
                            </a:rPr>
                          </m:ctrlPr>
                        </m:fPr>
                        <m:num>
                          <m:r>
                            <a:rPr lang="en-GB" i="0" noProof="0" smtClean="0">
                              <a:latin typeface="Cambria Math" panose="02040503050406030204" pitchFamily="18" charset="0"/>
                            </a:rPr>
                            <m:t>1</m:t>
                          </m:r>
                        </m:num>
                        <m:den>
                          <m:r>
                            <a:rPr lang="en-GB" i="0" noProof="0" smtClean="0">
                              <a:latin typeface="Cambria Math" panose="02040503050406030204" pitchFamily="18" charset="0"/>
                            </a:rPr>
                            <m:t>2</m:t>
                          </m:r>
                        </m:den>
                      </m:f>
                      <m:nary>
                        <m:naryPr>
                          <m:subHide m:val="on"/>
                          <m:supHide m:val="on"/>
                          <m:ctrlPr>
                            <a:rPr lang="en-GB" i="1" noProof="0" smtClean="0">
                              <a:latin typeface="Cambria Math" panose="02040503050406030204" pitchFamily="18" charset="0"/>
                            </a:rPr>
                          </m:ctrlPr>
                        </m:naryPr>
                        <m:sub/>
                        <m:sup/>
                        <m:e>
                          <m:sSubSup>
                            <m:sSubSupPr>
                              <m:ctrlPr>
                                <a:rPr lang="en-GB" i="0" noProof="0" smtClean="0">
                                  <a:latin typeface="Cambria Math" panose="02040503050406030204" pitchFamily="18" charset="0"/>
                                </a:rPr>
                              </m:ctrlPr>
                            </m:sSubSupPr>
                            <m:e>
                              <m:r>
                                <m:rPr>
                                  <m:sty m:val="p"/>
                                </m:rPr>
                                <a:rPr lang="en-GB" i="0" noProof="0" smtClean="0">
                                  <a:latin typeface="Cambria Math" panose="02040503050406030204" pitchFamily="18" charset="0"/>
                                </a:rPr>
                                <m:t>Ω</m:t>
                              </m:r>
                            </m:e>
                            <m:sub>
                              <m:r>
                                <a:rPr lang="en-GB" i="0" noProof="0" smtClean="0">
                                  <a:latin typeface="Cambria Math" panose="02040503050406030204" pitchFamily="18" charset="0"/>
                                </a:rPr>
                                <m:t>3</m:t>
                              </m:r>
                            </m:sub>
                            <m:sup>
                              <m:r>
                                <a:rPr lang="it-IT" b="0" i="1" noProof="0" smtClean="0">
                                  <a:latin typeface="Cambria Math" panose="02040503050406030204" pitchFamily="18" charset="0"/>
                                </a:rPr>
                                <m:t>(</m:t>
                              </m:r>
                              <m:r>
                                <a:rPr lang="it-IT" b="0" i="1" noProof="0" smtClean="0">
                                  <a:latin typeface="Cambria Math" panose="02040503050406030204" pitchFamily="18" charset="0"/>
                                </a:rPr>
                                <m:t>𝑇</m:t>
                              </m:r>
                              <m:r>
                                <a:rPr lang="it-IT" b="0" i="1" noProof="0" smtClean="0">
                                  <a:latin typeface="Cambria Math" panose="02040503050406030204" pitchFamily="18" charset="0"/>
                                </a:rPr>
                                <m:t>)</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r>
                            <a:rPr lang="en-GB" i="1" noProof="0" smtClean="0">
                              <a:latin typeface="Cambria Math" panose="02040503050406030204" pitchFamily="18" charset="0"/>
                            </a:rPr>
                            <m:t>𝑑𝑧</m:t>
                          </m:r>
                        </m:e>
                      </m:nary>
                      <m:r>
                        <a:rPr lang="en-GB" i="0" noProof="0" smtClean="0">
                          <a:latin typeface="Cambria Math" panose="02040503050406030204" pitchFamily="18" charset="0"/>
                        </a:rPr>
                        <m:t>−</m:t>
                      </m:r>
                      <m:f>
                        <m:fPr>
                          <m:ctrlPr>
                            <a:rPr lang="en-GB" i="0" noProof="0" smtClean="0">
                              <a:latin typeface="Cambria Math" panose="02040503050406030204" pitchFamily="18" charset="0"/>
                            </a:rPr>
                          </m:ctrlPr>
                        </m:fPr>
                        <m:num>
                          <m:r>
                            <a:rPr lang="en-GB" i="0" noProof="0" smtClean="0">
                              <a:latin typeface="Cambria Math" panose="02040503050406030204" pitchFamily="18" charset="0"/>
                            </a:rPr>
                            <m:t>1</m:t>
                          </m:r>
                        </m:num>
                        <m:den>
                          <m:r>
                            <a:rPr lang="en-GB" i="0" noProof="0" smtClean="0">
                              <a:latin typeface="Cambria Math" panose="02040503050406030204" pitchFamily="18" charset="0"/>
                            </a:rPr>
                            <m:t>2</m:t>
                          </m:r>
                        </m:den>
                      </m:f>
                      <m:nary>
                        <m:naryPr>
                          <m:subHide m:val="on"/>
                          <m:supHide m:val="on"/>
                          <m:ctrlPr>
                            <a:rPr lang="en-GB" i="1" noProof="0" smtClean="0">
                              <a:latin typeface="Cambria Math" panose="02040503050406030204" pitchFamily="18" charset="0"/>
                            </a:rPr>
                          </m:ctrlPr>
                        </m:naryPr>
                        <m:sub/>
                        <m:sup/>
                        <m:e>
                          <m:f>
                            <m:fPr>
                              <m:ctrlPr>
                                <a:rPr lang="en-GB" i="1" noProof="0" smtClean="0">
                                  <a:latin typeface="Cambria Math" panose="02040503050406030204" pitchFamily="18" charset="0"/>
                                </a:rPr>
                              </m:ctrlPr>
                            </m:fPr>
                            <m:num>
                              <m:sSubSup>
                                <m:sSubSupPr>
                                  <m:ctrlPr>
                                    <a:rPr lang="en-GB" i="0" noProof="0" smtClean="0">
                                      <a:latin typeface="Cambria Math" panose="02040503050406030204" pitchFamily="18" charset="0"/>
                                    </a:rPr>
                                  </m:ctrlPr>
                                </m:sSubSupPr>
                                <m:e>
                                  <m:r>
                                    <m:rPr>
                                      <m:sty m:val="p"/>
                                    </m:rPr>
                                    <a:rPr lang="en-GB" i="0" noProof="0" smtClean="0">
                                      <a:latin typeface="Cambria Math" panose="02040503050406030204" pitchFamily="18" charset="0"/>
                                    </a:rPr>
                                    <m:t>Ω</m:t>
                                  </m:r>
                                </m:e>
                                <m:sub>
                                  <m:r>
                                    <a:rPr lang="en-GB" i="0" noProof="0" smtClean="0">
                                      <a:latin typeface="Cambria Math" panose="02040503050406030204" pitchFamily="18" charset="0"/>
                                    </a:rPr>
                                    <m:t>1</m:t>
                                  </m:r>
                                </m:sub>
                                <m:sup>
                                  <m:r>
                                    <a:rPr lang="it-IT" b="0" i="1" noProof="0" smtClean="0">
                                      <a:latin typeface="Cambria Math" panose="02040503050406030204" pitchFamily="18" charset="0"/>
                                    </a:rPr>
                                    <m:t>(</m:t>
                                  </m:r>
                                  <m:r>
                                    <a:rPr lang="it-IT" i="1">
                                      <a:latin typeface="Cambria Math" panose="02040503050406030204" pitchFamily="18" charset="0"/>
                                    </a:rPr>
                                    <m:t>𝑇</m:t>
                                  </m:r>
                                  <m:r>
                                    <a:rPr lang="it-IT" b="0" i="1" smtClean="0">
                                      <a:latin typeface="Cambria Math" panose="02040503050406030204" pitchFamily="18" charset="0"/>
                                    </a:rPr>
                                    <m:t>)</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1</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3</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r>
                                <a:rPr lang="en-GB" i="0" noProof="0" smtClean="0">
                                  <a:latin typeface="Cambria Math" panose="02040503050406030204" pitchFamily="18" charset="0"/>
                                </a:rPr>
                                <m:t>+</m:t>
                              </m:r>
                              <m:sSubSup>
                                <m:sSubSupPr>
                                  <m:ctrlPr>
                                    <a:rPr lang="en-GB" i="0" noProof="0" smtClean="0">
                                      <a:latin typeface="Cambria Math" panose="02040503050406030204" pitchFamily="18" charset="0"/>
                                    </a:rPr>
                                  </m:ctrlPr>
                                </m:sSubSupPr>
                                <m:e>
                                  <m:r>
                                    <m:rPr>
                                      <m:sty m:val="p"/>
                                    </m:rPr>
                                    <a:rPr lang="en-GB" i="0" noProof="0" smtClean="0">
                                      <a:latin typeface="Cambria Math" panose="02040503050406030204" pitchFamily="18" charset="0"/>
                                    </a:rPr>
                                    <m:t>Ω</m:t>
                                  </m:r>
                                </m:e>
                                <m:sub>
                                  <m:r>
                                    <a:rPr lang="en-GB" i="0" noProof="0" smtClean="0">
                                      <a:latin typeface="Cambria Math" panose="02040503050406030204" pitchFamily="18" charset="0"/>
                                    </a:rPr>
                                    <m:t>2</m:t>
                                  </m:r>
                                </m:sub>
                                <m:sup>
                                  <m:r>
                                    <a:rPr lang="it-IT" i="1">
                                      <a:latin typeface="Cambria Math" panose="02040503050406030204" pitchFamily="18" charset="0"/>
                                    </a:rPr>
                                    <m:t>(</m:t>
                                  </m:r>
                                  <m:r>
                                    <a:rPr lang="it-IT" i="1">
                                      <a:latin typeface="Cambria Math" panose="02040503050406030204" pitchFamily="18" charset="0"/>
                                    </a:rPr>
                                    <m:t>𝑇</m:t>
                                  </m:r>
                                  <m:r>
                                    <a:rPr lang="it-IT" i="1">
                                      <a:latin typeface="Cambria Math" panose="02040503050406030204" pitchFamily="18" charset="0"/>
                                    </a:rPr>
                                    <m:t>)</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2</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3</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num>
                            <m:den>
                              <m:sSubSup>
                                <m:sSubSupPr>
                                  <m:ctrlPr>
                                    <a:rPr lang="en-GB" i="1" noProof="0" smtClean="0">
                                      <a:latin typeface="Cambria Math" panose="02040503050406030204" pitchFamily="18" charset="0"/>
                                    </a:rPr>
                                  </m:ctrlPr>
                                </m:sSubSupPr>
                                <m:e>
                                  <m:r>
                                    <a:rPr lang="en-GB" i="1" noProof="0" smtClean="0">
                                      <a:latin typeface="Cambria Math" panose="02040503050406030204" pitchFamily="18" charset="0"/>
                                    </a:rPr>
                                    <m:t>𝑠</m:t>
                                  </m:r>
                                </m:e>
                                <m:sub>
                                  <m:r>
                                    <a:rPr lang="en-GB" i="0" noProof="0" smtClean="0">
                                      <a:latin typeface="Cambria Math" panose="02040503050406030204" pitchFamily="18" charset="0"/>
                                    </a:rPr>
                                    <m:t>1</m:t>
                                  </m:r>
                                </m:sub>
                                <m:sup>
                                  <m:r>
                                    <a:rPr lang="en-GB" i="0" noProof="0" smtClean="0">
                                      <a:latin typeface="Cambria Math" panose="02040503050406030204" pitchFamily="18" charset="0"/>
                                    </a:rPr>
                                    <m:t>2</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r>
                                <a:rPr lang="en-GB" i="0" noProof="0" smtClean="0">
                                  <a:latin typeface="Cambria Math" panose="02040503050406030204" pitchFamily="18" charset="0"/>
                                </a:rPr>
                                <m:t>+</m:t>
                              </m:r>
                              <m:sSubSup>
                                <m:sSubSupPr>
                                  <m:ctrlPr>
                                    <a:rPr lang="en-GB" i="1" noProof="0" smtClean="0">
                                      <a:latin typeface="Cambria Math" panose="02040503050406030204" pitchFamily="18" charset="0"/>
                                    </a:rPr>
                                  </m:ctrlPr>
                                </m:sSubSupPr>
                                <m:e>
                                  <m:r>
                                    <a:rPr lang="en-GB" i="1" noProof="0" smtClean="0">
                                      <a:latin typeface="Cambria Math" panose="02040503050406030204" pitchFamily="18" charset="0"/>
                                    </a:rPr>
                                    <m:t>𝑠</m:t>
                                  </m:r>
                                </m:e>
                                <m:sub>
                                  <m:r>
                                    <a:rPr lang="en-GB" i="0" noProof="0" smtClean="0">
                                      <a:latin typeface="Cambria Math" panose="02040503050406030204" pitchFamily="18" charset="0"/>
                                    </a:rPr>
                                    <m:t>2</m:t>
                                  </m:r>
                                </m:sub>
                                <m:sup>
                                  <m:r>
                                    <a:rPr lang="en-GB" i="0" noProof="0" smtClean="0">
                                      <a:latin typeface="Cambria Math" panose="02040503050406030204" pitchFamily="18" charset="0"/>
                                    </a:rPr>
                                    <m:t>2</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den>
                          </m:f>
                        </m:e>
                      </m:nary>
                      <m:r>
                        <a:rPr lang="en-GB" i="1" noProof="0" smtClean="0">
                          <a:latin typeface="Cambria Math" panose="02040503050406030204" pitchFamily="18" charset="0"/>
                        </a:rPr>
                        <m:t>𝑑𝑧</m:t>
                      </m:r>
                    </m:oMath>
                  </m:oMathPara>
                </a14:m>
                <a:endParaRPr lang="en-GB" noProof="0" dirty="0"/>
              </a:p>
            </p:txBody>
          </p:sp>
        </mc:Choice>
        <mc:Fallback xmlns="">
          <p:sp>
            <p:nvSpPr>
              <p:cNvPr id="19" name="CasellaDiTesto 18">
                <a:extLst>
                  <a:ext uri="{FF2B5EF4-FFF2-40B4-BE49-F238E27FC236}">
                    <a16:creationId xmlns:a16="http://schemas.microsoft.com/office/drawing/2014/main" id="{1D9B8D17-BDAE-2C9B-229A-BB4559AD296E}"/>
                  </a:ext>
                </a:extLst>
              </p:cNvPr>
              <p:cNvSpPr txBox="1">
                <a:spLocks noRot="1" noChangeAspect="1" noMove="1" noResize="1" noEditPoints="1" noAdjustHandles="1" noChangeArrowheads="1" noChangeShapeType="1" noTextEdit="1"/>
              </p:cNvSpPr>
              <p:nvPr/>
            </p:nvSpPr>
            <p:spPr>
              <a:xfrm>
                <a:off x="4854045" y="1154510"/>
                <a:ext cx="6844894" cy="765979"/>
              </a:xfrm>
              <a:prstGeom prst="rect">
                <a:avLst/>
              </a:prstGeom>
              <a:blipFill>
                <a:blip r:embed="rId5"/>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24" name="CasellaDiTesto 23">
                <a:extLst>
                  <a:ext uri="{FF2B5EF4-FFF2-40B4-BE49-F238E27FC236}">
                    <a16:creationId xmlns:a16="http://schemas.microsoft.com/office/drawing/2014/main" id="{2811F228-4AFB-DC05-4431-8D1D337DCFEA}"/>
                  </a:ext>
                </a:extLst>
              </p:cNvPr>
              <p:cNvSpPr txBox="1"/>
              <p:nvPr/>
            </p:nvSpPr>
            <p:spPr>
              <a:xfrm>
                <a:off x="4854045" y="2223325"/>
                <a:ext cx="6562648" cy="767390"/>
              </a:xfrm>
              <a:prstGeom prst="rect">
                <a:avLst/>
              </a:prstGeom>
              <a:noFill/>
            </p:spPr>
            <p:txBody>
              <a:bodyPr wrap="square">
                <a:spAutoFit/>
              </a:bodyPr>
              <a:lstStyle/>
              <a:p>
                <a:pPr/>
                <a14:m>
                  <m:oMathPara xmlns:m="http://schemas.openxmlformats.org/officeDocument/2006/math">
                    <m:oMath>
                      <m:r>
                        <a:rPr lang="en-GB" i="1" noProof="0" smtClean="0">
                          <a:latin typeface="Cambria Math" panose="02040503050406030204" pitchFamily="18" charset="0"/>
                        </a:rPr>
                        <m:t>𝐶𝑀</m:t>
                      </m:r>
                      <m:r>
                        <a:rPr lang="en-GB" i="0" noProof="0" smtClean="0">
                          <a:latin typeface="Cambria Math" panose="02040503050406030204" pitchFamily="18" charset="0"/>
                        </a:rPr>
                        <m:t>=</m:t>
                      </m:r>
                      <m:nary>
                        <m:naryPr>
                          <m:subHide m:val="on"/>
                          <m:supHide m:val="on"/>
                          <m:ctrlPr>
                            <a:rPr lang="en-GB" i="1" noProof="0" smtClean="0">
                              <a:latin typeface="Cambria Math" panose="02040503050406030204" pitchFamily="18" charset="0"/>
                            </a:rPr>
                          </m:ctrlPr>
                        </m:naryPr>
                        <m:sub/>
                        <m:sup/>
                        <m:e>
                          <m:sSubSup>
                            <m:sSubSupPr>
                              <m:ctrlPr>
                                <a:rPr lang="en-GB" i="0" noProof="0" smtClean="0">
                                  <a:latin typeface="Cambria Math" panose="02040503050406030204" pitchFamily="18" charset="0"/>
                                </a:rPr>
                              </m:ctrlPr>
                            </m:sSubSupPr>
                            <m:e>
                              <m:r>
                                <m:rPr>
                                  <m:sty m:val="p"/>
                                </m:rPr>
                                <a:rPr lang="en-GB" i="0" noProof="0" smtClean="0">
                                  <a:latin typeface="Cambria Math" panose="02040503050406030204" pitchFamily="18" charset="0"/>
                                </a:rPr>
                                <m:t>Ω</m:t>
                              </m:r>
                            </m:e>
                            <m:sub>
                              <m:r>
                                <a:rPr lang="en-GB" i="0" noProof="0" smtClean="0">
                                  <a:latin typeface="Cambria Math" panose="02040503050406030204" pitchFamily="18" charset="0"/>
                                </a:rPr>
                                <m:t>1</m:t>
                              </m:r>
                            </m:sub>
                            <m:sup>
                              <m:r>
                                <a:rPr lang="it-IT" i="1">
                                  <a:latin typeface="Cambria Math" panose="02040503050406030204" pitchFamily="18" charset="0"/>
                                </a:rPr>
                                <m:t>(</m:t>
                              </m:r>
                              <m:r>
                                <a:rPr lang="it-IT" i="1">
                                  <a:latin typeface="Cambria Math" panose="02040503050406030204" pitchFamily="18" charset="0"/>
                                </a:rPr>
                                <m:t>𝑇</m:t>
                              </m:r>
                              <m:r>
                                <a:rPr lang="it-IT" i="1">
                                  <a:latin typeface="Cambria Math" panose="02040503050406030204" pitchFamily="18" charset="0"/>
                                </a:rPr>
                                <m:t>)</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r>
                            <a:rPr lang="en-GB" i="1" noProof="0" smtClean="0">
                              <a:latin typeface="Cambria Math" panose="02040503050406030204" pitchFamily="18" charset="0"/>
                            </a:rPr>
                            <m:t>𝑑𝑧</m:t>
                          </m:r>
                        </m:e>
                      </m:nary>
                      <m:r>
                        <a:rPr lang="en-GB" i="0" noProof="0" smtClean="0">
                          <a:latin typeface="Cambria Math" panose="02040503050406030204" pitchFamily="18" charset="0"/>
                        </a:rPr>
                        <m:t>−</m:t>
                      </m:r>
                      <m:nary>
                        <m:naryPr>
                          <m:subHide m:val="on"/>
                          <m:supHide m:val="on"/>
                          <m:ctrlPr>
                            <a:rPr lang="en-GB" i="1" noProof="0" smtClean="0">
                              <a:latin typeface="Cambria Math" panose="02040503050406030204" pitchFamily="18" charset="0"/>
                            </a:rPr>
                          </m:ctrlPr>
                        </m:naryPr>
                        <m:sub/>
                        <m:sup/>
                        <m:e>
                          <m:f>
                            <m:fPr>
                              <m:ctrlPr>
                                <a:rPr lang="en-GB" i="1" noProof="0" smtClean="0">
                                  <a:latin typeface="Cambria Math" panose="02040503050406030204" pitchFamily="18" charset="0"/>
                                </a:rPr>
                              </m:ctrlPr>
                            </m:fPr>
                            <m:num>
                              <m:sSubSup>
                                <m:sSubSupPr>
                                  <m:ctrlPr>
                                    <a:rPr lang="en-GB" i="0" noProof="0" smtClean="0">
                                      <a:latin typeface="Cambria Math" panose="02040503050406030204" pitchFamily="18" charset="0"/>
                                    </a:rPr>
                                  </m:ctrlPr>
                                </m:sSubSupPr>
                                <m:e>
                                  <m:r>
                                    <m:rPr>
                                      <m:sty m:val="p"/>
                                    </m:rPr>
                                    <a:rPr lang="en-GB" i="0" noProof="0" smtClean="0">
                                      <a:latin typeface="Cambria Math" panose="02040503050406030204" pitchFamily="18" charset="0"/>
                                    </a:rPr>
                                    <m:t>Ω</m:t>
                                  </m:r>
                                </m:e>
                                <m:sub>
                                  <m:r>
                                    <a:rPr lang="en-GB" i="0" noProof="0" smtClean="0">
                                      <a:latin typeface="Cambria Math" panose="02040503050406030204" pitchFamily="18" charset="0"/>
                                    </a:rPr>
                                    <m:t>2</m:t>
                                  </m:r>
                                </m:sub>
                                <m:sup>
                                  <m:r>
                                    <a:rPr lang="it-IT" i="1">
                                      <a:latin typeface="Cambria Math" panose="02040503050406030204" pitchFamily="18" charset="0"/>
                                    </a:rPr>
                                    <m:t>(</m:t>
                                  </m:r>
                                  <m:r>
                                    <a:rPr lang="it-IT" i="1">
                                      <a:latin typeface="Cambria Math" panose="02040503050406030204" pitchFamily="18" charset="0"/>
                                    </a:rPr>
                                    <m:t>𝑇</m:t>
                                  </m:r>
                                  <m:r>
                                    <a:rPr lang="it-IT" i="1">
                                      <a:latin typeface="Cambria Math" panose="02040503050406030204" pitchFamily="18" charset="0"/>
                                    </a:rPr>
                                    <m:t>)</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2</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1</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r>
                                <a:rPr lang="en-GB" i="0" noProof="0" smtClean="0">
                                  <a:latin typeface="Cambria Math" panose="02040503050406030204" pitchFamily="18" charset="0"/>
                                </a:rPr>
                                <m:t>+</m:t>
                              </m:r>
                              <m:sSubSup>
                                <m:sSubSupPr>
                                  <m:ctrlPr>
                                    <a:rPr lang="en-GB" i="0" noProof="0" smtClean="0">
                                      <a:latin typeface="Cambria Math" panose="02040503050406030204" pitchFamily="18" charset="0"/>
                                    </a:rPr>
                                  </m:ctrlPr>
                                </m:sSubSupPr>
                                <m:e>
                                  <m:r>
                                    <m:rPr>
                                      <m:sty m:val="p"/>
                                    </m:rPr>
                                    <a:rPr lang="en-GB" i="0" noProof="0" smtClean="0">
                                      <a:latin typeface="Cambria Math" panose="02040503050406030204" pitchFamily="18" charset="0"/>
                                    </a:rPr>
                                    <m:t>Ω</m:t>
                                  </m:r>
                                </m:e>
                                <m:sub>
                                  <m:r>
                                    <a:rPr lang="en-GB" i="0" noProof="0" smtClean="0">
                                      <a:latin typeface="Cambria Math" panose="02040503050406030204" pitchFamily="18" charset="0"/>
                                    </a:rPr>
                                    <m:t>3</m:t>
                                  </m:r>
                                </m:sub>
                                <m:sup>
                                  <m:r>
                                    <a:rPr lang="it-IT" i="1">
                                      <a:latin typeface="Cambria Math" panose="02040503050406030204" pitchFamily="18" charset="0"/>
                                    </a:rPr>
                                    <m:t>(</m:t>
                                  </m:r>
                                  <m:r>
                                    <a:rPr lang="it-IT" i="1">
                                      <a:latin typeface="Cambria Math" panose="02040503050406030204" pitchFamily="18" charset="0"/>
                                    </a:rPr>
                                    <m:t>𝑇</m:t>
                                  </m:r>
                                  <m:r>
                                    <a:rPr lang="it-IT" i="1">
                                      <a:latin typeface="Cambria Math" panose="02040503050406030204" pitchFamily="18" charset="0"/>
                                    </a:rPr>
                                    <m:t>)</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3</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sSub>
                                <m:sSubPr>
                                  <m:ctrlPr>
                                    <a:rPr lang="en-GB" i="1" noProof="0" smtClean="0">
                                      <a:latin typeface="Cambria Math" panose="02040503050406030204" pitchFamily="18" charset="0"/>
                                    </a:rPr>
                                  </m:ctrlPr>
                                </m:sSubPr>
                                <m:e>
                                  <m:r>
                                    <a:rPr lang="en-GB" i="1" noProof="0" smtClean="0">
                                      <a:latin typeface="Cambria Math" panose="02040503050406030204" pitchFamily="18" charset="0"/>
                                    </a:rPr>
                                    <m:t>𝑠</m:t>
                                  </m:r>
                                </m:e>
                                <m:sub>
                                  <m:r>
                                    <a:rPr lang="en-GB" i="0" noProof="0" smtClean="0">
                                      <a:latin typeface="Cambria Math" panose="02040503050406030204" pitchFamily="18" charset="0"/>
                                    </a:rPr>
                                    <m:t>1</m:t>
                                  </m:r>
                                </m:sub>
                              </m:sSub>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num>
                            <m:den>
                              <m:sSubSup>
                                <m:sSubSupPr>
                                  <m:ctrlPr>
                                    <a:rPr lang="en-GB" i="1" noProof="0" smtClean="0">
                                      <a:latin typeface="Cambria Math" panose="02040503050406030204" pitchFamily="18" charset="0"/>
                                    </a:rPr>
                                  </m:ctrlPr>
                                </m:sSubSupPr>
                                <m:e>
                                  <m:r>
                                    <a:rPr lang="en-GB" i="1" noProof="0" smtClean="0">
                                      <a:latin typeface="Cambria Math" panose="02040503050406030204" pitchFamily="18" charset="0"/>
                                    </a:rPr>
                                    <m:t>𝑠</m:t>
                                  </m:r>
                                </m:e>
                                <m:sub>
                                  <m:r>
                                    <a:rPr lang="en-GB" i="0" noProof="0" smtClean="0">
                                      <a:latin typeface="Cambria Math" panose="02040503050406030204" pitchFamily="18" charset="0"/>
                                    </a:rPr>
                                    <m:t>2</m:t>
                                  </m:r>
                                </m:sub>
                                <m:sup>
                                  <m:r>
                                    <a:rPr lang="en-GB" i="0" noProof="0" smtClean="0">
                                      <a:latin typeface="Cambria Math" panose="02040503050406030204" pitchFamily="18" charset="0"/>
                                    </a:rPr>
                                    <m:t>2</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r>
                                <a:rPr lang="en-GB" i="0" noProof="0" smtClean="0">
                                  <a:latin typeface="Cambria Math" panose="02040503050406030204" pitchFamily="18" charset="0"/>
                                </a:rPr>
                                <m:t>+</m:t>
                              </m:r>
                              <m:sSubSup>
                                <m:sSubSupPr>
                                  <m:ctrlPr>
                                    <a:rPr lang="en-GB" i="1" noProof="0" smtClean="0">
                                      <a:latin typeface="Cambria Math" panose="02040503050406030204" pitchFamily="18" charset="0"/>
                                    </a:rPr>
                                  </m:ctrlPr>
                                </m:sSubSupPr>
                                <m:e>
                                  <m:r>
                                    <a:rPr lang="en-GB" i="1" noProof="0" smtClean="0">
                                      <a:latin typeface="Cambria Math" panose="02040503050406030204" pitchFamily="18" charset="0"/>
                                    </a:rPr>
                                    <m:t>𝑠</m:t>
                                  </m:r>
                                </m:e>
                                <m:sub>
                                  <m:r>
                                    <a:rPr lang="en-GB" i="0" noProof="0" smtClean="0">
                                      <a:latin typeface="Cambria Math" panose="02040503050406030204" pitchFamily="18" charset="0"/>
                                    </a:rPr>
                                    <m:t>3</m:t>
                                  </m:r>
                                </m:sub>
                                <m:sup>
                                  <m:r>
                                    <a:rPr lang="en-GB" i="0" noProof="0" smtClean="0">
                                      <a:latin typeface="Cambria Math" panose="02040503050406030204" pitchFamily="18" charset="0"/>
                                    </a:rPr>
                                    <m:t>2</m:t>
                                  </m:r>
                                </m:sup>
                              </m:sSubSup>
                              <m:d>
                                <m:dPr>
                                  <m:ctrlPr>
                                    <a:rPr lang="en-GB" i="1" noProof="0" smtClean="0">
                                      <a:latin typeface="Cambria Math" panose="02040503050406030204" pitchFamily="18" charset="0"/>
                                    </a:rPr>
                                  </m:ctrlPr>
                                </m:dPr>
                                <m:e>
                                  <m:r>
                                    <a:rPr lang="en-GB" i="1" noProof="0" smtClean="0">
                                      <a:latin typeface="Cambria Math" panose="02040503050406030204" pitchFamily="18" charset="0"/>
                                    </a:rPr>
                                    <m:t>𝑧</m:t>
                                  </m:r>
                                </m:e>
                              </m:d>
                            </m:den>
                          </m:f>
                          <m:r>
                            <a:rPr lang="en-GB" i="1" noProof="0" smtClean="0">
                              <a:latin typeface="Cambria Math" panose="02040503050406030204" pitchFamily="18" charset="0"/>
                            </a:rPr>
                            <m:t>𝑑𝑧</m:t>
                          </m:r>
                        </m:e>
                      </m:nary>
                    </m:oMath>
                  </m:oMathPara>
                </a14:m>
                <a:endParaRPr lang="en-GB" noProof="0" dirty="0"/>
              </a:p>
            </p:txBody>
          </p:sp>
        </mc:Choice>
        <mc:Fallback xmlns="">
          <p:sp>
            <p:nvSpPr>
              <p:cNvPr id="24" name="CasellaDiTesto 23">
                <a:extLst>
                  <a:ext uri="{FF2B5EF4-FFF2-40B4-BE49-F238E27FC236}">
                    <a16:creationId xmlns:a16="http://schemas.microsoft.com/office/drawing/2014/main" id="{2811F228-4AFB-DC05-4431-8D1D337DCFEA}"/>
                  </a:ext>
                </a:extLst>
              </p:cNvPr>
              <p:cNvSpPr txBox="1">
                <a:spLocks noRot="1" noChangeAspect="1" noMove="1" noResize="1" noEditPoints="1" noAdjustHandles="1" noChangeArrowheads="1" noChangeShapeType="1" noTextEdit="1"/>
              </p:cNvSpPr>
              <p:nvPr/>
            </p:nvSpPr>
            <p:spPr>
              <a:xfrm>
                <a:off x="4854045" y="2223325"/>
                <a:ext cx="6562648" cy="767390"/>
              </a:xfrm>
              <a:prstGeom prst="rect">
                <a:avLst/>
              </a:prstGeom>
              <a:blipFill>
                <a:blip r:embed="rId6"/>
                <a:stretch>
                  <a:fillRect/>
                </a:stretch>
              </a:blipFill>
            </p:spPr>
            <p:txBody>
              <a:bodyPr/>
              <a:lstStyle/>
              <a:p>
                <a:r>
                  <a:rPr lang="it-IT">
                    <a:noFill/>
                  </a:rPr>
                  <a:t> </a:t>
                </a:r>
              </a:p>
            </p:txBody>
          </p:sp>
        </mc:Fallback>
      </mc:AlternateContent>
    </p:spTree>
    <p:extLst>
      <p:ext uri="{BB962C8B-B14F-4D97-AF65-F5344CB8AC3E}">
        <p14:creationId xmlns:p14="http://schemas.microsoft.com/office/powerpoint/2010/main" val="958398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F2AC6-EE81-9E0C-8161-B8C227FFC3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D76025-4814-9187-D858-5EF41F8CF185}"/>
              </a:ext>
            </a:extLst>
          </p:cNvPr>
          <p:cNvSpPr>
            <a:spLocks noGrp="1"/>
          </p:cNvSpPr>
          <p:nvPr>
            <p:ph type="title"/>
          </p:nvPr>
        </p:nvSpPr>
        <p:spPr/>
        <p:txBody>
          <a:bodyPr/>
          <a:lstStyle/>
          <a:p>
            <a:r>
              <a:rPr lang="it-IT" dirty="0" err="1">
                <a:latin typeface="Cambria" panose="02040503050406030204" pitchFamily="18" charset="0"/>
                <a:ea typeface="Cambria" panose="02040503050406030204" pitchFamily="18" charset="0"/>
              </a:rPr>
              <a:t>Robustness</a:t>
            </a:r>
            <a:r>
              <a:rPr lang="it-IT" dirty="0">
                <a:latin typeface="Cambria" panose="02040503050406030204" pitchFamily="18" charset="0"/>
                <a:ea typeface="Cambria" panose="02040503050406030204" pitchFamily="18" charset="0"/>
              </a:rPr>
              <a:t> with </a:t>
            </a:r>
            <a:r>
              <a:rPr lang="it-IT" dirty="0" err="1">
                <a:latin typeface="Cambria" panose="02040503050406030204" pitchFamily="18" charset="0"/>
                <a:ea typeface="Cambria" panose="02040503050406030204" pitchFamily="18" charset="0"/>
              </a:rPr>
              <a:t>respect</a:t>
            </a:r>
            <a:r>
              <a:rPr lang="it-IT" dirty="0">
                <a:latin typeface="Cambria" panose="02040503050406030204" pitchFamily="18" charset="0"/>
                <a:ea typeface="Cambria" panose="02040503050406030204" pitchFamily="18" charset="0"/>
              </a:rPr>
              <a:t> to </a:t>
            </a:r>
            <a:r>
              <a:rPr lang="it-IT" dirty="0" err="1">
                <a:latin typeface="Cambria" panose="02040503050406030204" pitchFamily="18" charset="0"/>
                <a:ea typeface="Cambria" panose="02040503050406030204" pitchFamily="18" charset="0"/>
              </a:rPr>
              <a:t>outliers</a:t>
            </a:r>
            <a:endParaRPr lang="en-GB" noProof="0" dirty="0">
              <a:latin typeface="Cambria" panose="02040503050406030204" pitchFamily="18" charset="0"/>
              <a:ea typeface="Cambria" panose="020405030504060302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5EC9E0C8-CB9E-DA49-A98B-881AA2A1617E}"/>
              </a:ext>
            </a:extLst>
          </p:cNvPr>
          <p:cNvSpPr>
            <a:spLocks noGrp="1"/>
          </p:cNvSpPr>
          <p:nvPr>
            <p:ph type="sldNum" sz="quarter" idx="12"/>
          </p:nvPr>
        </p:nvSpPr>
        <p:spPr/>
        <p:txBody>
          <a:bodyPr/>
          <a:lstStyle/>
          <a:p>
            <a:fld id="{6A6D9FA1-99C7-4910-8E32-B85D378B0060}" type="slidenum">
              <a:rPr lang="en-GB" noProof="0" smtClean="0">
                <a:solidFill>
                  <a:prstClr val="white"/>
                </a:solidFill>
              </a:rPr>
              <a:pPr/>
              <a:t>14</a:t>
            </a:fld>
            <a:endParaRPr lang="en-GB" noProof="0" dirty="0">
              <a:solidFill>
                <a:prstClr val="white"/>
              </a:solidFill>
            </a:endParaRPr>
          </a:p>
        </p:txBody>
      </p:sp>
      <p:sp>
        <p:nvSpPr>
          <p:cNvPr id="8" name="Footer Placeholder 3">
            <a:extLst>
              <a:ext uri="{FF2B5EF4-FFF2-40B4-BE49-F238E27FC236}">
                <a16:creationId xmlns:a16="http://schemas.microsoft.com/office/drawing/2014/main" id="{BF9C61C1-B085-60B3-5937-F471F42C0061}"/>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7" name="Content Placeholder 2">
            <a:extLst>
              <a:ext uri="{FF2B5EF4-FFF2-40B4-BE49-F238E27FC236}">
                <a16:creationId xmlns:a16="http://schemas.microsoft.com/office/drawing/2014/main" id="{CE51422E-2FB1-38E4-9923-66FB167246E0}"/>
              </a:ext>
            </a:extLst>
          </p:cNvPr>
          <p:cNvSpPr txBox="1">
            <a:spLocks/>
          </p:cNvSpPr>
          <p:nvPr/>
        </p:nvSpPr>
        <p:spPr>
          <a:xfrm>
            <a:off x="606165" y="1302200"/>
            <a:ext cx="4753235" cy="25475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GB" sz="1800" dirty="0">
                <a:latin typeface="Cambria" panose="02040503050406030204" pitchFamily="18" charset="0"/>
                <a:ea typeface="Cambria" panose="02040503050406030204" pitchFamily="18" charset="0"/>
                <a:cs typeface="Times New Roman" panose="02020603050405020304" pitchFamily="18" charset="0"/>
              </a:rPr>
              <a:t>Sometimes </a:t>
            </a:r>
            <a:r>
              <a:rPr lang="en-GB" sz="1800" b="1" dirty="0">
                <a:latin typeface="Cambria" panose="02040503050406030204" pitchFamily="18" charset="0"/>
                <a:ea typeface="Cambria" panose="02040503050406030204" pitchFamily="18" charset="0"/>
                <a:cs typeface="Times New Roman" panose="02020603050405020304" pitchFamily="18" charset="0"/>
              </a:rPr>
              <a:t>diagnostics</a:t>
            </a:r>
            <a:r>
              <a:rPr lang="en-GB" sz="1800" dirty="0">
                <a:latin typeface="Cambria" panose="02040503050406030204" pitchFamily="18" charset="0"/>
                <a:ea typeface="Cambria" panose="02040503050406030204" pitchFamily="18" charset="0"/>
                <a:cs typeface="Times New Roman" panose="02020603050405020304" pitchFamily="18" charset="0"/>
              </a:rPr>
              <a:t> may be </a:t>
            </a:r>
            <a:r>
              <a:rPr lang="en-GB" sz="1800" b="1" dirty="0">
                <a:latin typeface="Cambria" panose="02040503050406030204" pitchFamily="18" charset="0"/>
                <a:ea typeface="Cambria" panose="02040503050406030204" pitchFamily="18" charset="0"/>
                <a:cs typeface="Times New Roman" panose="02020603050405020304" pitchFamily="18" charset="0"/>
              </a:rPr>
              <a:t>faulty</a:t>
            </a:r>
            <a:r>
              <a:rPr lang="en-GB" sz="1800" dirty="0">
                <a:latin typeface="Cambria" panose="02040503050406030204" pitchFamily="18" charset="0"/>
                <a:ea typeface="Cambria" panose="02040503050406030204" pitchFamily="18" charset="0"/>
                <a:cs typeface="Times New Roman" panose="02020603050405020304" pitchFamily="18" charset="0"/>
              </a:rPr>
              <a:t> resulting in outlier measurements. It can be difficult to detect them. </a:t>
            </a:r>
          </a:p>
          <a:p>
            <a:pPr algn="just"/>
            <a:endParaRPr lang="en-GB" sz="1800" dirty="0">
              <a:latin typeface="Cambria" panose="02040503050406030204" pitchFamily="18" charset="0"/>
              <a:ea typeface="Cambria" panose="02040503050406030204" pitchFamily="18" charset="0"/>
              <a:cs typeface="Times New Roman" panose="02020603050405020304" pitchFamily="18" charset="0"/>
            </a:endParaRPr>
          </a:p>
          <a:p>
            <a:pPr algn="just"/>
            <a:r>
              <a:rPr lang="en-GB" sz="1800" b="1" dirty="0">
                <a:latin typeface="Cambria" panose="02040503050406030204" pitchFamily="18" charset="0"/>
                <a:ea typeface="Cambria" panose="02040503050406030204" pitchFamily="18" charset="0"/>
                <a:cs typeface="Times New Roman" panose="02020603050405020304" pitchFamily="18" charset="0"/>
              </a:rPr>
              <a:t>Outliers are not a solution to the PDE</a:t>
            </a:r>
            <a:r>
              <a:rPr lang="en-GB" sz="1800" dirty="0">
                <a:latin typeface="Cambria" panose="02040503050406030204" pitchFamily="18" charset="0"/>
                <a:ea typeface="Cambria" panose="02040503050406030204" pitchFamily="18" charset="0"/>
                <a:cs typeface="Times New Roman" panose="02020603050405020304" pitchFamily="18" charset="0"/>
              </a:rPr>
              <a:t>. So, thanks to the multi-diagnostics approach, the system is over-constrained, and </a:t>
            </a:r>
            <a:r>
              <a:rPr lang="en-GB" sz="1800" b="1" dirty="0">
                <a:latin typeface="Cambria" panose="02040503050406030204" pitchFamily="18" charset="0"/>
                <a:ea typeface="Cambria" panose="02040503050406030204" pitchFamily="18" charset="0"/>
                <a:cs typeface="Times New Roman" panose="02020603050405020304" pitchFamily="18" charset="0"/>
              </a:rPr>
              <a:t>the PINN can filter them out</a:t>
            </a:r>
            <a:r>
              <a:rPr lang="en-GB" sz="1800" dirty="0">
                <a:latin typeface="Cambria" panose="02040503050406030204" pitchFamily="18" charset="0"/>
                <a:ea typeface="Cambria" panose="020405030504060302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graphicFrame>
            <p:nvGraphicFramePr>
              <p:cNvPr id="10" name="Tabella 9">
                <a:extLst>
                  <a:ext uri="{FF2B5EF4-FFF2-40B4-BE49-F238E27FC236}">
                    <a16:creationId xmlns:a16="http://schemas.microsoft.com/office/drawing/2014/main" id="{8603E33F-E8F4-1A14-3EDC-832759064962}"/>
                  </a:ext>
                </a:extLst>
              </p:cNvPr>
              <p:cNvGraphicFramePr>
                <a:graphicFrameLocks noGrp="1"/>
              </p:cNvGraphicFramePr>
              <p:nvPr>
                <p:extLst>
                  <p:ext uri="{D42A27DB-BD31-4B8C-83A1-F6EECF244321}">
                    <p14:modId xmlns:p14="http://schemas.microsoft.com/office/powerpoint/2010/main" val="3046048571"/>
                  </p:ext>
                </p:extLst>
              </p:nvPr>
            </p:nvGraphicFramePr>
            <p:xfrm>
              <a:off x="720080" y="4750714"/>
              <a:ext cx="11013630" cy="1357118"/>
            </p:xfrm>
            <a:graphic>
              <a:graphicData uri="http://schemas.openxmlformats.org/drawingml/2006/table">
                <a:tbl>
                  <a:tblPr firstRow="1" firstCol="1" bandRow="1">
                    <a:tableStyleId>{5C22544A-7EE6-4342-B048-85BDC9FD1C3A}</a:tableStyleId>
                  </a:tblPr>
                  <a:tblGrid>
                    <a:gridCol w="1702650">
                      <a:extLst>
                        <a:ext uri="{9D8B030D-6E8A-4147-A177-3AD203B41FA5}">
                          <a16:colId xmlns:a16="http://schemas.microsoft.com/office/drawing/2014/main" val="3426437937"/>
                        </a:ext>
                      </a:extLst>
                    </a:gridCol>
                    <a:gridCol w="1551830">
                      <a:extLst>
                        <a:ext uri="{9D8B030D-6E8A-4147-A177-3AD203B41FA5}">
                          <a16:colId xmlns:a16="http://schemas.microsoft.com/office/drawing/2014/main" val="1643931826"/>
                        </a:ext>
                      </a:extLst>
                    </a:gridCol>
                    <a:gridCol w="1551830">
                      <a:extLst>
                        <a:ext uri="{9D8B030D-6E8A-4147-A177-3AD203B41FA5}">
                          <a16:colId xmlns:a16="http://schemas.microsoft.com/office/drawing/2014/main" val="4143647635"/>
                        </a:ext>
                      </a:extLst>
                    </a:gridCol>
                    <a:gridCol w="1551830">
                      <a:extLst>
                        <a:ext uri="{9D8B030D-6E8A-4147-A177-3AD203B41FA5}">
                          <a16:colId xmlns:a16="http://schemas.microsoft.com/office/drawing/2014/main" val="1889696108"/>
                        </a:ext>
                      </a:extLst>
                    </a:gridCol>
                    <a:gridCol w="1551830">
                      <a:extLst>
                        <a:ext uri="{9D8B030D-6E8A-4147-A177-3AD203B41FA5}">
                          <a16:colId xmlns:a16="http://schemas.microsoft.com/office/drawing/2014/main" val="3098649924"/>
                        </a:ext>
                      </a:extLst>
                    </a:gridCol>
                    <a:gridCol w="1551830">
                      <a:extLst>
                        <a:ext uri="{9D8B030D-6E8A-4147-A177-3AD203B41FA5}">
                          <a16:colId xmlns:a16="http://schemas.microsoft.com/office/drawing/2014/main" val="3427124427"/>
                        </a:ext>
                      </a:extLst>
                    </a:gridCol>
                    <a:gridCol w="1551830">
                      <a:extLst>
                        <a:ext uri="{9D8B030D-6E8A-4147-A177-3AD203B41FA5}">
                          <a16:colId xmlns:a16="http://schemas.microsoft.com/office/drawing/2014/main" val="1119658432"/>
                        </a:ext>
                      </a:extLst>
                    </a:gridCol>
                  </a:tblGrid>
                  <a:tr h="377636">
                    <a:tc>
                      <a:txBody>
                        <a:bodyPr/>
                        <a:lstStyle/>
                        <a:p>
                          <a:pPr algn="just">
                            <a:lnSpc>
                              <a:spcPct val="107000"/>
                            </a:lnSpc>
                            <a:spcAft>
                              <a:spcPts val="800"/>
                            </a:spcAft>
                            <a:buNone/>
                          </a:pPr>
                          <a:r>
                            <a:rPr lang="en-GB" sz="1600" kern="100" noProof="0" dirty="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a:t> </a:t>
                          </a: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r>
                                  <a:rPr lang="en-GB" sz="1600" kern="100" noProof="0" smtClean="0">
                                    <a:solidFill>
                                      <a:schemeClr val="tx1"/>
                                    </a:solidFill>
                                    <a:effectLst/>
                                    <a:latin typeface="Cambria Math" panose="02040503050406030204" pitchFamily="18" charset="0"/>
                                    <a:ea typeface="Cambria Math" panose="02040503050406030204" pitchFamily="18" charset="0"/>
                                  </a:rPr>
                                  <m:t>𝝍</m:t>
                                </m:r>
                              </m:oMath>
                            </m:oMathPara>
                          </a14:m>
                          <a:endParaRPr lang="en-GB" sz="1600" kern="100" noProof="0" dirty="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ea typeface="Cambria Math" panose="02040503050406030204" pitchFamily="18" charset="0"/>
                                      </a:rPr>
                                    </m:ctrlPr>
                                  </m:sSubPr>
                                  <m:e>
                                    <m:r>
                                      <a:rPr lang="en-GB" sz="1600" kern="100" noProof="0">
                                        <a:solidFill>
                                          <a:schemeClr val="tx1"/>
                                        </a:solidFill>
                                        <a:effectLst/>
                                        <a:latin typeface="Cambria Math" panose="02040503050406030204" pitchFamily="18" charset="0"/>
                                        <a:ea typeface="Cambria Math" panose="02040503050406030204" pitchFamily="18" charset="0"/>
                                      </a:rPr>
                                      <m:t>𝑵</m:t>
                                    </m:r>
                                  </m:e>
                                  <m:sub>
                                    <m:r>
                                      <a:rPr lang="en-GB" sz="1600" kern="100" noProof="0">
                                        <a:solidFill>
                                          <a:schemeClr val="tx1"/>
                                        </a:solidFill>
                                        <a:effectLst/>
                                        <a:latin typeface="Cambria Math" panose="02040503050406030204" pitchFamily="18" charset="0"/>
                                        <a:ea typeface="Cambria Math" panose="02040503050406030204" pitchFamily="18" charset="0"/>
                                      </a:rPr>
                                      <m:t>𝒆</m:t>
                                    </m:r>
                                  </m:sub>
                                </m:sSub>
                              </m:oMath>
                            </m:oMathPara>
                          </a14:m>
                          <a:endParaRPr lang="en-GB" sz="1600" kern="100" noProof="0" dirty="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ea typeface="Cambria Math" panose="02040503050406030204" pitchFamily="18" charset="0"/>
                                      </a:rPr>
                                    </m:ctrlPr>
                                  </m:sSubPr>
                                  <m:e>
                                    <m:r>
                                      <a:rPr lang="en-GB" sz="1600" kern="100" noProof="0">
                                        <a:solidFill>
                                          <a:schemeClr val="tx1"/>
                                        </a:solidFill>
                                        <a:effectLst/>
                                        <a:latin typeface="Cambria Math" panose="02040503050406030204" pitchFamily="18" charset="0"/>
                                        <a:ea typeface="Cambria Math" panose="02040503050406030204" pitchFamily="18" charset="0"/>
                                      </a:rPr>
                                      <m:t>𝑻</m:t>
                                    </m:r>
                                  </m:e>
                                  <m:sub>
                                    <m:r>
                                      <a:rPr lang="en-GB" sz="1600" kern="100" noProof="0">
                                        <a:solidFill>
                                          <a:schemeClr val="tx1"/>
                                        </a:solidFill>
                                        <a:effectLst/>
                                        <a:latin typeface="Cambria Math" panose="02040503050406030204" pitchFamily="18" charset="0"/>
                                        <a:ea typeface="Cambria Math" panose="02040503050406030204" pitchFamily="18" charset="0"/>
                                      </a:rPr>
                                      <m:t>𝒆</m:t>
                                    </m:r>
                                  </m:sub>
                                </m:sSub>
                              </m:oMath>
                            </m:oMathPara>
                          </a14:m>
                          <a:endParaRPr lang="en-GB" sz="1600" kern="100" noProof="0" dirty="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ea typeface="Cambria Math" panose="02040503050406030204" pitchFamily="18" charset="0"/>
                                      </a:rPr>
                                    </m:ctrlPr>
                                  </m:sSubPr>
                                  <m:e>
                                    <m:r>
                                      <a:rPr lang="en-GB" sz="1600" kern="100" noProof="0">
                                        <a:solidFill>
                                          <a:schemeClr val="tx1"/>
                                        </a:solidFill>
                                        <a:effectLst/>
                                        <a:latin typeface="Cambria Math" panose="02040503050406030204" pitchFamily="18" charset="0"/>
                                        <a:ea typeface="Cambria Math" panose="02040503050406030204" pitchFamily="18" charset="0"/>
                                      </a:rPr>
                                      <m:t>𝑩</m:t>
                                    </m:r>
                                  </m:e>
                                  <m:sub>
                                    <m:r>
                                      <a:rPr lang="en-GB" sz="1600" kern="100" noProof="0">
                                        <a:solidFill>
                                          <a:schemeClr val="tx1"/>
                                        </a:solidFill>
                                        <a:effectLst/>
                                        <a:latin typeface="Cambria Math" panose="02040503050406030204" pitchFamily="18" charset="0"/>
                                        <a:ea typeface="Cambria Math" panose="02040503050406030204" pitchFamily="18" charset="0"/>
                                      </a:rPr>
                                      <m:t>𝑹</m:t>
                                    </m:r>
                                  </m:sub>
                                </m:sSub>
                              </m:oMath>
                            </m:oMathPara>
                          </a14:m>
                          <a:endParaRPr lang="en-GB" sz="1600" kern="100" noProof="0" dirty="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ea typeface="Cambria Math" panose="02040503050406030204" pitchFamily="18" charset="0"/>
                                      </a:rPr>
                                    </m:ctrlPr>
                                  </m:sSubPr>
                                  <m:e>
                                    <m:r>
                                      <a:rPr lang="en-GB" sz="1600" kern="100" noProof="0">
                                        <a:solidFill>
                                          <a:schemeClr val="tx1"/>
                                        </a:solidFill>
                                        <a:effectLst/>
                                        <a:latin typeface="Cambria Math" panose="02040503050406030204" pitchFamily="18" charset="0"/>
                                        <a:ea typeface="Cambria Math" panose="02040503050406030204" pitchFamily="18" charset="0"/>
                                      </a:rPr>
                                      <m:t>𝑩</m:t>
                                    </m:r>
                                  </m:e>
                                  <m:sub>
                                    <m:r>
                                      <a:rPr lang="en-GB" sz="1600" kern="100" noProof="0">
                                        <a:solidFill>
                                          <a:schemeClr val="tx1"/>
                                        </a:solidFill>
                                        <a:effectLst/>
                                        <a:latin typeface="Cambria Math" panose="02040503050406030204" pitchFamily="18" charset="0"/>
                                        <a:ea typeface="Cambria Math" panose="02040503050406030204" pitchFamily="18" charset="0"/>
                                      </a:rPr>
                                      <m:t>𝝓</m:t>
                                    </m:r>
                                  </m:sub>
                                </m:sSub>
                              </m:oMath>
                            </m:oMathPara>
                          </a14:m>
                          <a:endParaRPr lang="en-GB" sz="1600" kern="100" noProof="0" dirty="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sSub>
                                  <m:sSubPr>
                                    <m:ctrlPr>
                                      <a:rPr lang="en-GB" sz="1600" kern="100" noProof="0">
                                        <a:solidFill>
                                          <a:schemeClr val="tx1"/>
                                        </a:solidFill>
                                        <a:effectLst/>
                                        <a:latin typeface="Cambria Math" panose="02040503050406030204" pitchFamily="18" charset="0"/>
                                        <a:ea typeface="Cambria Math" panose="02040503050406030204" pitchFamily="18" charset="0"/>
                                      </a:rPr>
                                    </m:ctrlPr>
                                  </m:sSubPr>
                                  <m:e>
                                    <m:r>
                                      <a:rPr lang="en-GB" sz="1600" kern="100" noProof="0">
                                        <a:solidFill>
                                          <a:schemeClr val="tx1"/>
                                        </a:solidFill>
                                        <a:effectLst/>
                                        <a:latin typeface="Cambria Math" panose="02040503050406030204" pitchFamily="18" charset="0"/>
                                        <a:ea typeface="Cambria Math" panose="02040503050406030204" pitchFamily="18" charset="0"/>
                                      </a:rPr>
                                      <m:t>𝑩</m:t>
                                    </m:r>
                                  </m:e>
                                  <m:sub>
                                    <m:r>
                                      <a:rPr lang="en-GB" sz="1600" kern="100" noProof="0">
                                        <a:solidFill>
                                          <a:schemeClr val="tx1"/>
                                        </a:solidFill>
                                        <a:effectLst/>
                                        <a:latin typeface="Cambria Math" panose="02040503050406030204" pitchFamily="18" charset="0"/>
                                        <a:ea typeface="Cambria Math" panose="02040503050406030204" pitchFamily="18" charset="0"/>
                                      </a:rPr>
                                      <m:t>𝒛</m:t>
                                    </m:r>
                                  </m:sub>
                                </m:sSub>
                              </m:oMath>
                            </m:oMathPara>
                          </a14:m>
                          <a:endParaRPr lang="en-GB" sz="1600" kern="100" noProof="0" dirty="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3531357"/>
                      </a:ext>
                    </a:extLst>
                  </a:tr>
                  <a:tr h="511316">
                    <a:tc>
                      <a:txBody>
                        <a:bodyPr/>
                        <a:lstStyle/>
                        <a:p>
                          <a:r>
                            <a:rPr lang="en-GB" sz="1600" b="1" kern="1200" noProof="0" dirty="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a:t>Without outlier</a:t>
                          </a:r>
                          <a:endParaRPr lang="en-GB" sz="1600" noProof="0" dirty="0">
                            <a:solidFill>
                              <a:schemeClr val="tx1"/>
                            </a:solidFill>
                            <a:latin typeface="Cambria Math" panose="02040503050406030204" pitchFamily="18" charset="0"/>
                            <a:ea typeface="Cambria Math" panose="020405030504060302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
                                <m:r>
                                  <a:rPr lang="it-IT" sz="1600" b="0" i="1" dirty="0" smtClean="0">
                                    <a:solidFill>
                                      <a:schemeClr val="tx1"/>
                                    </a:solidFill>
                                    <a:latin typeface="Cambria Math" panose="02040503050406030204" pitchFamily="18" charset="0"/>
                                    <a:cs typeface="Times New Roman" panose="02020603050405020304" pitchFamily="18" charset="0"/>
                                  </a:rPr>
                                  <m:t>99.96±0.05 %</m:t>
                                </m:r>
                              </m:oMath>
                            </m:oMathPara>
                          </a14:m>
                          <a:endParaRPr lang="it-IT" sz="16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
                                <m:r>
                                  <a:rPr lang="it-IT" sz="1600" b="0" i="1" dirty="0" smtClean="0">
                                    <a:solidFill>
                                      <a:schemeClr val="tx1"/>
                                    </a:solidFill>
                                    <a:latin typeface="Cambria Math" panose="02040503050406030204" pitchFamily="18" charset="0"/>
                                    <a:cs typeface="Times New Roman" panose="02020603050405020304" pitchFamily="18" charset="0"/>
                                  </a:rPr>
                                  <m:t>99.82±0.08 </m:t>
                                </m:r>
                                <m:r>
                                  <a:rPr lang="it-IT" sz="1600" b="1" i="1" dirty="0" smtClean="0">
                                    <a:solidFill>
                                      <a:schemeClr val="tx1"/>
                                    </a:solidFill>
                                    <a:latin typeface="Cambria Math" panose="02040503050406030204" pitchFamily="18" charset="0"/>
                                    <a:cs typeface="Times New Roman" panose="02020603050405020304" pitchFamily="18" charset="0"/>
                                  </a:rPr>
                                  <m:t>%</m:t>
                                </m:r>
                              </m:oMath>
                            </m:oMathPara>
                          </a14:m>
                          <a:endParaRP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
                                <m:r>
                                  <a:rPr lang="it-IT" sz="1600" b="0" i="1" smtClean="0">
                                    <a:solidFill>
                                      <a:schemeClr val="tx1"/>
                                    </a:solidFill>
                                    <a:latin typeface="Cambria Math" panose="02040503050406030204" pitchFamily="18" charset="0"/>
                                    <a:cs typeface="Times New Roman" panose="02020603050405020304" pitchFamily="18" charset="0"/>
                                  </a:rPr>
                                  <m:t>99.86±0.26 %</m:t>
                                </m:r>
                              </m:oMath>
                            </m:oMathPara>
                          </a14:m>
                          <a:endParaRPr lang="it-IT" sz="16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
                                <m:r>
                                  <a:rPr lang="it-IT" sz="1600" b="0" i="1" smtClean="0">
                                    <a:solidFill>
                                      <a:schemeClr val="tx1"/>
                                    </a:solidFill>
                                    <a:latin typeface="Cambria Math" panose="02040503050406030204" pitchFamily="18" charset="0"/>
                                    <a:cs typeface="Times New Roman" panose="02020603050405020304" pitchFamily="18" charset="0"/>
                                  </a:rPr>
                                  <m:t>99.70±0.10 %</m:t>
                                </m:r>
                              </m:oMath>
                            </m:oMathPara>
                          </a14:m>
                          <a:endParaRPr lang="it-IT" sz="16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
                                <m:r>
                                  <a:rPr lang="it-IT" sz="1600" b="0" i="1" smtClean="0">
                                    <a:solidFill>
                                      <a:schemeClr val="tx1"/>
                                    </a:solidFill>
                                    <a:latin typeface="Cambria Math" panose="02040503050406030204" pitchFamily="18" charset="0"/>
                                    <a:cs typeface="Times New Roman" panose="02020603050405020304" pitchFamily="18" charset="0"/>
                                  </a:rPr>
                                  <m:t>~100 %</m:t>
                                </m:r>
                              </m:oMath>
                            </m:oMathPara>
                          </a14:m>
                          <a:endParaRPr lang="it-IT" sz="16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14:m>
                            <m:oMathPara xmlns:m="http://schemas.openxmlformats.org/officeDocument/2006/math">
                              <m:oMath>
                                <m:r>
                                  <a:rPr lang="it-IT" sz="1600" b="0" i="1" dirty="0" smtClean="0">
                                    <a:solidFill>
                                      <a:schemeClr val="tx1"/>
                                    </a:solidFill>
                                    <a:latin typeface="Cambria Math" panose="02040503050406030204" pitchFamily="18" charset="0"/>
                                    <a:cs typeface="Times New Roman" panose="02020603050405020304" pitchFamily="18" charset="0"/>
                                  </a:rPr>
                                  <m:t>99.82±0.08 </m:t>
                                </m:r>
                                <m:r>
                                  <a:rPr lang="it-IT" sz="1600" b="1" i="1" dirty="0" smtClean="0">
                                    <a:solidFill>
                                      <a:schemeClr val="tx1"/>
                                    </a:solidFill>
                                    <a:latin typeface="Cambria Math" panose="02040503050406030204" pitchFamily="18" charset="0"/>
                                    <a:cs typeface="Times New Roman" panose="02020603050405020304" pitchFamily="18" charset="0"/>
                                  </a:rPr>
                                  <m:t>%</m:t>
                                </m:r>
                              </m:oMath>
                            </m:oMathPara>
                          </a14:m>
                          <a:endParaRPr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8196161"/>
                      </a:ext>
                    </a:extLst>
                  </a:tr>
                  <a:tr h="459912">
                    <a:tc>
                      <a:txBody>
                        <a:bodyPr/>
                        <a:lstStyle/>
                        <a:p>
                          <a:r>
                            <a:rPr lang="en-GB" sz="1600" b="1" kern="1200" noProof="0" dirty="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a:t>With outlier</a:t>
                          </a:r>
                          <a:endParaRPr lang="en-GB" sz="1600" noProof="0" dirty="0">
                            <a:solidFill>
                              <a:schemeClr val="tx1"/>
                            </a:solidFill>
                            <a:latin typeface="Cambria Math" panose="02040503050406030204" pitchFamily="18" charset="0"/>
                            <a:ea typeface="Cambria Math" panose="020405030504060302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14:m>
                            <m:oMathPara xmlns:m="http://schemas.openxmlformats.org/officeDocument/2006/math">
                              <m:oMath>
                                <m:r>
                                  <a:rPr lang="it-IT" sz="1600" b="0" i="1" dirty="0" smtClean="0">
                                    <a:solidFill>
                                      <a:schemeClr val="tx1"/>
                                    </a:solidFill>
                                    <a:latin typeface="Cambria Math" panose="02040503050406030204" pitchFamily="18" charset="0"/>
                                    <a:cs typeface="Times New Roman" panose="02020603050405020304" pitchFamily="18" charset="0"/>
                                  </a:rPr>
                                  <m:t>99.90±0.05 %</m:t>
                                </m:r>
                              </m:oMath>
                            </m:oMathPara>
                          </a14:m>
                          <a:endParaRPr lang="en-GB" sz="1600" kern="100" noProof="0" dirty="0">
                            <a:effectLst/>
                            <a:latin typeface="Cambria Math" panose="02040503050406030204" pitchFamily="18" charset="0"/>
                            <a:ea typeface="Cambria Math"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14:m>
                            <m:oMathPara xmlns:m="http://schemas.openxmlformats.org/officeDocument/2006/math">
                              <m:oMath>
                                <m:r>
                                  <a:rPr lang="it-IT" sz="1600" b="0" i="1" dirty="0" smtClean="0">
                                    <a:solidFill>
                                      <a:schemeClr val="tx1"/>
                                    </a:solidFill>
                                    <a:latin typeface="Cambria Math" panose="02040503050406030204" pitchFamily="18" charset="0"/>
                                    <a:cs typeface="Times New Roman" panose="02020603050405020304" pitchFamily="18" charset="0"/>
                                  </a:rPr>
                                  <m:t>99.62±0.08 </m:t>
                                </m:r>
                                <m:r>
                                  <a:rPr lang="it-IT" sz="1600" b="1" i="1" dirty="0" smtClean="0">
                                    <a:solidFill>
                                      <a:schemeClr val="tx1"/>
                                    </a:solidFill>
                                    <a:latin typeface="Cambria Math" panose="02040503050406030204" pitchFamily="18" charset="0"/>
                                    <a:cs typeface="Times New Roman" panose="02020603050405020304" pitchFamily="18" charset="0"/>
                                  </a:rPr>
                                  <m:t>%</m:t>
                                </m:r>
                              </m:oMath>
                            </m:oMathPara>
                          </a14:m>
                          <a:endParaRPr lang="it-IT" sz="1600" dirty="0"/>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Para xmlns:m="http://schemas.openxmlformats.org/officeDocument/2006/math">
                              <m:oMath>
                                <m:r>
                                  <a:rPr lang="it-IT" sz="1600" b="0" i="1" smtClean="0">
                                    <a:solidFill>
                                      <a:schemeClr val="tx1"/>
                                    </a:solidFill>
                                    <a:latin typeface="Cambria Math" panose="02040503050406030204" pitchFamily="18" charset="0"/>
                                    <a:cs typeface="Times New Roman" panose="02020603050405020304" pitchFamily="18" charset="0"/>
                                  </a:rPr>
                                  <m:t>99.80±0.26%</m:t>
                                </m:r>
                              </m:oMath>
                            </m:oMathPara>
                          </a14:m>
                          <a:endParaRPr lang="en-GB" sz="1600" kern="100" noProof="0" dirty="0">
                            <a:effectLst/>
                            <a:latin typeface="Cambria Math" panose="02040503050406030204" pitchFamily="18" charset="0"/>
                            <a:ea typeface="Cambria Math"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14:m>
                            <m:oMath xmlns:m="http://schemas.openxmlformats.org/officeDocument/2006/math">
                              <m:r>
                                <a:rPr lang="it-IT" sz="1600" b="0" i="1" smtClean="0">
                                  <a:solidFill>
                                    <a:schemeClr val="tx1"/>
                                  </a:solidFill>
                                  <a:latin typeface="Cambria Math" panose="02040503050406030204" pitchFamily="18" charset="0"/>
                                  <a:cs typeface="Times New Roman" panose="02020603050405020304" pitchFamily="18" charset="0"/>
                                </a:rPr>
                                <m:t>99.56±0.10</m:t>
                              </m:r>
                            </m:oMath>
                          </a14:m>
                          <a:r>
                            <a:rPr lang="en-GB" sz="1600" kern="100" noProof="0" dirty="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a:t>%</a:t>
                          </a:r>
                          <a:endParaRPr lang="en-GB" sz="1600" kern="100" noProof="0" dirty="0">
                            <a:effectLst/>
                            <a:latin typeface="Cambria Math" panose="02040503050406030204" pitchFamily="18" charset="0"/>
                            <a:ea typeface="Cambria Math"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en-GB" sz="1600" kern="100" noProof="0" dirty="0">
                              <a:solidFill>
                                <a:srgbClr val="000000"/>
                              </a:solidFill>
                              <a:effectLst/>
                              <a:latin typeface="Cambria Math" panose="02040503050406030204" pitchFamily="18" charset="0"/>
                              <a:ea typeface="Cambria Math" panose="02040503050406030204" pitchFamily="18" charset="0"/>
                              <a:cs typeface="Calibri" panose="020F0502020204030204" pitchFamily="34" charset="0"/>
                            </a:rPr>
                            <a:t>~100</a:t>
                          </a:r>
                          <a:r>
                            <a:rPr lang="en-GB" sz="1600" kern="100" noProof="0" dirty="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a:t>%</a:t>
                          </a:r>
                          <a:endParaRPr lang="en-GB" sz="1600" kern="100" noProof="0" dirty="0">
                            <a:effectLst/>
                            <a:latin typeface="Cambria Math" panose="02040503050406030204" pitchFamily="18" charset="0"/>
                            <a:ea typeface="Cambria Math"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14:m>
                            <m:oMathPara xmlns:m="http://schemas.openxmlformats.org/officeDocument/2006/math">
                              <m:oMath>
                                <m:r>
                                  <a:rPr lang="it-IT" sz="1600" b="0" i="1" dirty="0" smtClean="0">
                                    <a:solidFill>
                                      <a:schemeClr val="tx1"/>
                                    </a:solidFill>
                                    <a:latin typeface="Cambria Math" panose="02040503050406030204" pitchFamily="18" charset="0"/>
                                    <a:cs typeface="Times New Roman" panose="02020603050405020304" pitchFamily="18" charset="0"/>
                                  </a:rPr>
                                  <m:t>99.84±0.08 </m:t>
                                </m:r>
                                <m:r>
                                  <a:rPr lang="it-IT" sz="1600" b="1" i="1" dirty="0" smtClean="0">
                                    <a:solidFill>
                                      <a:schemeClr val="tx1"/>
                                    </a:solidFill>
                                    <a:latin typeface="Cambria Math" panose="02040503050406030204" pitchFamily="18" charset="0"/>
                                    <a:cs typeface="Times New Roman" panose="02020603050405020304" pitchFamily="18" charset="0"/>
                                  </a:rPr>
                                  <m:t>%</m:t>
                                </m:r>
                              </m:oMath>
                            </m:oMathPara>
                          </a14:m>
                          <a:endParaRPr lang="it-IT" sz="1600" dirty="0"/>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0429974"/>
                      </a:ext>
                    </a:extLst>
                  </a:tr>
                </a:tbl>
              </a:graphicData>
            </a:graphic>
          </p:graphicFrame>
        </mc:Choice>
        <mc:Fallback xmlns="">
          <p:graphicFrame>
            <p:nvGraphicFramePr>
              <p:cNvPr id="10" name="Tabella 9">
                <a:extLst>
                  <a:ext uri="{FF2B5EF4-FFF2-40B4-BE49-F238E27FC236}">
                    <a16:creationId xmlns:a16="http://schemas.microsoft.com/office/drawing/2014/main" id="{8603E33F-E8F4-1A14-3EDC-832759064962}"/>
                  </a:ext>
                </a:extLst>
              </p:cNvPr>
              <p:cNvGraphicFramePr>
                <a:graphicFrameLocks noGrp="1"/>
              </p:cNvGraphicFramePr>
              <p:nvPr>
                <p:extLst>
                  <p:ext uri="{D42A27DB-BD31-4B8C-83A1-F6EECF244321}">
                    <p14:modId xmlns:p14="http://schemas.microsoft.com/office/powerpoint/2010/main" val="3046048571"/>
                  </p:ext>
                </p:extLst>
              </p:nvPr>
            </p:nvGraphicFramePr>
            <p:xfrm>
              <a:off x="720080" y="4750714"/>
              <a:ext cx="11013630" cy="1357118"/>
            </p:xfrm>
            <a:graphic>
              <a:graphicData uri="http://schemas.openxmlformats.org/drawingml/2006/table">
                <a:tbl>
                  <a:tblPr firstRow="1" firstCol="1" bandRow="1">
                    <a:tableStyleId>{5C22544A-7EE6-4342-B048-85BDC9FD1C3A}</a:tableStyleId>
                  </a:tblPr>
                  <a:tblGrid>
                    <a:gridCol w="1702650">
                      <a:extLst>
                        <a:ext uri="{9D8B030D-6E8A-4147-A177-3AD203B41FA5}">
                          <a16:colId xmlns:a16="http://schemas.microsoft.com/office/drawing/2014/main" val="3426437937"/>
                        </a:ext>
                      </a:extLst>
                    </a:gridCol>
                    <a:gridCol w="1551830">
                      <a:extLst>
                        <a:ext uri="{9D8B030D-6E8A-4147-A177-3AD203B41FA5}">
                          <a16:colId xmlns:a16="http://schemas.microsoft.com/office/drawing/2014/main" val="1643931826"/>
                        </a:ext>
                      </a:extLst>
                    </a:gridCol>
                    <a:gridCol w="1551830">
                      <a:extLst>
                        <a:ext uri="{9D8B030D-6E8A-4147-A177-3AD203B41FA5}">
                          <a16:colId xmlns:a16="http://schemas.microsoft.com/office/drawing/2014/main" val="4143647635"/>
                        </a:ext>
                      </a:extLst>
                    </a:gridCol>
                    <a:gridCol w="1551830">
                      <a:extLst>
                        <a:ext uri="{9D8B030D-6E8A-4147-A177-3AD203B41FA5}">
                          <a16:colId xmlns:a16="http://schemas.microsoft.com/office/drawing/2014/main" val="1889696108"/>
                        </a:ext>
                      </a:extLst>
                    </a:gridCol>
                    <a:gridCol w="1551830">
                      <a:extLst>
                        <a:ext uri="{9D8B030D-6E8A-4147-A177-3AD203B41FA5}">
                          <a16:colId xmlns:a16="http://schemas.microsoft.com/office/drawing/2014/main" val="3098649924"/>
                        </a:ext>
                      </a:extLst>
                    </a:gridCol>
                    <a:gridCol w="1551830">
                      <a:extLst>
                        <a:ext uri="{9D8B030D-6E8A-4147-A177-3AD203B41FA5}">
                          <a16:colId xmlns:a16="http://schemas.microsoft.com/office/drawing/2014/main" val="3427124427"/>
                        </a:ext>
                      </a:extLst>
                    </a:gridCol>
                    <a:gridCol w="1551830">
                      <a:extLst>
                        <a:ext uri="{9D8B030D-6E8A-4147-A177-3AD203B41FA5}">
                          <a16:colId xmlns:a16="http://schemas.microsoft.com/office/drawing/2014/main" val="1119658432"/>
                        </a:ext>
                      </a:extLst>
                    </a:gridCol>
                  </a:tblGrid>
                  <a:tr h="385890">
                    <a:tc>
                      <a:txBody>
                        <a:bodyPr/>
                        <a:lstStyle/>
                        <a:p>
                          <a:pPr algn="just">
                            <a:lnSpc>
                              <a:spcPct val="107000"/>
                            </a:lnSpc>
                            <a:spcAft>
                              <a:spcPts val="800"/>
                            </a:spcAft>
                            <a:buNone/>
                          </a:pPr>
                          <a:r>
                            <a:rPr lang="en-GB" sz="1600" kern="100" noProof="0" dirty="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a:t> </a:t>
                          </a: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109804" t="-1587" r="-500000" b="-258730"/>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209804" t="-1587" r="-400000" b="-258730"/>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311024" t="-1587" r="-301575" b="-258730"/>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409412" t="-1587" r="-200392" b="-258730"/>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511417" t="-1587" r="-101181" b="-258730"/>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blipFill>
                          <a:blip r:embed="rId2"/>
                          <a:stretch>
                            <a:fillRect l="-609020" t="-1587" r="-784" b="-258730"/>
                          </a:stretch>
                        </a:blipFill>
                      </a:tcPr>
                    </a:tc>
                    <a:extLst>
                      <a:ext uri="{0D108BD9-81ED-4DB2-BD59-A6C34878D82A}">
                        <a16:rowId xmlns:a16="http://schemas.microsoft.com/office/drawing/2014/main" val="1023531357"/>
                      </a:ext>
                    </a:extLst>
                  </a:tr>
                  <a:tr h="511316">
                    <a:tc>
                      <a:txBody>
                        <a:bodyPr/>
                        <a:lstStyle/>
                        <a:p>
                          <a:r>
                            <a:rPr lang="en-GB" sz="1600" b="1" kern="1200" noProof="0" dirty="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a:t>Without outlier</a:t>
                          </a:r>
                          <a:endParaRPr lang="en-GB" sz="1600" noProof="0" dirty="0">
                            <a:solidFill>
                              <a:schemeClr val="tx1"/>
                            </a:solidFill>
                            <a:latin typeface="Cambria Math" panose="02040503050406030204" pitchFamily="18" charset="0"/>
                            <a:ea typeface="Cambria Math" panose="020405030504060302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it-IT"/>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9804" t="-76190" r="-500000" b="-94048"/>
                          </a:stretch>
                        </a:blipFill>
                      </a:tcPr>
                    </a:tc>
                    <a:tc>
                      <a:txBody>
                        <a:bodyPr/>
                        <a:lstStyle/>
                        <a:p>
                          <a:endParaRPr lang="it-IT"/>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09804" t="-76190" r="-400000" b="-94048"/>
                          </a:stretch>
                        </a:blipFill>
                      </a:tcPr>
                    </a:tc>
                    <a:tc>
                      <a:txBody>
                        <a:bodyPr/>
                        <a:lstStyle/>
                        <a:p>
                          <a:endParaRPr lang="it-IT"/>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11024" t="-76190" r="-301575" b="-94048"/>
                          </a:stretch>
                        </a:blipFill>
                      </a:tcPr>
                    </a:tc>
                    <a:tc>
                      <a:txBody>
                        <a:bodyPr/>
                        <a:lstStyle/>
                        <a:p>
                          <a:endParaRPr lang="it-IT"/>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09412" t="-76190" r="-200392" b="-94048"/>
                          </a:stretch>
                        </a:blipFill>
                      </a:tcPr>
                    </a:tc>
                    <a:tc>
                      <a:txBody>
                        <a:bodyPr/>
                        <a:lstStyle/>
                        <a:p>
                          <a:endParaRPr lang="it-IT"/>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511417" t="-76190" r="-101181" b="-94048"/>
                          </a:stretch>
                        </a:blipFill>
                      </a:tcPr>
                    </a:tc>
                    <a:tc>
                      <a:txBody>
                        <a:bodyPr/>
                        <a:lstStyle/>
                        <a:p>
                          <a:endParaRPr lang="it-IT"/>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609020" t="-76190" r="-784" b="-94048"/>
                          </a:stretch>
                        </a:blipFill>
                      </a:tcPr>
                    </a:tc>
                    <a:extLst>
                      <a:ext uri="{0D108BD9-81ED-4DB2-BD59-A6C34878D82A}">
                        <a16:rowId xmlns:a16="http://schemas.microsoft.com/office/drawing/2014/main" val="2478196161"/>
                      </a:ext>
                    </a:extLst>
                  </a:tr>
                  <a:tr h="459912">
                    <a:tc>
                      <a:txBody>
                        <a:bodyPr/>
                        <a:lstStyle/>
                        <a:p>
                          <a:r>
                            <a:rPr lang="en-GB" sz="1600" b="1" kern="1200" noProof="0" dirty="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a:t>With outlier</a:t>
                          </a:r>
                          <a:endParaRPr lang="en-GB" sz="1600" noProof="0" dirty="0">
                            <a:solidFill>
                              <a:schemeClr val="tx1"/>
                            </a:solidFill>
                            <a:latin typeface="Cambria Math" panose="02040503050406030204" pitchFamily="18" charset="0"/>
                            <a:ea typeface="Cambria Math" panose="020405030504060302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9804" t="-194737" r="-500000" b="-3947"/>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09804" t="-194737" r="-400000" b="-3947"/>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11024" t="-194737" r="-301575" b="-3947"/>
                          </a:stretch>
                        </a:blip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09412" t="-194737" r="-200392" b="-3947"/>
                          </a:stretch>
                        </a:blipFill>
                      </a:tcPr>
                    </a:tc>
                    <a:tc>
                      <a:txBody>
                        <a:bodyPr/>
                        <a:lstStyle/>
                        <a:p>
                          <a:pPr algn="ctr">
                            <a:lnSpc>
                              <a:spcPct val="107000"/>
                            </a:lnSpc>
                            <a:spcAft>
                              <a:spcPts val="800"/>
                            </a:spcAft>
                            <a:buNone/>
                          </a:pPr>
                          <a:r>
                            <a:rPr lang="en-GB" sz="1600" kern="100" noProof="0" dirty="0">
                              <a:solidFill>
                                <a:srgbClr val="000000"/>
                              </a:solidFill>
                              <a:effectLst/>
                              <a:latin typeface="Cambria Math" panose="02040503050406030204" pitchFamily="18" charset="0"/>
                              <a:ea typeface="Cambria Math" panose="02040503050406030204" pitchFamily="18" charset="0"/>
                              <a:cs typeface="Calibri" panose="020F0502020204030204" pitchFamily="34" charset="0"/>
                            </a:rPr>
                            <a:t>~100</a:t>
                          </a:r>
                          <a:r>
                            <a:rPr lang="en-GB" sz="1600" kern="100" noProof="0" dirty="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a:t>%</a:t>
                          </a:r>
                          <a:endParaRPr lang="en-GB" sz="1600" kern="100" noProof="0" dirty="0">
                            <a:effectLst/>
                            <a:latin typeface="Cambria Math" panose="02040503050406030204" pitchFamily="18" charset="0"/>
                            <a:ea typeface="Cambria Math"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it-IT"/>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609020" t="-194737" r="-784" b="-3947"/>
                          </a:stretch>
                        </a:blipFill>
                      </a:tcPr>
                    </a:tc>
                    <a:extLst>
                      <a:ext uri="{0D108BD9-81ED-4DB2-BD59-A6C34878D82A}">
                        <a16:rowId xmlns:a16="http://schemas.microsoft.com/office/drawing/2014/main" val="950429974"/>
                      </a:ext>
                    </a:extLst>
                  </a:tr>
                </a:tbl>
              </a:graphicData>
            </a:graphic>
          </p:graphicFrame>
        </mc:Fallback>
      </mc:AlternateContent>
      <p:pic>
        <p:nvPicPr>
          <p:cNvPr id="17" name="Immagine 16">
            <a:extLst>
              <a:ext uri="{FF2B5EF4-FFF2-40B4-BE49-F238E27FC236}">
                <a16:creationId xmlns:a16="http://schemas.microsoft.com/office/drawing/2014/main" id="{F95EAE2C-630B-39B0-8A0C-353934AB0116}"/>
              </a:ext>
            </a:extLst>
          </p:cNvPr>
          <p:cNvPicPr>
            <a:picLocks noChangeAspect="1"/>
          </p:cNvPicPr>
          <p:nvPr/>
        </p:nvPicPr>
        <p:blipFill>
          <a:blip r:embed="rId3"/>
          <a:stretch>
            <a:fillRect/>
          </a:stretch>
        </p:blipFill>
        <p:spPr>
          <a:xfrm>
            <a:off x="5854921" y="153468"/>
            <a:ext cx="6175740" cy="3888174"/>
          </a:xfrm>
          <a:prstGeom prst="rect">
            <a:avLst/>
          </a:prstGeom>
        </p:spPr>
      </p:pic>
      <p:sp>
        <p:nvSpPr>
          <p:cNvPr id="19" name="CasellaDiTesto 18">
            <a:extLst>
              <a:ext uri="{FF2B5EF4-FFF2-40B4-BE49-F238E27FC236}">
                <a16:creationId xmlns:a16="http://schemas.microsoft.com/office/drawing/2014/main" id="{363689D5-B012-7EFD-0FDC-3DD98BF0BA79}"/>
              </a:ext>
            </a:extLst>
          </p:cNvPr>
          <p:cNvSpPr txBox="1"/>
          <p:nvPr/>
        </p:nvSpPr>
        <p:spPr>
          <a:xfrm>
            <a:off x="825623" y="4355573"/>
            <a:ext cx="10713268" cy="338554"/>
          </a:xfrm>
          <a:prstGeom prst="rect">
            <a:avLst/>
          </a:prstGeom>
          <a:noFill/>
        </p:spPr>
        <p:txBody>
          <a:bodyPr wrap="square" rtlCol="0">
            <a:spAutoFit/>
          </a:bodyPr>
          <a:lstStyle/>
          <a:p>
            <a:r>
              <a:rPr lang="en-GB" sz="1600" i="1" noProof="0" dirty="0">
                <a:latin typeface="Cambria" panose="02040503050406030204" pitchFamily="18" charset="0"/>
                <a:ea typeface="Cambria" panose="02040503050406030204" pitchFamily="18" charset="0"/>
              </a:rPr>
              <a:t>Table 1. R</a:t>
            </a:r>
            <a:r>
              <a:rPr lang="en-GB" sz="1600" i="1" baseline="30000" noProof="0" dirty="0">
                <a:latin typeface="Cambria" panose="02040503050406030204" pitchFamily="18" charset="0"/>
                <a:ea typeface="Cambria" panose="02040503050406030204" pitchFamily="18" charset="0"/>
              </a:rPr>
              <a:t>2</a:t>
            </a:r>
            <a:r>
              <a:rPr lang="en-GB" sz="1600" i="1" noProof="0" dirty="0">
                <a:latin typeface="Cambria" panose="02040503050406030204" pitchFamily="18" charset="0"/>
                <a:ea typeface="Cambria" panose="02040503050406030204" pitchFamily="18" charset="0"/>
              </a:rPr>
              <a:t> between target and reconstructed fields and associated uncertainties obtained with 10 independent trainings.</a:t>
            </a:r>
          </a:p>
        </p:txBody>
      </p:sp>
      <p:sp>
        <p:nvSpPr>
          <p:cNvPr id="21" name="CasellaDiTesto 20">
            <a:extLst>
              <a:ext uri="{FF2B5EF4-FFF2-40B4-BE49-F238E27FC236}">
                <a16:creationId xmlns:a16="http://schemas.microsoft.com/office/drawing/2014/main" id="{EAB17A83-FAB2-72F2-5AAA-F137262CDC7E}"/>
              </a:ext>
            </a:extLst>
          </p:cNvPr>
          <p:cNvSpPr txBox="1"/>
          <p:nvPr/>
        </p:nvSpPr>
        <p:spPr>
          <a:xfrm>
            <a:off x="9666190" y="2037346"/>
            <a:ext cx="1775807" cy="1077218"/>
          </a:xfrm>
          <a:prstGeom prst="rect">
            <a:avLst/>
          </a:prstGeom>
          <a:noFill/>
        </p:spPr>
        <p:txBody>
          <a:bodyPr wrap="square" rtlCol="0">
            <a:spAutoFit/>
          </a:bodyPr>
          <a:lstStyle/>
          <a:p>
            <a:pPr algn="ctr"/>
            <a:r>
              <a:rPr lang="en-GB" sz="1600" i="1" noProof="0" dirty="0">
                <a:latin typeface="Cambria" panose="02040503050406030204" pitchFamily="18" charset="0"/>
                <a:ea typeface="Cambria" panose="02040503050406030204" pitchFamily="18" charset="0"/>
              </a:rPr>
              <a:t>Schematic representation of a faulty saddle coil.</a:t>
            </a:r>
          </a:p>
        </p:txBody>
      </p:sp>
    </p:spTree>
    <p:extLst>
      <p:ext uri="{BB962C8B-B14F-4D97-AF65-F5344CB8AC3E}">
        <p14:creationId xmlns:p14="http://schemas.microsoft.com/office/powerpoint/2010/main" val="3004949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D98D3-BBE3-BA37-4D9E-466BE43E015C}"/>
            </a:ext>
          </a:extLst>
        </p:cNvPr>
        <p:cNvGrpSpPr/>
        <p:nvPr/>
      </p:nvGrpSpPr>
      <p:grpSpPr>
        <a:xfrm>
          <a:off x="0" y="0"/>
          <a:ext cx="0" cy="0"/>
          <a:chOff x="0" y="0"/>
          <a:chExt cx="0" cy="0"/>
        </a:xfrm>
      </p:grpSpPr>
      <p:sp>
        <p:nvSpPr>
          <p:cNvPr id="15" name="Rettangolo 14">
            <a:extLst>
              <a:ext uri="{FF2B5EF4-FFF2-40B4-BE49-F238E27FC236}">
                <a16:creationId xmlns:a16="http://schemas.microsoft.com/office/drawing/2014/main" id="{A5B19D30-80B9-DA5F-BA0E-8CC2599AB575}"/>
              </a:ext>
            </a:extLst>
          </p:cNvPr>
          <p:cNvSpPr/>
          <p:nvPr/>
        </p:nvSpPr>
        <p:spPr>
          <a:xfrm>
            <a:off x="-1" y="1024759"/>
            <a:ext cx="12192001" cy="54511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le 1">
            <a:extLst>
              <a:ext uri="{FF2B5EF4-FFF2-40B4-BE49-F238E27FC236}">
                <a16:creationId xmlns:a16="http://schemas.microsoft.com/office/drawing/2014/main" id="{0FE63589-DDFE-4AA5-3255-A97A43034605}"/>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Validation, Benchmarking and Application to JET pulses</a:t>
            </a:r>
          </a:p>
        </p:txBody>
      </p:sp>
      <p:sp>
        <p:nvSpPr>
          <p:cNvPr id="5" name="Slide Number Placeholder 4">
            <a:extLst>
              <a:ext uri="{FF2B5EF4-FFF2-40B4-BE49-F238E27FC236}">
                <a16:creationId xmlns:a16="http://schemas.microsoft.com/office/drawing/2014/main" id="{2EC326FF-B7E8-CFEC-F4C8-6EE0D66C0BB7}"/>
              </a:ext>
            </a:extLst>
          </p:cNvPr>
          <p:cNvSpPr>
            <a:spLocks noGrp="1"/>
          </p:cNvSpPr>
          <p:nvPr>
            <p:ph type="sldNum" sz="quarter" idx="12"/>
          </p:nvPr>
        </p:nvSpPr>
        <p:spPr/>
        <p:txBody>
          <a:bodyPr/>
          <a:lstStyle/>
          <a:p>
            <a:fld id="{6A6D9FA1-99C7-4910-8E32-B85D378B0060}" type="slidenum">
              <a:rPr lang="en-GB" noProof="0" smtClean="0">
                <a:solidFill>
                  <a:prstClr val="white"/>
                </a:solidFill>
              </a:rPr>
              <a:pPr/>
              <a:t>15</a:t>
            </a:fld>
            <a:endParaRPr lang="en-GB" noProof="0" dirty="0">
              <a:solidFill>
                <a:prstClr val="white"/>
              </a:solidFill>
            </a:endParaRPr>
          </a:p>
        </p:txBody>
      </p:sp>
      <p:pic>
        <p:nvPicPr>
          <p:cNvPr id="13" name="Immagine 12" descr="Immagine che contiene testo, schermata, linea, Diagramma&#10;&#10;Il contenuto generato dall'IA potrebbe non essere corretto.">
            <a:extLst>
              <a:ext uri="{FF2B5EF4-FFF2-40B4-BE49-F238E27FC236}">
                <a16:creationId xmlns:a16="http://schemas.microsoft.com/office/drawing/2014/main" id="{DA74973B-8E57-C9D5-323A-AB8E47CDA16A}"/>
              </a:ext>
            </a:extLst>
          </p:cNvPr>
          <p:cNvPicPr>
            <a:picLocks noChangeAspect="1"/>
          </p:cNvPicPr>
          <p:nvPr/>
        </p:nvPicPr>
        <p:blipFill>
          <a:blip r:embed="rId2" cstate="print">
            <a:extLst>
              <a:ext uri="{28A0092B-C50C-407E-A947-70E740481C1C}">
                <a14:useLocalDpi xmlns:a14="http://schemas.microsoft.com/office/drawing/2010/main" val="0"/>
              </a:ext>
            </a:extLst>
          </a:blip>
          <a:srcRect l="3275" r="6119"/>
          <a:stretch>
            <a:fillRect/>
          </a:stretch>
        </p:blipFill>
        <p:spPr>
          <a:xfrm>
            <a:off x="4486287" y="3863546"/>
            <a:ext cx="3796159" cy="2612388"/>
          </a:xfrm>
          <a:prstGeom prst="rect">
            <a:avLst/>
          </a:prstGeom>
        </p:spPr>
      </p:pic>
      <p:pic>
        <p:nvPicPr>
          <p:cNvPr id="14" name="Immagine 13" descr="Immagine che contiene Policromia, schermata, Elementi grafici, diagramma&#10;&#10;Il contenuto generato dall'IA potrebbe non essere corretto.">
            <a:extLst>
              <a:ext uri="{FF2B5EF4-FFF2-40B4-BE49-F238E27FC236}">
                <a16:creationId xmlns:a16="http://schemas.microsoft.com/office/drawing/2014/main" id="{DB62112D-EB11-BC78-6928-116E3683F378}"/>
              </a:ext>
            </a:extLst>
          </p:cNvPr>
          <p:cNvPicPr>
            <a:picLocks noChangeAspect="1"/>
          </p:cNvPicPr>
          <p:nvPr/>
        </p:nvPicPr>
        <p:blipFill>
          <a:blip r:embed="rId3" cstate="print">
            <a:extLst>
              <a:ext uri="{28A0092B-C50C-407E-A947-70E740481C1C}">
                <a14:useLocalDpi xmlns:a14="http://schemas.microsoft.com/office/drawing/2010/main" val="0"/>
              </a:ext>
            </a:extLst>
          </a:blip>
          <a:srcRect l="9599" t="51426" r="57308" b="3606"/>
          <a:stretch>
            <a:fillRect/>
          </a:stretch>
        </p:blipFill>
        <p:spPr>
          <a:xfrm>
            <a:off x="360040" y="3963333"/>
            <a:ext cx="4252479" cy="2513897"/>
          </a:xfrm>
          <a:prstGeom prst="rect">
            <a:avLst/>
          </a:prstGeom>
        </p:spPr>
      </p:pic>
      <p:sp>
        <p:nvSpPr>
          <p:cNvPr id="25" name="CasellaDiTesto 24">
            <a:extLst>
              <a:ext uri="{FF2B5EF4-FFF2-40B4-BE49-F238E27FC236}">
                <a16:creationId xmlns:a16="http://schemas.microsoft.com/office/drawing/2014/main" id="{B805C74C-C4B7-7070-4B4D-5E0C62FC08D4}"/>
              </a:ext>
            </a:extLst>
          </p:cNvPr>
          <p:cNvSpPr txBox="1"/>
          <p:nvPr/>
        </p:nvSpPr>
        <p:spPr>
          <a:xfrm>
            <a:off x="7762250" y="2831544"/>
            <a:ext cx="3028463" cy="307777"/>
          </a:xfrm>
          <a:prstGeom prst="rect">
            <a:avLst/>
          </a:prstGeom>
          <a:noFill/>
        </p:spPr>
        <p:txBody>
          <a:bodyPr wrap="square" rtlCol="0">
            <a:spAutoFit/>
          </a:bodyPr>
          <a:lstStyle/>
          <a:p>
            <a:pPr algn="ctr"/>
            <a:r>
              <a:rPr lang="en-GB" sz="1400" i="1" noProof="0" dirty="0">
                <a:latin typeface="Cambria" panose="02040503050406030204" pitchFamily="18" charset="0"/>
                <a:ea typeface="Cambria" panose="02040503050406030204" pitchFamily="18" charset="0"/>
              </a:rPr>
              <a:t>PINN reconstruction of pulse #89724</a:t>
            </a:r>
          </a:p>
        </p:txBody>
      </p:sp>
      <p:sp>
        <p:nvSpPr>
          <p:cNvPr id="26" name="CasellaDiTesto 25">
            <a:extLst>
              <a:ext uri="{FF2B5EF4-FFF2-40B4-BE49-F238E27FC236}">
                <a16:creationId xmlns:a16="http://schemas.microsoft.com/office/drawing/2014/main" id="{254B44BD-D7D8-6CE7-BC1F-91C0C8C5E771}"/>
              </a:ext>
            </a:extLst>
          </p:cNvPr>
          <p:cNvSpPr txBox="1"/>
          <p:nvPr/>
        </p:nvSpPr>
        <p:spPr>
          <a:xfrm>
            <a:off x="7203357" y="5035615"/>
            <a:ext cx="3187066" cy="307777"/>
          </a:xfrm>
          <a:prstGeom prst="rect">
            <a:avLst/>
          </a:prstGeom>
          <a:noFill/>
        </p:spPr>
        <p:txBody>
          <a:bodyPr wrap="square" rtlCol="0">
            <a:spAutoFit/>
          </a:bodyPr>
          <a:lstStyle/>
          <a:p>
            <a:pPr algn="ctr"/>
            <a:r>
              <a:rPr lang="en-GB" sz="1400" i="1" noProof="0" dirty="0">
                <a:latin typeface="Cambria" panose="02040503050406030204" pitchFamily="18" charset="0"/>
                <a:ea typeface="Cambria" panose="02040503050406030204" pitchFamily="18" charset="0"/>
              </a:rPr>
              <a:t>q profile</a:t>
            </a:r>
          </a:p>
        </p:txBody>
      </p:sp>
      <p:sp>
        <p:nvSpPr>
          <p:cNvPr id="27" name="Content Placeholder 2">
            <a:extLst>
              <a:ext uri="{FF2B5EF4-FFF2-40B4-BE49-F238E27FC236}">
                <a16:creationId xmlns:a16="http://schemas.microsoft.com/office/drawing/2014/main" id="{E8102E7A-4AA0-389E-6760-406D77F67B08}"/>
              </a:ext>
            </a:extLst>
          </p:cNvPr>
          <p:cNvSpPr>
            <a:spLocks noGrp="1"/>
          </p:cNvSpPr>
          <p:nvPr>
            <p:ph idx="1"/>
          </p:nvPr>
        </p:nvSpPr>
        <p:spPr>
          <a:xfrm>
            <a:off x="313987" y="746135"/>
            <a:ext cx="11728885" cy="1288191"/>
          </a:xfrm>
        </p:spPr>
        <p:txBody>
          <a:bodyPr>
            <a:normAutofit/>
          </a:bodyPr>
          <a:lstStyle/>
          <a:p>
            <a:pPr marL="0" indent="0" algn="just">
              <a:buNone/>
            </a:pPr>
            <a:r>
              <a:rPr lang="en-GB" sz="1800" noProof="0" dirty="0">
                <a:latin typeface="Cambria" panose="02040503050406030204" pitchFamily="18" charset="0"/>
                <a:ea typeface="Cambria" panose="02040503050406030204" pitchFamily="18" charset="0"/>
                <a:cs typeface="Times New Roman" panose="02020603050405020304" pitchFamily="18" charset="0"/>
              </a:rPr>
              <a:t>Validation with experimental data, benchmark with EFIT++ suite, and application to high-performance pulses (#89724, #99948, #99950).</a:t>
            </a:r>
          </a:p>
        </p:txBody>
      </p:sp>
      <p:grpSp>
        <p:nvGrpSpPr>
          <p:cNvPr id="16" name="Gruppo 15">
            <a:extLst>
              <a:ext uri="{FF2B5EF4-FFF2-40B4-BE49-F238E27FC236}">
                <a16:creationId xmlns:a16="http://schemas.microsoft.com/office/drawing/2014/main" id="{46FEBCCA-98A3-4BD0-176B-02743794B9C8}"/>
              </a:ext>
            </a:extLst>
          </p:cNvPr>
          <p:cNvGrpSpPr>
            <a:grpSpLocks noChangeAspect="1"/>
          </p:cNvGrpSpPr>
          <p:nvPr/>
        </p:nvGrpSpPr>
        <p:grpSpPr>
          <a:xfrm>
            <a:off x="365411" y="1734443"/>
            <a:ext cx="7359014" cy="2290071"/>
            <a:chOff x="1649744" y="1799561"/>
            <a:chExt cx="6594915" cy="2052289"/>
          </a:xfrm>
        </p:grpSpPr>
        <p:pic>
          <p:nvPicPr>
            <p:cNvPr id="6" name="Immagine 5" descr="Immagine che contiene Policromia, schermata, Elementi grafici, diagramma&#10;&#10;Il contenuto generato dall'IA potrebbe non essere corretto.">
              <a:extLst>
                <a:ext uri="{FF2B5EF4-FFF2-40B4-BE49-F238E27FC236}">
                  <a16:creationId xmlns:a16="http://schemas.microsoft.com/office/drawing/2014/main" id="{CF3DFB2F-11CC-482A-DD00-FCBF866C70A8}"/>
                </a:ext>
              </a:extLst>
            </p:cNvPr>
            <p:cNvPicPr>
              <a:picLocks noChangeAspect="1"/>
            </p:cNvPicPr>
            <p:nvPr/>
          </p:nvPicPr>
          <p:blipFill>
            <a:blip r:embed="rId3" cstate="print">
              <a:extLst>
                <a:ext uri="{28A0092B-C50C-407E-A947-70E740481C1C}">
                  <a14:useLocalDpi xmlns:a14="http://schemas.microsoft.com/office/drawing/2010/main" val="0"/>
                </a:ext>
              </a:extLst>
            </a:blip>
            <a:srcRect l="10084" t="7351" r="75025" b="47681"/>
            <a:stretch>
              <a:fillRect/>
            </a:stretch>
          </p:blipFill>
          <p:spPr>
            <a:xfrm>
              <a:off x="1649744" y="1799561"/>
              <a:ext cx="1562101" cy="2052289"/>
            </a:xfrm>
            <a:prstGeom prst="rect">
              <a:avLst/>
            </a:prstGeom>
          </p:spPr>
        </p:pic>
        <p:pic>
          <p:nvPicPr>
            <p:cNvPr id="10" name="Immagine 9" descr="Immagine che contiene Policromia, schermata, Elementi grafici, diagramma&#10;&#10;Il contenuto generato dall'IA potrebbe non essere corretto.">
              <a:extLst>
                <a:ext uri="{FF2B5EF4-FFF2-40B4-BE49-F238E27FC236}">
                  <a16:creationId xmlns:a16="http://schemas.microsoft.com/office/drawing/2014/main" id="{2ACF9B36-3C35-2754-259D-D798830156F3}"/>
                </a:ext>
              </a:extLst>
            </p:cNvPr>
            <p:cNvPicPr>
              <a:picLocks noChangeAspect="1"/>
            </p:cNvPicPr>
            <p:nvPr/>
          </p:nvPicPr>
          <p:blipFill>
            <a:blip r:embed="rId3" cstate="print">
              <a:extLst>
                <a:ext uri="{28A0092B-C50C-407E-A947-70E740481C1C}">
                  <a14:useLocalDpi xmlns:a14="http://schemas.microsoft.com/office/drawing/2010/main" val="0"/>
                </a:ext>
              </a:extLst>
            </a:blip>
            <a:srcRect l="42427" t="7351" r="9237" b="47681"/>
            <a:stretch>
              <a:fillRect/>
            </a:stretch>
          </p:blipFill>
          <p:spPr>
            <a:xfrm>
              <a:off x="3173981" y="1799561"/>
              <a:ext cx="5070678" cy="2052289"/>
            </a:xfrm>
            <a:prstGeom prst="rect">
              <a:avLst/>
            </a:prstGeom>
          </p:spPr>
        </p:pic>
      </p:grpSp>
      <p:grpSp>
        <p:nvGrpSpPr>
          <p:cNvPr id="11" name="Gruppo 10">
            <a:extLst>
              <a:ext uri="{FF2B5EF4-FFF2-40B4-BE49-F238E27FC236}">
                <a16:creationId xmlns:a16="http://schemas.microsoft.com/office/drawing/2014/main" id="{0AD4EF0F-871C-A1C1-EC1D-D422D1939DF9}"/>
              </a:ext>
            </a:extLst>
          </p:cNvPr>
          <p:cNvGrpSpPr/>
          <p:nvPr/>
        </p:nvGrpSpPr>
        <p:grpSpPr>
          <a:xfrm>
            <a:off x="196987" y="1483510"/>
            <a:ext cx="1078193" cy="523220"/>
            <a:chOff x="61687" y="3723268"/>
            <a:chExt cx="1078193" cy="523220"/>
          </a:xfrm>
        </p:grpSpPr>
        <p:sp>
          <p:nvSpPr>
            <p:cNvPr id="7" name="CasellaDiTesto 6">
              <a:extLst>
                <a:ext uri="{FF2B5EF4-FFF2-40B4-BE49-F238E27FC236}">
                  <a16:creationId xmlns:a16="http://schemas.microsoft.com/office/drawing/2014/main" id="{B47ECD3A-FC3A-9AC6-457E-94228792E2D1}"/>
                </a:ext>
              </a:extLst>
            </p:cNvPr>
            <p:cNvSpPr txBox="1"/>
            <p:nvPr/>
          </p:nvSpPr>
          <p:spPr>
            <a:xfrm>
              <a:off x="225479" y="3723268"/>
              <a:ext cx="914401" cy="523220"/>
            </a:xfrm>
            <a:prstGeom prst="rect">
              <a:avLst/>
            </a:prstGeom>
            <a:noFill/>
          </p:spPr>
          <p:txBody>
            <a:bodyPr wrap="square" rtlCol="0">
              <a:spAutoFit/>
            </a:bodyPr>
            <a:lstStyle/>
            <a:p>
              <a:pPr algn="l"/>
              <a:r>
                <a:rPr lang="en-GB" sz="1400" b="1" noProof="0" dirty="0"/>
                <a:t>EFIT</a:t>
              </a:r>
            </a:p>
            <a:p>
              <a:pPr algn="l"/>
              <a:r>
                <a:rPr lang="en-GB" sz="1400" b="1" noProof="0" dirty="0"/>
                <a:t>PINN</a:t>
              </a:r>
            </a:p>
          </p:txBody>
        </p:sp>
        <p:cxnSp>
          <p:nvCxnSpPr>
            <p:cNvPr id="8" name="Connettore diritto 7">
              <a:extLst>
                <a:ext uri="{FF2B5EF4-FFF2-40B4-BE49-F238E27FC236}">
                  <a16:creationId xmlns:a16="http://schemas.microsoft.com/office/drawing/2014/main" id="{15269087-E928-1E30-02A7-94DED686B72C}"/>
                </a:ext>
              </a:extLst>
            </p:cNvPr>
            <p:cNvCxnSpPr>
              <a:cxnSpLocks/>
            </p:cNvCxnSpPr>
            <p:nvPr/>
          </p:nvCxnSpPr>
          <p:spPr>
            <a:xfrm>
              <a:off x="66947" y="3877476"/>
              <a:ext cx="23400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Connettore diritto 8">
              <a:extLst>
                <a:ext uri="{FF2B5EF4-FFF2-40B4-BE49-F238E27FC236}">
                  <a16:creationId xmlns:a16="http://schemas.microsoft.com/office/drawing/2014/main" id="{6BAC17D8-B3C9-AF47-A35A-6D68C76006C5}"/>
                </a:ext>
              </a:extLst>
            </p:cNvPr>
            <p:cNvCxnSpPr>
              <a:cxnSpLocks/>
            </p:cNvCxnSpPr>
            <p:nvPr/>
          </p:nvCxnSpPr>
          <p:spPr>
            <a:xfrm>
              <a:off x="61687" y="4092940"/>
              <a:ext cx="234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2" name="Footer Placeholder 3">
            <a:extLst>
              <a:ext uri="{FF2B5EF4-FFF2-40B4-BE49-F238E27FC236}">
                <a16:creationId xmlns:a16="http://schemas.microsoft.com/office/drawing/2014/main" id="{4AE84546-F735-2282-80AF-EA6AF04060A6}"/>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21B25A0-4E88-7880-7DB5-C2228A622DE4}"/>
              </a:ext>
            </a:extLst>
          </p:cNvPr>
          <p:cNvSpPr txBox="1">
            <a:spLocks/>
          </p:cNvSpPr>
          <p:nvPr/>
        </p:nvSpPr>
        <p:spPr>
          <a:xfrm>
            <a:off x="7919499" y="1956156"/>
            <a:ext cx="3866579" cy="463006"/>
          </a:xfrm>
          <a:prstGeom prst="rect">
            <a:avLst/>
          </a:prstGeom>
          <a:noFill/>
          <a:ln>
            <a:noFill/>
          </a:ln>
        </p:spPr>
        <p:txBody>
          <a:bodyPr vert="horz" lIns="91440" tIns="45720" rIns="91440" bIns="45720" rtlCol="0">
            <a:no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Arial" panose="020B0604020202020204" pitchFamily="34" charset="0"/>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Arial" panose="020B0604020202020204" pitchFamily="34" charset="0"/>
              </a:defRPr>
            </a:lvl2pPr>
            <a:lvl3pPr marL="857250" indent="-171450" algn="l" defTabSz="685800" rtl="0" eaLnBrk="1" latinLnBrk="0" hangingPunct="1">
              <a:spcBef>
                <a:spcPct val="20000"/>
              </a:spcBef>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lgn="just">
              <a:buNone/>
            </a:pPr>
            <a:r>
              <a:rPr lang="en-GB" sz="1400" u="sng" dirty="0">
                <a:solidFill>
                  <a:schemeClr val="accent1"/>
                </a:solidFill>
                <a:latin typeface="Cambria" panose="02040503050406030204" pitchFamily="18" charset="0"/>
                <a:ea typeface="Cambria" panose="02040503050406030204" pitchFamily="18" charset="0"/>
                <a:cs typeface="Times New Roman" panose="02020603050405020304" pitchFamily="18" charset="0"/>
              </a:rPr>
              <a:t>N. Rutigliano</a:t>
            </a:r>
            <a:r>
              <a:rPr lang="it-IT" sz="1400" dirty="0">
                <a:solidFill>
                  <a:schemeClr val="accent1"/>
                </a:solidFill>
                <a:latin typeface="Cambria" panose="02040503050406030204" pitchFamily="18" charset="0"/>
                <a:ea typeface="Cambria" panose="02040503050406030204" pitchFamily="18" charset="0"/>
                <a:cs typeface="Times New Roman" panose="02020603050405020304" pitchFamily="18" charset="0"/>
              </a:rPr>
              <a:t> et al., 2026 </a:t>
            </a:r>
            <a:r>
              <a:rPr lang="it-IT" sz="1400" dirty="0" err="1">
                <a:solidFill>
                  <a:schemeClr val="accent1"/>
                </a:solidFill>
                <a:latin typeface="Cambria" panose="02040503050406030204" pitchFamily="18" charset="0"/>
                <a:ea typeface="Cambria" panose="02040503050406030204" pitchFamily="18" charset="0"/>
                <a:cs typeface="Times New Roman" panose="02020603050405020304" pitchFamily="18" charset="0"/>
              </a:rPr>
              <a:t>Nucl</a:t>
            </a:r>
            <a:r>
              <a:rPr lang="it-IT" sz="1400" dirty="0">
                <a:solidFill>
                  <a:schemeClr val="accent1"/>
                </a:solidFill>
                <a:latin typeface="Cambria" panose="02040503050406030204" pitchFamily="18" charset="0"/>
                <a:ea typeface="Cambria" panose="02040503050406030204" pitchFamily="18" charset="0"/>
                <a:cs typeface="Times New Roman" panose="02020603050405020304" pitchFamily="18" charset="0"/>
              </a:rPr>
              <a:t>. Fusion (66) </a:t>
            </a:r>
            <a:r>
              <a:rPr lang="it-IT" sz="1400" dirty="0">
                <a:latin typeface="Cambria" panose="02040503050406030204" pitchFamily="18" charset="0"/>
                <a:ea typeface="Cambria" panose="02040503050406030204" pitchFamily="18" charset="0"/>
                <a:cs typeface="Times New Roman" panose="02020603050405020304" pitchFamily="18" charset="0"/>
              </a:rPr>
              <a:t>https://doi.org/10.1088/1741-4326/ae4916</a:t>
            </a:r>
            <a:endParaRPr lang="en-GB" sz="1400" dirty="0">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48903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A89B9-4436-DC73-94DE-89ADA727CA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884B8E-0C76-98C6-73AF-92EEFFD62BA3}"/>
              </a:ext>
            </a:extLst>
          </p:cNvPr>
          <p:cNvSpPr>
            <a:spLocks noGrp="1"/>
          </p:cNvSpPr>
          <p:nvPr>
            <p:ph type="title"/>
          </p:nvPr>
        </p:nvSpPr>
        <p:spPr>
          <a:xfrm>
            <a:off x="881832" y="2535664"/>
            <a:ext cx="10440218" cy="1394985"/>
          </a:xfrm>
        </p:spPr>
        <p:txBody>
          <a:bodyPr/>
          <a:lstStyle/>
          <a:p>
            <a:pPr marL="42862" algn="just"/>
            <a:r>
              <a:rPr lang="it-IT" dirty="0" err="1">
                <a:latin typeface="Cambria" panose="02040503050406030204" pitchFamily="18" charset="0"/>
                <a:ea typeface="Cambria" panose="02040503050406030204" pitchFamily="18" charset="0"/>
              </a:rPr>
              <a:t>Physics</a:t>
            </a:r>
            <a:r>
              <a:rPr lang="it-IT" dirty="0">
                <a:latin typeface="Cambria" panose="02040503050406030204" pitchFamily="18" charset="0"/>
                <a:ea typeface="Cambria" panose="02040503050406030204" pitchFamily="18" charset="0"/>
              </a:rPr>
              <a:t>’ side: </a:t>
            </a:r>
            <a:r>
              <a:rPr lang="it-IT" dirty="0" err="1">
                <a:latin typeface="Cambria" panose="02040503050406030204" pitchFamily="18" charset="0"/>
                <a:ea typeface="Cambria" panose="02040503050406030204" pitchFamily="18" charset="0"/>
              </a:rPr>
              <a:t>towards</a:t>
            </a:r>
            <a:r>
              <a:rPr lang="it-IT" dirty="0">
                <a:latin typeface="Cambria" panose="02040503050406030204" pitchFamily="18" charset="0"/>
                <a:ea typeface="Cambria" panose="02040503050406030204" pitchFamily="18" charset="0"/>
              </a:rPr>
              <a:t> a complete model</a:t>
            </a:r>
          </a:p>
        </p:txBody>
      </p:sp>
      <p:sp>
        <p:nvSpPr>
          <p:cNvPr id="5" name="Slide Number Placeholder 4">
            <a:extLst>
              <a:ext uri="{FF2B5EF4-FFF2-40B4-BE49-F238E27FC236}">
                <a16:creationId xmlns:a16="http://schemas.microsoft.com/office/drawing/2014/main" id="{C3F80EAE-AE9E-5499-F399-FAE8DCBD7BD9}"/>
              </a:ext>
            </a:extLst>
          </p:cNvPr>
          <p:cNvSpPr>
            <a:spLocks noGrp="1"/>
          </p:cNvSpPr>
          <p:nvPr>
            <p:ph type="sldNum" sz="quarter" idx="12"/>
          </p:nvPr>
        </p:nvSpPr>
        <p:spPr/>
        <p:txBody>
          <a:bodyPr/>
          <a:lstStyle/>
          <a:p>
            <a:fld id="{6A6D9FA1-99C7-4910-8E32-B85D378B0060}" type="slidenum">
              <a:rPr lang="en-GB" noProof="0" smtClean="0">
                <a:solidFill>
                  <a:prstClr val="white"/>
                </a:solidFill>
              </a:rPr>
              <a:pPr/>
              <a:t>16</a:t>
            </a:fld>
            <a:endParaRPr lang="en-GB" noProof="0" dirty="0">
              <a:solidFill>
                <a:prstClr val="white"/>
              </a:solidFill>
            </a:endParaRPr>
          </a:p>
        </p:txBody>
      </p:sp>
      <p:sp>
        <p:nvSpPr>
          <p:cNvPr id="7" name="Footer Placeholder 3">
            <a:extLst>
              <a:ext uri="{FF2B5EF4-FFF2-40B4-BE49-F238E27FC236}">
                <a16:creationId xmlns:a16="http://schemas.microsoft.com/office/drawing/2014/main" id="{D5DA9D44-FBD1-C369-C0C5-3A5822EBF25B}"/>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4151792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235D9-B327-E57B-70E1-F78C4DE07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1A55F3-A9C3-D290-5BC2-ED3ACC03BF7A}"/>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Physics Equations</a:t>
            </a:r>
          </a:p>
        </p:txBody>
      </p:sp>
      <p:sp>
        <p:nvSpPr>
          <p:cNvPr id="5" name="Slide Number Placeholder 4">
            <a:extLst>
              <a:ext uri="{FF2B5EF4-FFF2-40B4-BE49-F238E27FC236}">
                <a16:creationId xmlns:a16="http://schemas.microsoft.com/office/drawing/2014/main" id="{4C580478-DE6B-AE3A-01D5-8D0FA3BE05A5}"/>
              </a:ext>
            </a:extLst>
          </p:cNvPr>
          <p:cNvSpPr>
            <a:spLocks noGrp="1"/>
          </p:cNvSpPr>
          <p:nvPr>
            <p:ph type="sldNum" sz="quarter" idx="12"/>
          </p:nvPr>
        </p:nvSpPr>
        <p:spPr/>
        <p:txBody>
          <a:bodyPr/>
          <a:lstStyle/>
          <a:p>
            <a:fld id="{6A6D9FA1-99C7-4910-8E32-B85D378B0060}" type="slidenum">
              <a:rPr lang="en-GB" noProof="0" smtClean="0">
                <a:solidFill>
                  <a:prstClr val="white"/>
                </a:solidFill>
              </a:rPr>
              <a:pPr/>
              <a:t>17</a:t>
            </a:fld>
            <a:endParaRPr lang="en-GB" noProof="0" dirty="0">
              <a:solidFill>
                <a:prstClr val="white"/>
              </a:solidFill>
            </a:endParaRPr>
          </a:p>
        </p:txBody>
      </p:sp>
      <mc:AlternateContent xmlns:mc="http://schemas.openxmlformats.org/markup-compatibility/2006" xmlns:a14="http://schemas.microsoft.com/office/drawing/2010/main">
        <mc:Choice Requires="a14">
          <p:sp>
            <p:nvSpPr>
              <p:cNvPr id="8" name="TextBox 8">
                <a:extLst>
                  <a:ext uri="{FF2B5EF4-FFF2-40B4-BE49-F238E27FC236}">
                    <a16:creationId xmlns:a16="http://schemas.microsoft.com/office/drawing/2014/main" id="{1578448E-C9BF-4ED7-DEE3-8A94059D5472}"/>
                  </a:ext>
                </a:extLst>
              </p:cNvPr>
              <p:cNvSpPr txBox="1"/>
              <p:nvPr/>
            </p:nvSpPr>
            <p:spPr>
              <a:xfrm>
                <a:off x="521012" y="934310"/>
                <a:ext cx="11445016" cy="4441985"/>
              </a:xfrm>
              <a:prstGeom prst="rect">
                <a:avLst/>
              </a:prstGeom>
              <a:noFill/>
            </p:spPr>
            <p:txBody>
              <a:bodyPr wrap="square">
                <a:spAutoFit/>
              </a:bodyPr>
              <a:lstStyle/>
              <a:p>
                <a:pPr algn="just"/>
                <a:r>
                  <a:rPr lang="en-GB" noProof="0" dirty="0">
                    <a:latin typeface="Cambria" panose="02040503050406030204" pitchFamily="18" charset="0"/>
                    <a:ea typeface="Cambria" panose="02040503050406030204" pitchFamily="18" charset="0"/>
                    <a:cs typeface="Times New Roman" panose="02020603050405020304" pitchFamily="18" charset="0"/>
                  </a:rPr>
                  <a:t>In this work we assume the </a:t>
                </a:r>
                <a:r>
                  <a:rPr lang="en-GB" b="1" noProof="0" dirty="0">
                    <a:latin typeface="Cambria" panose="02040503050406030204" pitchFamily="18" charset="0"/>
                    <a:ea typeface="Cambria" panose="02040503050406030204" pitchFamily="18" charset="0"/>
                    <a:cs typeface="Times New Roman" panose="02020603050405020304" pitchFamily="18" charset="0"/>
                  </a:rPr>
                  <a:t>ideal</a:t>
                </a:r>
                <a:r>
                  <a:rPr lang="en-GB" noProof="0" dirty="0">
                    <a:latin typeface="Cambria" panose="02040503050406030204" pitchFamily="18" charset="0"/>
                    <a:ea typeface="Cambria" panose="02040503050406030204" pitchFamily="18" charset="0"/>
                    <a:cs typeface="Times New Roman" panose="02020603050405020304" pitchFamily="18" charset="0"/>
                  </a:rPr>
                  <a:t>, </a:t>
                </a:r>
                <a:r>
                  <a:rPr lang="en-GB" b="1" noProof="0" dirty="0">
                    <a:latin typeface="Cambria" panose="02040503050406030204" pitchFamily="18" charset="0"/>
                    <a:ea typeface="Cambria" panose="02040503050406030204" pitchFamily="18" charset="0"/>
                    <a:cs typeface="Times New Roman" panose="02020603050405020304" pitchFamily="18" charset="0"/>
                  </a:rPr>
                  <a:t>steady-state, </a:t>
                </a:r>
                <a:r>
                  <a:rPr lang="en-GB" b="1" noProof="0" dirty="0">
                    <a:solidFill>
                      <a:srgbClr val="FF0000"/>
                    </a:solidFill>
                    <a:latin typeface="Cambria" panose="02040503050406030204" pitchFamily="18" charset="0"/>
                    <a:ea typeface="Cambria" panose="02040503050406030204" pitchFamily="18" charset="0"/>
                    <a:cs typeface="Times New Roman" panose="02020603050405020304" pitchFamily="18" charset="0"/>
                  </a:rPr>
                  <a:t>with toroidal rotation</a:t>
                </a:r>
                <a:r>
                  <a:rPr lang="en-GB" noProof="0" dirty="0">
                    <a:latin typeface="Cambria" panose="02040503050406030204" pitchFamily="18" charset="0"/>
                    <a:ea typeface="Cambria" panose="02040503050406030204" pitchFamily="18" charset="0"/>
                    <a:cs typeface="Times New Roman" panose="02020603050405020304" pitchFamily="18" charset="0"/>
                  </a:rPr>
                  <a:t> MHD and </a:t>
                </a:r>
                <a:r>
                  <a:rPr lang="en-GB" b="1" noProof="0" dirty="0">
                    <a:latin typeface="Cambria" panose="02040503050406030204" pitchFamily="18" charset="0"/>
                    <a:ea typeface="Cambria" panose="02040503050406030204" pitchFamily="18" charset="0"/>
                    <a:cs typeface="Times New Roman" panose="02020603050405020304" pitchFamily="18" charset="0"/>
                  </a:rPr>
                  <a:t>toroidal symmetry</a:t>
                </a:r>
                <a:r>
                  <a:rPr lang="en-GB" noProof="0" dirty="0">
                    <a:latin typeface="Cambria" panose="02040503050406030204" pitchFamily="18" charset="0"/>
                    <a:ea typeface="Cambria" panose="02040503050406030204" pitchFamily="18" charset="0"/>
                    <a:cs typeface="Times New Roman" panose="02020603050405020304" pitchFamily="18" charset="0"/>
                  </a:rPr>
                  <a:t>. Plasma rotation velocity can have an impact on pressure profile reconstruction.</a:t>
                </a:r>
              </a:p>
              <a:p>
                <a:pPr algn="just"/>
                <a:endParaRPr lang="en-GB" b="1" i="1" noProof="0" dirty="0">
                  <a:solidFill>
                    <a:srgbClr val="1F497D"/>
                  </a:solidFill>
                  <a:latin typeface="Cambria" panose="02040503050406030204" pitchFamily="18" charset="0"/>
                  <a:ea typeface="Cambria" panose="02040503050406030204" pitchFamily="18" charset="0"/>
                  <a:cs typeface="Times New Roman" panose="02020603050405020304" pitchFamily="18" charset="0"/>
                </a:endParaRPr>
              </a:p>
              <a:p>
                <a:pPr algn="just"/>
                <a14:m>
                  <m:oMathPara xmlns:m="http://schemas.openxmlformats.org/officeDocument/2006/math">
                    <m:oMath>
                      <m:d>
                        <m:dPr>
                          <m:begChr m:val="{"/>
                          <m:endChr m:val=""/>
                          <m:ctrlPr>
                            <a:rPr lang="en-GB" b="1" i="1" noProof="0" smtClean="0">
                              <a:solidFill>
                                <a:schemeClr val="tx1"/>
                              </a:solidFill>
                              <a:latin typeface="Cambria Math" panose="02040503050406030204" pitchFamily="18" charset="0"/>
                            </a:rPr>
                          </m:ctrlPr>
                        </m:dPr>
                        <m:e>
                          <m:eqArr>
                            <m:eqArrPr>
                              <m:ctrlPr>
                                <a:rPr lang="en-GB" b="1" i="1" noProof="0" smtClean="0">
                                  <a:solidFill>
                                    <a:schemeClr val="tx1"/>
                                  </a:solidFill>
                                  <a:latin typeface="Cambria Math" panose="02040503050406030204" pitchFamily="18" charset="0"/>
                                </a:rPr>
                              </m:ctrlPr>
                            </m:eqArrPr>
                            <m:e>
                              <m:r>
                                <a:rPr lang="en-GB" b="0" i="1" noProof="0" smtClean="0">
                                  <a:solidFill>
                                    <a:schemeClr val="tx1"/>
                                  </a:solidFill>
                                  <a:latin typeface="Cambria Math" panose="02040503050406030204" pitchFamily="18" charset="0"/>
                                </a:rPr>
                                <m:t>𝛻</m:t>
                              </m:r>
                              <m:r>
                                <a:rPr lang="en-GB" b="0" i="1" noProof="0" smtClean="0">
                                  <a:solidFill>
                                    <a:schemeClr val="tx1"/>
                                  </a:solidFill>
                                  <a:latin typeface="Cambria Math" panose="02040503050406030204" pitchFamily="18" charset="0"/>
                                  <a:ea typeface="Cambria Math" panose="02040503050406030204" pitchFamily="18" charset="0"/>
                                </a:rPr>
                                <m:t>∙</m:t>
                              </m:r>
                              <m:r>
                                <a:rPr lang="en-GB" b="1" i="1" noProof="0" smtClean="0">
                                  <a:solidFill>
                                    <a:schemeClr val="tx1"/>
                                  </a:solidFill>
                                  <a:latin typeface="Cambria Math" panose="02040503050406030204" pitchFamily="18" charset="0"/>
                                  <a:ea typeface="Cambria Math" panose="02040503050406030204" pitchFamily="18" charset="0"/>
                                </a:rPr>
                                <m:t>𝑩</m:t>
                              </m:r>
                              <m:r>
                                <a:rPr lang="en-GB" b="0" i="1" noProof="0" smtClean="0">
                                  <a:solidFill>
                                    <a:schemeClr val="tx1"/>
                                  </a:solidFill>
                                  <a:latin typeface="Cambria Math" panose="02040503050406030204" pitchFamily="18" charset="0"/>
                                  <a:ea typeface="Cambria Math" panose="02040503050406030204" pitchFamily="18" charset="0"/>
                                </a:rPr>
                                <m:t>=0</m:t>
                              </m:r>
                            </m:e>
                            <m:e>
                              <m:sSub>
                                <m:sSubPr>
                                  <m:ctrlPr>
                                    <a:rPr lang="en-GB" b="0" i="1" noProof="0" smtClean="0">
                                      <a:solidFill>
                                        <a:schemeClr val="tx1"/>
                                      </a:solidFill>
                                      <a:latin typeface="Cambria Math" panose="02040503050406030204" pitchFamily="18" charset="0"/>
                                    </a:rPr>
                                  </m:ctrlPr>
                                </m:sSubPr>
                                <m:e>
                                  <m:r>
                                    <a:rPr lang="en-GB" b="0" i="1" noProof="0" smtClean="0">
                                      <a:solidFill>
                                        <a:schemeClr val="tx1"/>
                                      </a:solidFill>
                                      <a:latin typeface="Cambria Math" panose="02040503050406030204" pitchFamily="18" charset="0"/>
                                    </a:rPr>
                                    <m:t>𝜇</m:t>
                                  </m:r>
                                </m:e>
                                <m:sub>
                                  <m:r>
                                    <a:rPr lang="en-GB" b="0" i="1" noProof="0" smtClean="0">
                                      <a:solidFill>
                                        <a:schemeClr val="tx1"/>
                                      </a:solidFill>
                                      <a:latin typeface="Cambria Math" panose="02040503050406030204" pitchFamily="18" charset="0"/>
                                    </a:rPr>
                                    <m:t>0</m:t>
                                  </m:r>
                                </m:sub>
                              </m:sSub>
                              <m:r>
                                <a:rPr lang="en-GB" b="1" i="1" noProof="0" smtClean="0">
                                  <a:solidFill>
                                    <a:schemeClr val="tx1"/>
                                  </a:solidFill>
                                  <a:latin typeface="Cambria Math" panose="02040503050406030204" pitchFamily="18" charset="0"/>
                                </a:rPr>
                                <m:t>𝑱</m:t>
                              </m:r>
                              <m:r>
                                <a:rPr lang="en-GB" b="0" i="1" noProof="0" smtClean="0">
                                  <a:solidFill>
                                    <a:schemeClr val="tx1"/>
                                  </a:solidFill>
                                  <a:latin typeface="Cambria Math" panose="02040503050406030204" pitchFamily="18" charset="0"/>
                                </a:rPr>
                                <m:t>=</m:t>
                              </m:r>
                              <m:r>
                                <a:rPr lang="en-GB" b="0" i="1" noProof="0" smtClean="0">
                                  <a:solidFill>
                                    <a:schemeClr val="tx1"/>
                                  </a:solidFill>
                                  <a:latin typeface="Cambria Math" panose="02040503050406030204" pitchFamily="18" charset="0"/>
                                </a:rPr>
                                <m:t>𝛻</m:t>
                              </m:r>
                              <m:r>
                                <a:rPr lang="en-GB" b="0" i="1" noProof="0" smtClean="0">
                                  <a:solidFill>
                                    <a:schemeClr val="tx1"/>
                                  </a:solidFill>
                                  <a:latin typeface="Cambria Math" panose="02040503050406030204" pitchFamily="18" charset="0"/>
                                </a:rPr>
                                <m:t>×</m:t>
                              </m:r>
                              <m:r>
                                <a:rPr lang="en-GB" b="1" i="1" noProof="0" smtClean="0">
                                  <a:solidFill>
                                    <a:schemeClr val="tx1"/>
                                  </a:solidFill>
                                  <a:latin typeface="Cambria Math" panose="02040503050406030204" pitchFamily="18" charset="0"/>
                                </a:rPr>
                                <m:t>𝑩</m:t>
                              </m:r>
                            </m:e>
                            <m:e>
                              <m:r>
                                <a:rPr lang="en-GB" b="0" i="1" noProof="0" smtClean="0">
                                  <a:solidFill>
                                    <a:schemeClr val="tx1"/>
                                  </a:solidFill>
                                  <a:latin typeface="Cambria Math" panose="02040503050406030204" pitchFamily="18" charset="0"/>
                                </a:rPr>
                                <m:t>𝛻</m:t>
                              </m:r>
                              <m:r>
                                <a:rPr lang="en-GB" b="0" i="1" noProof="0" smtClean="0">
                                  <a:solidFill>
                                    <a:schemeClr val="tx1"/>
                                  </a:solidFill>
                                  <a:latin typeface="Cambria Math" panose="02040503050406030204" pitchFamily="18" charset="0"/>
                                </a:rPr>
                                <m:t>𝑝</m:t>
                              </m:r>
                              <m:r>
                                <a:rPr lang="en-GB" b="1" i="1" noProof="0" smtClean="0">
                                  <a:solidFill>
                                    <a:schemeClr val="tx1"/>
                                  </a:solidFill>
                                  <a:latin typeface="Cambria Math" panose="02040503050406030204" pitchFamily="18" charset="0"/>
                                </a:rPr>
                                <m:t>=</m:t>
                              </m:r>
                              <m:r>
                                <a:rPr lang="en-GB" b="1" i="1" noProof="0" smtClean="0">
                                  <a:solidFill>
                                    <a:schemeClr val="tx1"/>
                                  </a:solidFill>
                                  <a:latin typeface="Cambria Math" panose="02040503050406030204" pitchFamily="18" charset="0"/>
                                </a:rPr>
                                <m:t>𝑱</m:t>
                              </m:r>
                              <m:r>
                                <a:rPr lang="en-GB" b="0" i="1" noProof="0" smtClean="0">
                                  <a:solidFill>
                                    <a:schemeClr val="tx1"/>
                                  </a:solidFill>
                                  <a:latin typeface="Cambria Math" panose="02040503050406030204" pitchFamily="18" charset="0"/>
                                </a:rPr>
                                <m:t>×</m:t>
                              </m:r>
                              <m:r>
                                <a:rPr lang="en-GB" b="1" i="1" noProof="0" smtClean="0">
                                  <a:solidFill>
                                    <a:schemeClr val="tx1"/>
                                  </a:solidFill>
                                  <a:latin typeface="Cambria Math" panose="02040503050406030204" pitchFamily="18" charset="0"/>
                                </a:rPr>
                                <m:t>𝑩</m:t>
                              </m:r>
                              <m:r>
                                <a:rPr lang="it-IT" b="1" i="1" noProof="0" smtClean="0">
                                  <a:solidFill>
                                    <a:srgbClr val="FF0000"/>
                                  </a:solidFill>
                                  <a:latin typeface="Cambria Math" panose="02040503050406030204" pitchFamily="18" charset="0"/>
                                </a:rPr>
                                <m:t>+ </m:t>
                              </m:r>
                              <m:r>
                                <a:rPr lang="it-IT" i="1">
                                  <a:solidFill>
                                    <a:srgbClr val="FF0000"/>
                                  </a:solidFill>
                                  <a:latin typeface="Cambria Math" panose="02040503050406030204" pitchFamily="18" charset="0"/>
                                </a:rPr>
                                <m:t>𝜌</m:t>
                              </m:r>
                              <m:sSup>
                                <m:sSupPr>
                                  <m:ctrlPr>
                                    <a:rPr lang="it-IT">
                                      <a:solidFill>
                                        <a:srgbClr val="FF0000"/>
                                      </a:solidFill>
                                      <a:latin typeface="Cambria Math" panose="02040503050406030204" pitchFamily="18" charset="0"/>
                                    </a:rPr>
                                  </m:ctrlPr>
                                </m:sSupPr>
                                <m:e>
                                  <m:r>
                                    <m:rPr>
                                      <m:sty m:val="p"/>
                                    </m:rPr>
                                    <a:rPr lang="it-IT">
                                      <a:solidFill>
                                        <a:srgbClr val="FF0000"/>
                                      </a:solidFill>
                                      <a:latin typeface="Cambria Math" panose="02040503050406030204" pitchFamily="18" charset="0"/>
                                    </a:rPr>
                                    <m:t>Ω</m:t>
                                  </m:r>
                                </m:e>
                                <m:sup>
                                  <m:r>
                                    <a:rPr lang="it-IT" i="1">
                                      <a:solidFill>
                                        <a:srgbClr val="FF0000"/>
                                      </a:solidFill>
                                      <a:latin typeface="Cambria Math" panose="02040503050406030204" pitchFamily="18" charset="0"/>
                                    </a:rPr>
                                    <m:t>2</m:t>
                                  </m:r>
                                </m:sup>
                              </m:sSup>
                              <m:r>
                                <a:rPr lang="it-IT" i="1">
                                  <a:solidFill>
                                    <a:srgbClr val="FF0000"/>
                                  </a:solidFill>
                                  <a:latin typeface="Cambria Math" panose="02040503050406030204" pitchFamily="18" charset="0"/>
                                </a:rPr>
                                <m:t>𝑅</m:t>
                              </m:r>
                              <m:r>
                                <a:rPr lang="it-IT" i="1">
                                  <a:solidFill>
                                    <a:srgbClr val="FF0000"/>
                                  </a:solidFill>
                                  <a:latin typeface="Cambria Math" panose="02040503050406030204" pitchFamily="18" charset="0"/>
                                </a:rPr>
                                <m:t> </m:t>
                              </m:r>
                              <m:acc>
                                <m:accPr>
                                  <m:chr m:val="̂"/>
                                  <m:ctrlPr>
                                    <a:rPr lang="it-IT" b="1" i="1">
                                      <a:solidFill>
                                        <a:srgbClr val="FF0000"/>
                                      </a:solidFill>
                                      <a:latin typeface="Cambria Math" panose="02040503050406030204" pitchFamily="18" charset="0"/>
                                    </a:rPr>
                                  </m:ctrlPr>
                                </m:accPr>
                                <m:e>
                                  <m:sSub>
                                    <m:sSubPr>
                                      <m:ctrlPr>
                                        <a:rPr lang="it-IT" b="1" i="1">
                                          <a:solidFill>
                                            <a:srgbClr val="FF0000"/>
                                          </a:solidFill>
                                          <a:latin typeface="Cambria Math" panose="02040503050406030204" pitchFamily="18" charset="0"/>
                                        </a:rPr>
                                      </m:ctrlPr>
                                    </m:sSubPr>
                                    <m:e>
                                      <m:r>
                                        <a:rPr lang="it-IT" b="1" i="1">
                                          <a:solidFill>
                                            <a:srgbClr val="FF0000"/>
                                          </a:solidFill>
                                          <a:latin typeface="Cambria Math" panose="02040503050406030204" pitchFamily="18" charset="0"/>
                                        </a:rPr>
                                        <m:t>𝒆</m:t>
                                      </m:r>
                                    </m:e>
                                    <m:sub>
                                      <m:r>
                                        <a:rPr lang="it-IT" b="1" i="1">
                                          <a:solidFill>
                                            <a:srgbClr val="FF0000"/>
                                          </a:solidFill>
                                          <a:latin typeface="Cambria Math" panose="02040503050406030204" pitchFamily="18" charset="0"/>
                                        </a:rPr>
                                        <m:t>𝑹</m:t>
                                      </m:r>
                                    </m:sub>
                                  </m:sSub>
                                </m:e>
                              </m:acc>
                            </m:e>
                          </m:eqArr>
                        </m:e>
                      </m:d>
                    </m:oMath>
                  </m:oMathPara>
                </a14:m>
                <a:endParaRPr lang="en-GB" b="1" i="1" noProof="0" dirty="0">
                  <a:solidFill>
                    <a:srgbClr val="1F497D"/>
                  </a:solidFill>
                  <a:latin typeface="Cambria" panose="02040503050406030204" pitchFamily="18" charset="0"/>
                  <a:ea typeface="Cambria" panose="02040503050406030204" pitchFamily="18" charset="0"/>
                  <a:cs typeface="Times New Roman" panose="02020603050405020304" pitchFamily="18" charset="0"/>
                </a:endParaRPr>
              </a:p>
              <a:p>
                <a:pPr algn="just"/>
                <a:endParaRPr lang="en-GB" b="1" i="1" noProof="0" dirty="0">
                  <a:solidFill>
                    <a:srgbClr val="1F497D"/>
                  </a:solidFill>
                  <a:latin typeface="Cambria" panose="02040503050406030204" pitchFamily="18" charset="0"/>
                  <a:ea typeface="Cambria" panose="02040503050406030204" pitchFamily="18" charset="0"/>
                  <a:cs typeface="Times New Roman" panose="02020603050405020304" pitchFamily="18" charset="0"/>
                </a:endParaRPr>
              </a:p>
              <a:p>
                <a:pPr algn="just"/>
                <a:endParaRPr lang="en-GB" b="1" i="1" noProof="0" dirty="0">
                  <a:solidFill>
                    <a:srgbClr val="1F497D"/>
                  </a:solidFill>
                  <a:latin typeface="Cambria" panose="02040503050406030204" pitchFamily="18" charset="0"/>
                  <a:ea typeface="Cambria" panose="02040503050406030204" pitchFamily="18" charset="0"/>
                  <a:cs typeface="Times New Roman" panose="02020603050405020304" pitchFamily="18" charset="0"/>
                </a:endParaRPr>
              </a:p>
              <a:p>
                <a:pPr marL="285750" indent="-285750" algn="just">
                  <a:buFont typeface="Arial" panose="020B0604020202020204" pitchFamily="34" charset="0"/>
                  <a:buChar char="•"/>
                </a:pPr>
                <a:endParaRPr lang="en-GB" noProof="0" dirty="0">
                  <a:latin typeface="Cambria" panose="02040503050406030204" pitchFamily="18" charset="0"/>
                  <a:ea typeface="Cambria" panose="02040503050406030204" pitchFamily="18" charset="0"/>
                  <a:cs typeface="Times New Roman" panose="02020603050405020304" pitchFamily="18" charset="0"/>
                </a:endParaRPr>
              </a:p>
              <a:p>
                <a:pPr algn="just"/>
                <a:r>
                  <a:rPr lang="en-GB" dirty="0">
                    <a:latin typeface="Cambria" panose="02040503050406030204" pitchFamily="18" charset="0"/>
                    <a:ea typeface="Cambria" panose="02040503050406030204" pitchFamily="18" charset="0"/>
                    <a:cs typeface="Times New Roman" panose="02020603050405020304" pitchFamily="18" charset="0"/>
                  </a:rPr>
                  <a:t>Due to different heating strategy,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𝑒</m:t>
                        </m:r>
                      </m:sub>
                    </m:sSub>
                  </m:oMath>
                </a14:m>
                <a:r>
                  <a:rPr lang="en-GB" dirty="0">
                    <a:latin typeface="Cambria" panose="02040503050406030204" pitchFamily="18" charset="0"/>
                    <a:ea typeface="Cambria" panose="02040503050406030204" pitchFamily="18" charset="0"/>
                    <a:cs typeface="Times New Roman" panose="02020603050405020304" pitchFamily="18" charset="0"/>
                  </a:rPr>
                  <a:t> and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𝑖</m:t>
                        </m:r>
                      </m:sub>
                    </m:sSub>
                    <m:r>
                      <a:rPr lang="en-GB" i="1">
                        <a:latin typeface="Cambria Math" panose="02040503050406030204" pitchFamily="18" charset="0"/>
                      </a:rPr>
                      <m:t> </m:t>
                    </m:r>
                  </m:oMath>
                </a14:m>
                <a:r>
                  <a:rPr lang="en-GB" dirty="0">
                    <a:latin typeface="Cambria" panose="02040503050406030204" pitchFamily="18" charset="0"/>
                    <a:ea typeface="Cambria" panose="02040503050406030204" pitchFamily="18" charset="0"/>
                    <a:cs typeface="Times New Roman" panose="02020603050405020304" pitchFamily="18" charset="0"/>
                  </a:rPr>
                  <a:t>could differ. </a:t>
                </a:r>
                <a:r>
                  <a:rPr lang="en-GB" noProof="0" dirty="0">
                    <a:latin typeface="Cambria" panose="02040503050406030204" pitchFamily="18" charset="0"/>
                    <a:ea typeface="Cambria" panose="02040503050406030204" pitchFamily="18" charset="0"/>
                    <a:cs typeface="Times New Roman" panose="02020603050405020304" pitchFamily="18" charset="0"/>
                  </a:rPr>
                  <a:t>For what concerns </a:t>
                </a:r>
                <a:r>
                  <a:rPr lang="en-GB" b="1" noProof="0" dirty="0">
                    <a:latin typeface="Cambria" panose="02040503050406030204" pitchFamily="18" charset="0"/>
                    <a:ea typeface="Cambria" panose="02040503050406030204" pitchFamily="18" charset="0"/>
                    <a:cs typeface="Times New Roman" panose="02020603050405020304" pitchFamily="18" charset="0"/>
                  </a:rPr>
                  <a:t>kinetic profiles</a:t>
                </a:r>
                <a:r>
                  <a:rPr lang="en-GB" noProof="0" dirty="0">
                    <a:latin typeface="Cambria" panose="02040503050406030204" pitchFamily="18" charset="0"/>
                    <a:ea typeface="Cambria" panose="02040503050406030204" pitchFamily="18" charset="0"/>
                    <a:cs typeface="Times New Roman" panose="02020603050405020304" pitchFamily="18" charset="0"/>
                  </a:rPr>
                  <a:t>, we considered:</a:t>
                </a:r>
              </a:p>
              <a:p>
                <a:pPr algn="just"/>
                <a:endParaRPr lang="en-GB" noProof="0" dirty="0">
                  <a:latin typeface="Cambria" panose="02040503050406030204" pitchFamily="18" charset="0"/>
                  <a:ea typeface="Cambria" panose="02040503050406030204" pitchFamily="18" charset="0"/>
                  <a:cs typeface="Times New Roman" panose="02020603050405020304" pitchFamily="18" charset="0"/>
                </a:endParaRPr>
              </a:p>
              <a:p>
                <a:pPr algn="ctr"/>
                <a:r>
                  <a:rPr lang="en-GB" noProof="0" dirty="0">
                    <a:latin typeface="Cambria" panose="02040503050406030204" pitchFamily="18" charset="0"/>
                    <a:ea typeface="Cambria" panose="02040503050406030204" pitchFamily="18" charset="0"/>
                    <a:cs typeface="Times New Roman" panose="02020603050405020304" pitchFamily="18" charset="0"/>
                  </a:rPr>
                  <a:t> </a:t>
                </a:r>
                <a14:m>
                  <m:oMath xmlns:m="http://schemas.openxmlformats.org/officeDocument/2006/math">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𝑁</m:t>
                        </m:r>
                      </m:e>
                      <m:sub>
                        <m:r>
                          <a:rPr lang="en-GB" b="0" i="1" noProof="0" smtClean="0">
                            <a:latin typeface="Cambria Math" panose="02040503050406030204" pitchFamily="18" charset="0"/>
                          </a:rPr>
                          <m:t>𝑒</m:t>
                        </m:r>
                      </m:sub>
                    </m:sSub>
                    <m:r>
                      <a:rPr lang="en-GB" b="0" i="1" noProof="0" smtClean="0">
                        <a:latin typeface="Cambria Math" panose="02040503050406030204" pitchFamily="18" charset="0"/>
                      </a:rPr>
                      <m:t>=</m:t>
                    </m:r>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𝑁</m:t>
                        </m:r>
                      </m:e>
                      <m:sub>
                        <m:r>
                          <a:rPr lang="en-GB" b="0" i="1" noProof="0" smtClean="0">
                            <a:latin typeface="Cambria Math" panose="02040503050406030204" pitchFamily="18" charset="0"/>
                          </a:rPr>
                          <m:t>𝑖</m:t>
                        </m:r>
                      </m:sub>
                    </m:sSub>
                    <m:r>
                      <a:rPr lang="en-GB" b="0" i="1" noProof="0" smtClean="0">
                        <a:latin typeface="Cambria Math" panose="02040503050406030204" pitchFamily="18" charset="0"/>
                      </a:rPr>
                      <m:t>=</m:t>
                    </m:r>
                    <m:r>
                      <a:rPr lang="en-GB" b="0" i="1" noProof="0" smtClean="0">
                        <a:latin typeface="Cambria Math" panose="02040503050406030204" pitchFamily="18" charset="0"/>
                      </a:rPr>
                      <m:t>𝑁</m:t>
                    </m:r>
                  </m:oMath>
                </a14:m>
                <a:endParaRPr lang="en-GB" b="0" i="1" noProof="0" dirty="0">
                  <a:latin typeface="Cambria" panose="02040503050406030204" pitchFamily="18" charset="0"/>
                  <a:ea typeface="Cambria" panose="02040503050406030204" pitchFamily="18" charset="0"/>
                  <a:cs typeface="Times New Roman" panose="02020603050405020304" pitchFamily="18" charset="0"/>
                </a:endParaRPr>
              </a:p>
              <a:p>
                <a:pPr algn="ctr"/>
                <a14:m>
                  <m:oMath xmlns:m="http://schemas.openxmlformats.org/officeDocument/2006/math">
                    <m:sSub>
                      <m:sSubPr>
                        <m:ctrlPr>
                          <a:rPr lang="en-GB" b="0" i="1" noProof="0" smtClean="0">
                            <a:solidFill>
                              <a:srgbClr val="FF0000"/>
                            </a:solidFill>
                            <a:latin typeface="Cambria Math" panose="02040503050406030204" pitchFamily="18" charset="0"/>
                          </a:rPr>
                        </m:ctrlPr>
                      </m:sSubPr>
                      <m:e>
                        <m:r>
                          <a:rPr lang="en-GB" b="0" i="1" noProof="0" smtClean="0">
                            <a:solidFill>
                              <a:srgbClr val="FF0000"/>
                            </a:solidFill>
                            <a:latin typeface="Cambria Math" panose="02040503050406030204" pitchFamily="18" charset="0"/>
                          </a:rPr>
                          <m:t>𝑇</m:t>
                        </m:r>
                      </m:e>
                      <m:sub>
                        <m:r>
                          <a:rPr lang="en-GB" i="1" noProof="0" smtClean="0">
                            <a:solidFill>
                              <a:srgbClr val="FF0000"/>
                            </a:solidFill>
                            <a:latin typeface="Cambria Math" panose="02040503050406030204" pitchFamily="18" charset="0"/>
                          </a:rPr>
                          <m:t>𝑒</m:t>
                        </m:r>
                      </m:sub>
                    </m:sSub>
                    <m:r>
                      <a:rPr lang="it-IT" b="0" i="1" noProof="0" smtClean="0">
                        <a:solidFill>
                          <a:srgbClr val="FF0000"/>
                        </a:solidFill>
                        <a:latin typeface="Cambria Math" panose="02040503050406030204" pitchFamily="18" charset="0"/>
                      </a:rPr>
                      <m:t>≠</m:t>
                    </m:r>
                    <m:sSub>
                      <m:sSubPr>
                        <m:ctrlPr>
                          <a:rPr lang="en-GB" b="0" i="1" noProof="0" smtClean="0">
                            <a:solidFill>
                              <a:srgbClr val="FF0000"/>
                            </a:solidFill>
                            <a:latin typeface="Cambria Math" panose="02040503050406030204" pitchFamily="18" charset="0"/>
                          </a:rPr>
                        </m:ctrlPr>
                      </m:sSubPr>
                      <m:e>
                        <m:r>
                          <a:rPr lang="en-GB" b="0" i="1" noProof="0" smtClean="0">
                            <a:solidFill>
                              <a:srgbClr val="FF0000"/>
                            </a:solidFill>
                            <a:latin typeface="Cambria Math" panose="02040503050406030204" pitchFamily="18" charset="0"/>
                          </a:rPr>
                          <m:t>𝑇</m:t>
                        </m:r>
                      </m:e>
                      <m:sub>
                        <m:r>
                          <a:rPr lang="en-GB" i="1" noProof="0" smtClean="0">
                            <a:solidFill>
                              <a:srgbClr val="FF0000"/>
                            </a:solidFill>
                            <a:latin typeface="Cambria Math" panose="02040503050406030204" pitchFamily="18" charset="0"/>
                          </a:rPr>
                          <m:t>𝑖</m:t>
                        </m:r>
                      </m:sub>
                    </m:sSub>
                  </m:oMath>
                </a14:m>
                <a:r>
                  <a:rPr lang="en-GB" noProof="0" dirty="0">
                    <a:latin typeface="Cambria" panose="02040503050406030204" pitchFamily="18" charset="0"/>
                    <a:ea typeface="Cambria" panose="02040503050406030204" pitchFamily="18" charset="0"/>
                    <a:cs typeface="Times New Roman" panose="02020603050405020304" pitchFamily="18" charset="0"/>
                  </a:rPr>
                  <a:t> </a:t>
                </a:r>
              </a:p>
              <a:p>
                <a:pPr algn="just"/>
                <a14:m>
                  <m:oMathPara xmlns:m="http://schemas.openxmlformats.org/officeDocument/2006/math">
                    <m:oMath>
                      <m:r>
                        <a:rPr lang="en-GB" b="0" i="1" noProof="0" smtClean="0">
                          <a:latin typeface="Cambria Math" panose="02040503050406030204" pitchFamily="18" charset="0"/>
                        </a:rPr>
                        <m:t>𝑝</m:t>
                      </m:r>
                      <m:r>
                        <a:rPr lang="en-GB" b="0" i="1" noProof="0" smtClean="0">
                          <a:latin typeface="Cambria Math" panose="02040503050406030204" pitchFamily="18" charset="0"/>
                        </a:rPr>
                        <m:t>=</m:t>
                      </m:r>
                      <m:r>
                        <a:rPr lang="en-GB" b="0" i="1" noProof="0" smtClean="0">
                          <a:latin typeface="Cambria Math" panose="02040503050406030204" pitchFamily="18" charset="0"/>
                        </a:rPr>
                        <m:t>𝑒𝑁</m:t>
                      </m:r>
                      <m:r>
                        <a:rPr lang="it-IT" b="0" i="1" noProof="0" smtClean="0">
                          <a:latin typeface="Cambria Math" panose="02040503050406030204" pitchFamily="18" charset="0"/>
                        </a:rPr>
                        <m:t>(</m:t>
                      </m:r>
                      <m:sSub>
                        <m:sSubPr>
                          <m:ctrlPr>
                            <a:rPr lang="en-GB" b="0" i="1" noProof="0" smtClean="0">
                              <a:latin typeface="Cambria Math" panose="02040503050406030204" pitchFamily="18" charset="0"/>
                            </a:rPr>
                          </m:ctrlPr>
                        </m:sSubPr>
                        <m:e>
                          <m:r>
                            <a:rPr lang="en-GB" b="0" i="1" noProof="0" smtClean="0">
                              <a:latin typeface="Cambria Math" panose="02040503050406030204" pitchFamily="18" charset="0"/>
                            </a:rPr>
                            <m:t>𝑇</m:t>
                          </m:r>
                        </m:e>
                        <m:sub>
                          <m:r>
                            <a:rPr lang="it-IT" b="0" i="1" noProof="0" smtClean="0">
                              <a:latin typeface="Cambria Math" panose="02040503050406030204" pitchFamily="18" charset="0"/>
                            </a:rPr>
                            <m:t>𝑒</m:t>
                          </m:r>
                        </m:sub>
                      </m:sSub>
                      <m:r>
                        <a:rPr lang="it-IT" b="0" i="1" noProof="0" smtClean="0">
                          <a:latin typeface="Cambria Math" panose="02040503050406030204" pitchFamily="18" charset="0"/>
                        </a:rPr>
                        <m:t>+</m:t>
                      </m:r>
                      <m:sSub>
                        <m:sSubPr>
                          <m:ctrlPr>
                            <a:rPr lang="it-IT" b="0" i="1" noProof="0" smtClean="0">
                              <a:latin typeface="Cambria Math" panose="02040503050406030204" pitchFamily="18" charset="0"/>
                            </a:rPr>
                          </m:ctrlPr>
                        </m:sSubPr>
                        <m:e>
                          <m:r>
                            <a:rPr lang="it-IT" b="0" i="1" noProof="0" smtClean="0">
                              <a:latin typeface="Cambria Math" panose="02040503050406030204" pitchFamily="18" charset="0"/>
                            </a:rPr>
                            <m:t>𝑇</m:t>
                          </m:r>
                        </m:e>
                        <m:sub>
                          <m:r>
                            <a:rPr lang="it-IT" b="0" i="1" noProof="0" smtClean="0">
                              <a:latin typeface="Cambria Math" panose="02040503050406030204" pitchFamily="18" charset="0"/>
                            </a:rPr>
                            <m:t>𝑖</m:t>
                          </m:r>
                        </m:sub>
                      </m:sSub>
                      <m:r>
                        <a:rPr lang="it-IT" b="0" i="1" noProof="0" smtClean="0">
                          <a:latin typeface="Cambria Math" panose="02040503050406030204" pitchFamily="18" charset="0"/>
                        </a:rPr>
                        <m:t>)</m:t>
                      </m:r>
                    </m:oMath>
                  </m:oMathPara>
                </a14:m>
                <a:endParaRPr lang="en-GB" b="1" i="1" noProof="0" dirty="0">
                  <a:solidFill>
                    <a:srgbClr val="1F497D"/>
                  </a:solidFill>
                  <a:latin typeface="Cambria" panose="02040503050406030204" pitchFamily="18" charset="0"/>
                  <a:ea typeface="Cambria" panose="02040503050406030204" pitchFamily="18" charset="0"/>
                  <a:cs typeface="Times New Roman" panose="02020603050405020304" pitchFamily="18" charset="0"/>
                </a:endParaRPr>
              </a:p>
              <a:p>
                <a:pPr algn="just"/>
                <a:endParaRPr lang="en-GB" b="1" i="1" noProof="0" dirty="0">
                  <a:solidFill>
                    <a:srgbClr val="1F497D"/>
                  </a:solidFill>
                  <a:latin typeface="Cambria" panose="02040503050406030204" pitchFamily="18" charset="0"/>
                  <a:ea typeface="Cambria" panose="02040503050406030204" pitchFamily="18" charset="0"/>
                  <a:cs typeface="Times New Roman" panose="02020603050405020304" pitchFamily="18" charset="0"/>
                </a:endParaRPr>
              </a:p>
            </p:txBody>
          </p:sp>
        </mc:Choice>
        <mc:Fallback xmlns="">
          <p:sp>
            <p:nvSpPr>
              <p:cNvPr id="8" name="TextBox 8">
                <a:extLst>
                  <a:ext uri="{FF2B5EF4-FFF2-40B4-BE49-F238E27FC236}">
                    <a16:creationId xmlns:a16="http://schemas.microsoft.com/office/drawing/2014/main" id="{1578448E-C9BF-4ED7-DEE3-8A94059D5472}"/>
                  </a:ext>
                </a:extLst>
              </p:cNvPr>
              <p:cNvSpPr txBox="1">
                <a:spLocks noRot="1" noChangeAspect="1" noMove="1" noResize="1" noEditPoints="1" noAdjustHandles="1" noChangeArrowheads="1" noChangeShapeType="1" noTextEdit="1"/>
              </p:cNvSpPr>
              <p:nvPr/>
            </p:nvSpPr>
            <p:spPr>
              <a:xfrm>
                <a:off x="521012" y="934310"/>
                <a:ext cx="11445016" cy="4441985"/>
              </a:xfrm>
              <a:prstGeom prst="rect">
                <a:avLst/>
              </a:prstGeom>
              <a:blipFill>
                <a:blip r:embed="rId2"/>
                <a:stretch>
                  <a:fillRect l="-426" t="-823" r="-426"/>
                </a:stretch>
              </a:blipFill>
            </p:spPr>
            <p:txBody>
              <a:bodyPr/>
              <a:lstStyle/>
              <a:p>
                <a:r>
                  <a:rPr lang="it-IT">
                    <a:noFill/>
                  </a:rPr>
                  <a:t> </a:t>
                </a:r>
              </a:p>
            </p:txBody>
          </p:sp>
        </mc:Fallback>
      </mc:AlternateContent>
      <p:sp>
        <p:nvSpPr>
          <p:cNvPr id="7" name="Footer Placeholder 3">
            <a:extLst>
              <a:ext uri="{FF2B5EF4-FFF2-40B4-BE49-F238E27FC236}">
                <a16:creationId xmlns:a16="http://schemas.microsoft.com/office/drawing/2014/main" id="{57EE354A-886B-1D5C-16AC-7F5ECB231CDB}"/>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CasellaDiTesto 2">
                <a:extLst>
                  <a:ext uri="{FF2B5EF4-FFF2-40B4-BE49-F238E27FC236}">
                    <a16:creationId xmlns:a16="http://schemas.microsoft.com/office/drawing/2014/main" id="{A17ABCCE-59B5-6431-C0FE-64615CB8ACB8}"/>
                  </a:ext>
                </a:extLst>
              </p:cNvPr>
              <p:cNvSpPr txBox="1"/>
              <p:nvPr/>
            </p:nvSpPr>
            <p:spPr>
              <a:xfrm>
                <a:off x="7833278" y="2212975"/>
                <a:ext cx="3354957" cy="276999"/>
              </a:xfrm>
              <a:prstGeom prst="rect">
                <a:avLst/>
              </a:prstGeom>
              <a:noFill/>
            </p:spPr>
            <p:txBody>
              <a:bodyPr wrap="none" lIns="0" tIns="0" rIns="0" bIns="0" rtlCol="0">
                <a:spAutoFit/>
              </a:bodyPr>
              <a:lstStyle/>
              <a:p>
                <a:pPr algn="l"/>
                <a14:m>
                  <m:oMathPara xmlns:m="http://schemas.openxmlformats.org/officeDocument/2006/math">
                    <m:oMath>
                      <m:r>
                        <a:rPr lang="it-IT" b="0" i="1" smtClean="0">
                          <a:latin typeface="Cambria Math" panose="02040503050406030204" pitchFamily="18" charset="0"/>
                        </a:rPr>
                        <m:t>𝜌</m:t>
                      </m:r>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𝑚</m:t>
                          </m:r>
                        </m:e>
                        <m:sub>
                          <m:r>
                            <a:rPr lang="it-IT" b="0" i="1" smtClean="0">
                              <a:latin typeface="Cambria Math" panose="02040503050406030204" pitchFamily="18" charset="0"/>
                            </a:rPr>
                            <m:t>𝑖</m:t>
                          </m:r>
                        </m:sub>
                      </m:sSub>
                      <m:sSub>
                        <m:sSubPr>
                          <m:ctrlPr>
                            <a:rPr lang="it-IT" b="0" i="1" smtClean="0">
                              <a:latin typeface="Cambria Math" panose="02040503050406030204" pitchFamily="18" charset="0"/>
                            </a:rPr>
                          </m:ctrlPr>
                        </m:sSubPr>
                        <m:e>
                          <m:r>
                            <a:rPr lang="it-IT" b="0" i="1" smtClean="0">
                              <a:latin typeface="Cambria Math" panose="02040503050406030204" pitchFamily="18" charset="0"/>
                            </a:rPr>
                            <m:t>𝑛</m:t>
                          </m:r>
                        </m:e>
                        <m:sub>
                          <m:r>
                            <a:rPr lang="it-IT" b="0" i="1" smtClean="0">
                              <a:latin typeface="Cambria Math" panose="02040503050406030204" pitchFamily="18" charset="0"/>
                            </a:rPr>
                            <m:t>𝑖</m:t>
                          </m:r>
                        </m:sub>
                      </m:sSub>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𝑚</m:t>
                          </m:r>
                        </m:e>
                        <m:sub>
                          <m:r>
                            <a:rPr lang="it-IT" b="0" i="1" smtClean="0">
                              <a:latin typeface="Cambria Math" panose="02040503050406030204" pitchFamily="18" charset="0"/>
                            </a:rPr>
                            <m:t>𝑒</m:t>
                          </m:r>
                        </m:sub>
                      </m:sSub>
                      <m:sSub>
                        <m:sSubPr>
                          <m:ctrlPr>
                            <a:rPr lang="it-IT" b="0" i="1" smtClean="0">
                              <a:latin typeface="Cambria Math" panose="02040503050406030204" pitchFamily="18" charset="0"/>
                            </a:rPr>
                          </m:ctrlPr>
                        </m:sSubPr>
                        <m:e>
                          <m:r>
                            <a:rPr lang="it-IT" b="0" i="1" smtClean="0">
                              <a:latin typeface="Cambria Math" panose="02040503050406030204" pitchFamily="18" charset="0"/>
                            </a:rPr>
                            <m:t>𝑛</m:t>
                          </m:r>
                        </m:e>
                        <m:sub>
                          <m:r>
                            <a:rPr lang="it-IT" b="0" i="1" smtClean="0">
                              <a:latin typeface="Cambria Math" panose="02040503050406030204" pitchFamily="18" charset="0"/>
                            </a:rPr>
                            <m:t>𝑒</m:t>
                          </m:r>
                        </m:sub>
                      </m:sSub>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𝑛</m:t>
                          </m:r>
                        </m:e>
                        <m:sub>
                          <m:r>
                            <a:rPr lang="it-IT" b="0" i="1" smtClean="0">
                              <a:latin typeface="Cambria Math" panose="02040503050406030204" pitchFamily="18" charset="0"/>
                            </a:rPr>
                            <m:t>𝑒</m:t>
                          </m:r>
                        </m:sub>
                      </m:sSub>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𝑚</m:t>
                          </m:r>
                        </m:e>
                        <m:sub>
                          <m:r>
                            <a:rPr lang="it-IT" b="0" i="1" smtClean="0">
                              <a:latin typeface="Cambria Math" panose="02040503050406030204" pitchFamily="18" charset="0"/>
                            </a:rPr>
                            <m:t>𝑖</m:t>
                          </m:r>
                        </m:sub>
                      </m:sSub>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𝑚</m:t>
                          </m:r>
                        </m:e>
                        <m:sub>
                          <m:r>
                            <a:rPr lang="it-IT" b="0" i="1" smtClean="0">
                              <a:latin typeface="Cambria Math" panose="02040503050406030204" pitchFamily="18" charset="0"/>
                            </a:rPr>
                            <m:t>𝑒</m:t>
                          </m:r>
                        </m:sub>
                      </m:sSub>
                      <m:r>
                        <a:rPr lang="it-IT" b="0" i="1" smtClean="0">
                          <a:latin typeface="Cambria Math" panose="02040503050406030204" pitchFamily="18" charset="0"/>
                        </a:rPr>
                        <m:t>)</m:t>
                      </m:r>
                    </m:oMath>
                  </m:oMathPara>
                </a14:m>
                <a:endParaRPr lang="it-IT" dirty="0"/>
              </a:p>
            </p:txBody>
          </p:sp>
        </mc:Choice>
        <mc:Fallback xmlns="">
          <p:sp>
            <p:nvSpPr>
              <p:cNvPr id="3" name="CasellaDiTesto 2">
                <a:extLst>
                  <a:ext uri="{FF2B5EF4-FFF2-40B4-BE49-F238E27FC236}">
                    <a16:creationId xmlns:a16="http://schemas.microsoft.com/office/drawing/2014/main" id="{A17ABCCE-59B5-6431-C0FE-64615CB8ACB8}"/>
                  </a:ext>
                </a:extLst>
              </p:cNvPr>
              <p:cNvSpPr txBox="1">
                <a:spLocks noRot="1" noChangeAspect="1" noMove="1" noResize="1" noEditPoints="1" noAdjustHandles="1" noChangeArrowheads="1" noChangeShapeType="1" noTextEdit="1"/>
              </p:cNvSpPr>
              <p:nvPr/>
            </p:nvSpPr>
            <p:spPr>
              <a:xfrm>
                <a:off x="7833278" y="2212975"/>
                <a:ext cx="3354957" cy="276999"/>
              </a:xfrm>
              <a:prstGeom prst="rect">
                <a:avLst/>
              </a:prstGeom>
              <a:blipFill>
                <a:blip r:embed="rId3"/>
                <a:stretch>
                  <a:fillRect l="-1273" t="-2222" r="-2182" b="-35556"/>
                </a:stretch>
              </a:blipFill>
            </p:spPr>
            <p:txBody>
              <a:bodyPr/>
              <a:lstStyle/>
              <a:p>
                <a:r>
                  <a:rPr lang="it-IT">
                    <a:noFill/>
                  </a:rPr>
                  <a:t> </a:t>
                </a:r>
              </a:p>
            </p:txBody>
          </p:sp>
        </mc:Fallback>
      </mc:AlternateContent>
    </p:spTree>
    <p:extLst>
      <p:ext uri="{BB962C8B-B14F-4D97-AF65-F5344CB8AC3E}">
        <p14:creationId xmlns:p14="http://schemas.microsoft.com/office/powerpoint/2010/main" val="1343952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C350B-21FB-E9A3-5616-14CBF6439B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8D9EA-9E08-9415-9698-54C52AE8C8E9}"/>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Neural Network</a:t>
            </a:r>
          </a:p>
        </p:txBody>
      </p:sp>
      <p:sp>
        <p:nvSpPr>
          <p:cNvPr id="5" name="Slide Number Placeholder 4">
            <a:extLst>
              <a:ext uri="{FF2B5EF4-FFF2-40B4-BE49-F238E27FC236}">
                <a16:creationId xmlns:a16="http://schemas.microsoft.com/office/drawing/2014/main" id="{D8C5DC33-439B-1AD2-32C2-FC20932D8B1F}"/>
              </a:ext>
            </a:extLst>
          </p:cNvPr>
          <p:cNvSpPr>
            <a:spLocks noGrp="1"/>
          </p:cNvSpPr>
          <p:nvPr>
            <p:ph type="sldNum" sz="quarter" idx="12"/>
          </p:nvPr>
        </p:nvSpPr>
        <p:spPr/>
        <p:txBody>
          <a:bodyPr/>
          <a:lstStyle/>
          <a:p>
            <a:fld id="{6A6D9FA1-99C7-4910-8E32-B85D378B0060}" type="slidenum">
              <a:rPr lang="en-GB" noProof="0" smtClean="0">
                <a:solidFill>
                  <a:prstClr val="white"/>
                </a:solidFill>
              </a:rPr>
              <a:pPr/>
              <a:t>18</a:t>
            </a:fld>
            <a:endParaRPr lang="en-GB" noProof="0" dirty="0">
              <a:solidFill>
                <a:prstClr val="white"/>
              </a:solidFill>
            </a:endParaRPr>
          </a:p>
        </p:txBody>
      </p:sp>
      <p:sp>
        <p:nvSpPr>
          <p:cNvPr id="14" name="Footer Placeholder 3">
            <a:extLst>
              <a:ext uri="{FF2B5EF4-FFF2-40B4-BE49-F238E27FC236}">
                <a16:creationId xmlns:a16="http://schemas.microsoft.com/office/drawing/2014/main" id="{ECDE54CA-7178-BB05-B76E-6F393F5A4F6A}"/>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7" name="Immagine 6">
            <a:extLst>
              <a:ext uri="{FF2B5EF4-FFF2-40B4-BE49-F238E27FC236}">
                <a16:creationId xmlns:a16="http://schemas.microsoft.com/office/drawing/2014/main" id="{F9A362BC-665B-66CF-AA2C-D97AA5E0BB87}"/>
              </a:ext>
            </a:extLst>
          </p:cNvPr>
          <p:cNvPicPr>
            <a:picLocks noChangeAspect="1"/>
          </p:cNvPicPr>
          <p:nvPr/>
        </p:nvPicPr>
        <p:blipFill>
          <a:blip r:embed="rId3"/>
          <a:srcRect l="17556" t="4444" r="16098" b="62667"/>
          <a:stretch>
            <a:fillRect/>
          </a:stretch>
        </p:blipFill>
        <p:spPr>
          <a:xfrm>
            <a:off x="1426487" y="1447799"/>
            <a:ext cx="8805333" cy="3222171"/>
          </a:xfrm>
          <a:prstGeom prst="rect">
            <a:avLst/>
          </a:prstGeom>
        </p:spPr>
      </p:pic>
      <p:sp>
        <p:nvSpPr>
          <p:cNvPr id="8" name="CasellaDiTesto 7">
            <a:extLst>
              <a:ext uri="{FF2B5EF4-FFF2-40B4-BE49-F238E27FC236}">
                <a16:creationId xmlns:a16="http://schemas.microsoft.com/office/drawing/2014/main" id="{CA231999-887B-BC18-D8DA-7B4FE0986033}"/>
              </a:ext>
            </a:extLst>
          </p:cNvPr>
          <p:cNvSpPr txBox="1"/>
          <p:nvPr/>
        </p:nvSpPr>
        <p:spPr>
          <a:xfrm>
            <a:off x="4102100" y="4749800"/>
            <a:ext cx="4610100" cy="338554"/>
          </a:xfrm>
          <a:prstGeom prst="rect">
            <a:avLst/>
          </a:prstGeom>
          <a:noFill/>
        </p:spPr>
        <p:txBody>
          <a:bodyPr wrap="square" rtlCol="0">
            <a:spAutoFit/>
          </a:bodyPr>
          <a:lstStyle/>
          <a:p>
            <a:pPr algn="ctr"/>
            <a:r>
              <a:rPr lang="it-IT" sz="1600" dirty="0" err="1">
                <a:latin typeface="Cambria" panose="02040503050406030204" pitchFamily="18" charset="0"/>
                <a:ea typeface="Cambria" panose="02040503050406030204" pitchFamily="18" charset="0"/>
              </a:rPr>
              <a:t>Modified</a:t>
            </a:r>
            <a:r>
              <a:rPr lang="it-IT" sz="1600" dirty="0">
                <a:latin typeface="Cambria" panose="02040503050406030204" pitchFamily="18" charset="0"/>
                <a:ea typeface="Cambria" panose="02040503050406030204" pitchFamily="18" charset="0"/>
              </a:rPr>
              <a:t> </a:t>
            </a:r>
            <a:r>
              <a:rPr lang="it-IT" sz="1600" dirty="0" err="1">
                <a:latin typeface="Cambria" panose="02040503050406030204" pitchFamily="18" charset="0"/>
                <a:ea typeface="Cambria" panose="02040503050406030204" pitchFamily="18" charset="0"/>
              </a:rPr>
              <a:t>neural</a:t>
            </a:r>
            <a:r>
              <a:rPr lang="it-IT" sz="1600" dirty="0">
                <a:latin typeface="Cambria" panose="02040503050406030204" pitchFamily="18" charset="0"/>
                <a:ea typeface="Cambria" panose="02040503050406030204" pitchFamily="18" charset="0"/>
              </a:rPr>
              <a:t> network </a:t>
            </a:r>
            <a:r>
              <a:rPr lang="it-IT" sz="1600" dirty="0" err="1">
                <a:latin typeface="Cambria" panose="02040503050406030204" pitchFamily="18" charset="0"/>
                <a:ea typeface="Cambria" panose="02040503050406030204" pitchFamily="18" charset="0"/>
              </a:rPr>
              <a:t>architecture</a:t>
            </a:r>
            <a:r>
              <a:rPr lang="it-IT" sz="1600" dirty="0">
                <a:latin typeface="Cambria" panose="02040503050406030204" pitchFamily="18" charset="0"/>
                <a:ea typeface="Cambria" panose="02040503050406030204" pitchFamily="18" charset="0"/>
              </a:rPr>
              <a:t> </a:t>
            </a:r>
          </a:p>
        </p:txBody>
      </p:sp>
      <p:sp>
        <p:nvSpPr>
          <p:cNvPr id="3" name="Rettangolo 2">
            <a:extLst>
              <a:ext uri="{FF2B5EF4-FFF2-40B4-BE49-F238E27FC236}">
                <a16:creationId xmlns:a16="http://schemas.microsoft.com/office/drawing/2014/main" id="{1894C439-FD40-E392-4240-F683F6F30C4A}"/>
              </a:ext>
            </a:extLst>
          </p:cNvPr>
          <p:cNvSpPr/>
          <p:nvPr/>
        </p:nvSpPr>
        <p:spPr>
          <a:xfrm>
            <a:off x="6345141" y="3753016"/>
            <a:ext cx="326003" cy="55659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268430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43196-F715-C69F-1069-6C0A9502197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B2EC623-67EA-0ECC-0EB4-E0528C229388}"/>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Targets for the non-static model with </a:t>
                </a:r>
                <a14:m>
                  <m:oMath xmlns:m="http://schemas.openxmlformats.org/officeDocument/2006/math">
                    <m:sSub>
                      <m:sSubPr>
                        <m:ctrlPr>
                          <a:rPr lang="it-IT" b="1" i="1" noProof="0" smtClean="0">
                            <a:latin typeface="Cambria Math" panose="02040503050406030204" pitchFamily="18" charset="0"/>
                            <a:ea typeface="Cambria" panose="02040503050406030204" pitchFamily="18" charset="0"/>
                            <a:cs typeface="Times New Roman" panose="02020603050405020304" pitchFamily="18" charset="0"/>
                          </a:rPr>
                        </m:ctrlPr>
                      </m:sSubPr>
                      <m:e>
                        <m:r>
                          <a:rPr lang="it-IT" b="1" i="1" noProof="0" smtClean="0">
                            <a:latin typeface="Cambria Math" panose="02040503050406030204" pitchFamily="18" charset="0"/>
                            <a:ea typeface="Cambria" panose="02040503050406030204" pitchFamily="18" charset="0"/>
                            <a:cs typeface="Times New Roman" panose="02020603050405020304" pitchFamily="18" charset="0"/>
                          </a:rPr>
                          <m:t>𝑻</m:t>
                        </m:r>
                      </m:e>
                      <m:sub>
                        <m:r>
                          <a:rPr lang="it-IT" b="1" i="1" noProof="0" smtClean="0">
                            <a:latin typeface="Cambria Math" panose="02040503050406030204" pitchFamily="18" charset="0"/>
                            <a:ea typeface="Cambria" panose="02040503050406030204" pitchFamily="18" charset="0"/>
                            <a:cs typeface="Times New Roman" panose="02020603050405020304" pitchFamily="18" charset="0"/>
                          </a:rPr>
                          <m:t>𝒊</m:t>
                        </m:r>
                      </m:sub>
                    </m:sSub>
                    <m:r>
                      <a:rPr lang="it-IT" b="1" i="1" noProof="0" smtClean="0">
                        <a:latin typeface="Cambria Math" panose="02040503050406030204" pitchFamily="18" charset="0"/>
                        <a:ea typeface="Cambria" panose="02040503050406030204" pitchFamily="18" charset="0"/>
                        <a:cs typeface="Times New Roman" panose="02020603050405020304" pitchFamily="18" charset="0"/>
                      </a:rPr>
                      <m:t>≠</m:t>
                    </m:r>
                    <m:sSub>
                      <m:sSubPr>
                        <m:ctrlPr>
                          <a:rPr lang="it-IT" b="1" i="1" noProof="0" smtClean="0">
                            <a:latin typeface="Cambria Math" panose="02040503050406030204" pitchFamily="18" charset="0"/>
                            <a:ea typeface="Cambria" panose="02040503050406030204" pitchFamily="18" charset="0"/>
                            <a:cs typeface="Times New Roman" panose="02020603050405020304" pitchFamily="18" charset="0"/>
                          </a:rPr>
                        </m:ctrlPr>
                      </m:sSubPr>
                      <m:e>
                        <m:r>
                          <a:rPr lang="it-IT" b="1" i="1" noProof="0" smtClean="0">
                            <a:latin typeface="Cambria Math" panose="02040503050406030204" pitchFamily="18" charset="0"/>
                            <a:ea typeface="Cambria" panose="02040503050406030204" pitchFamily="18" charset="0"/>
                            <a:cs typeface="Times New Roman" panose="02020603050405020304" pitchFamily="18" charset="0"/>
                          </a:rPr>
                          <m:t>𝑻</m:t>
                        </m:r>
                      </m:e>
                      <m:sub>
                        <m:r>
                          <a:rPr lang="it-IT" b="1" i="1" noProof="0" smtClean="0">
                            <a:latin typeface="Cambria Math" panose="02040503050406030204" pitchFamily="18" charset="0"/>
                            <a:ea typeface="Cambria" panose="02040503050406030204" pitchFamily="18" charset="0"/>
                            <a:cs typeface="Times New Roman" panose="02020603050405020304" pitchFamily="18" charset="0"/>
                          </a:rPr>
                          <m:t>𝒆</m:t>
                        </m:r>
                      </m:sub>
                    </m:sSub>
                  </m:oMath>
                </a14:m>
                <a:endParaRPr lang="en-GB" noProof="0" dirty="0">
                  <a:latin typeface="Cambria" panose="02040503050406030204" pitchFamily="18" charset="0"/>
                  <a:ea typeface="Cambria" panose="02040503050406030204" pitchFamily="18" charset="0"/>
                  <a:cs typeface="Times New Roman" panose="02020603050405020304" pitchFamily="18" charset="0"/>
                </a:endParaRPr>
              </a:p>
            </p:txBody>
          </p:sp>
        </mc:Choice>
        <mc:Fallback xmlns="">
          <p:sp>
            <p:nvSpPr>
              <p:cNvPr id="2" name="Title 1">
                <a:extLst>
                  <a:ext uri="{FF2B5EF4-FFF2-40B4-BE49-F238E27FC236}">
                    <a16:creationId xmlns:a16="http://schemas.microsoft.com/office/drawing/2014/main" id="{CB2EC623-67EA-0ECC-0EB4-E0528C229388}"/>
                  </a:ext>
                </a:extLst>
              </p:cNvPr>
              <p:cNvSpPr>
                <a:spLocks noGrp="1" noRot="1" noChangeAspect="1" noMove="1" noResize="1" noEditPoints="1" noAdjustHandles="1" noChangeArrowheads="1" noChangeShapeType="1" noTextEdit="1"/>
              </p:cNvSpPr>
              <p:nvPr>
                <p:ph type="title"/>
              </p:nvPr>
            </p:nvSpPr>
            <p:spPr>
              <a:blipFill>
                <a:blip r:embed="rId2"/>
                <a:stretch>
                  <a:fillRect l="-1289" t="-33333" b="-30667"/>
                </a:stretch>
              </a:blipFill>
            </p:spPr>
            <p:txBody>
              <a:bodyPr/>
              <a:lstStyle/>
              <a:p>
                <a:r>
                  <a:rPr lang="it-IT">
                    <a:noFill/>
                  </a:rPr>
                  <a:t> </a:t>
                </a:r>
              </a:p>
            </p:txBody>
          </p:sp>
        </mc:Fallback>
      </mc:AlternateContent>
      <p:sp>
        <p:nvSpPr>
          <p:cNvPr id="5" name="Slide Number Placeholder 4">
            <a:extLst>
              <a:ext uri="{FF2B5EF4-FFF2-40B4-BE49-F238E27FC236}">
                <a16:creationId xmlns:a16="http://schemas.microsoft.com/office/drawing/2014/main" id="{1E8FFA61-1ED7-1B84-DABC-B116296440A2}"/>
              </a:ext>
            </a:extLst>
          </p:cNvPr>
          <p:cNvSpPr>
            <a:spLocks noGrp="1"/>
          </p:cNvSpPr>
          <p:nvPr>
            <p:ph type="sldNum" sz="quarter" idx="12"/>
          </p:nvPr>
        </p:nvSpPr>
        <p:spPr/>
        <p:txBody>
          <a:bodyPr/>
          <a:lstStyle/>
          <a:p>
            <a:fld id="{6A6D9FA1-99C7-4910-8E32-B85D378B0060}" type="slidenum">
              <a:rPr lang="en-GB" noProof="0" smtClean="0">
                <a:solidFill>
                  <a:prstClr val="white"/>
                </a:solidFill>
              </a:rPr>
              <a:pPr/>
              <a:t>19</a:t>
            </a:fld>
            <a:endParaRPr lang="en-GB" noProof="0" dirty="0">
              <a:solidFill>
                <a:prstClr val="white"/>
              </a:solidFill>
            </a:endParaRPr>
          </a:p>
        </p:txBody>
      </p:sp>
      <p:sp>
        <p:nvSpPr>
          <p:cNvPr id="12" name="Footer Placeholder 3">
            <a:extLst>
              <a:ext uri="{FF2B5EF4-FFF2-40B4-BE49-F238E27FC236}">
                <a16:creationId xmlns:a16="http://schemas.microsoft.com/office/drawing/2014/main" id="{182AA61F-907E-8014-9F97-D8623192C3AB}"/>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19" name="Immagine 18">
            <a:extLst>
              <a:ext uri="{FF2B5EF4-FFF2-40B4-BE49-F238E27FC236}">
                <a16:creationId xmlns:a16="http://schemas.microsoft.com/office/drawing/2014/main" id="{728845AE-66A7-9795-2CE3-7A951F864459}"/>
              </a:ext>
            </a:extLst>
          </p:cNvPr>
          <p:cNvPicPr>
            <a:picLocks noChangeAspect="1"/>
          </p:cNvPicPr>
          <p:nvPr/>
        </p:nvPicPr>
        <p:blipFill>
          <a:blip r:embed="rId3">
            <a:extLst>
              <a:ext uri="{28A0092B-C50C-407E-A947-70E740481C1C}">
                <a14:useLocalDpi xmlns:a14="http://schemas.microsoft.com/office/drawing/2010/main" val="0"/>
              </a:ext>
            </a:extLst>
          </a:blip>
          <a:srcRect t="9170" r="64120"/>
          <a:stretch>
            <a:fillRect/>
          </a:stretch>
        </p:blipFill>
        <p:spPr>
          <a:xfrm>
            <a:off x="377044" y="888893"/>
            <a:ext cx="2792593" cy="3638522"/>
          </a:xfrm>
          <a:prstGeom prst="rect">
            <a:avLst/>
          </a:prstGeom>
        </p:spPr>
      </p:pic>
      <p:pic>
        <p:nvPicPr>
          <p:cNvPr id="21" name="Immagine 20">
            <a:extLst>
              <a:ext uri="{FF2B5EF4-FFF2-40B4-BE49-F238E27FC236}">
                <a16:creationId xmlns:a16="http://schemas.microsoft.com/office/drawing/2014/main" id="{4B0E7989-D9C3-55C7-9C42-207159EF87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7708" y="848871"/>
            <a:ext cx="7932992" cy="3977720"/>
          </a:xfrm>
          <a:prstGeom prst="rect">
            <a:avLst/>
          </a:prstGeom>
        </p:spPr>
      </p:pic>
      <p:sp>
        <p:nvSpPr>
          <p:cNvPr id="23" name="CasellaDiTesto 22">
            <a:extLst>
              <a:ext uri="{FF2B5EF4-FFF2-40B4-BE49-F238E27FC236}">
                <a16:creationId xmlns:a16="http://schemas.microsoft.com/office/drawing/2014/main" id="{59AA8127-5EE6-929F-05FF-30A9ADCF0DBF}"/>
              </a:ext>
            </a:extLst>
          </p:cNvPr>
          <p:cNvSpPr txBox="1"/>
          <p:nvPr/>
        </p:nvSpPr>
        <p:spPr>
          <a:xfrm>
            <a:off x="474966" y="4458964"/>
            <a:ext cx="3028463" cy="276999"/>
          </a:xfrm>
          <a:prstGeom prst="rect">
            <a:avLst/>
          </a:prstGeom>
          <a:noFill/>
        </p:spPr>
        <p:txBody>
          <a:bodyPr wrap="square" rtlCol="0">
            <a:spAutoFit/>
          </a:bodyPr>
          <a:lstStyle/>
          <a:p>
            <a:pPr algn="ctr"/>
            <a:r>
              <a:rPr lang="en-GB" sz="1200" i="1" noProof="0" dirty="0" err="1">
                <a:latin typeface="Cambria" panose="02040503050406030204" pitchFamily="18" charset="0"/>
                <a:ea typeface="Cambria" panose="02040503050406030204" pitchFamily="18" charset="0"/>
              </a:rPr>
              <a:t>TokaLab</a:t>
            </a:r>
            <a:r>
              <a:rPr lang="en-GB" sz="1200" i="1" noProof="0" dirty="0">
                <a:latin typeface="Cambria" panose="02040503050406030204" pitchFamily="18" charset="0"/>
                <a:ea typeface="Cambria" panose="02040503050406030204" pitchFamily="18" charset="0"/>
              </a:rPr>
              <a:t> diagnostic set for non-static study</a:t>
            </a:r>
          </a:p>
        </p:txBody>
      </p:sp>
      <p:sp>
        <p:nvSpPr>
          <p:cNvPr id="28" name="CasellaDiTesto 27">
            <a:extLst>
              <a:ext uri="{FF2B5EF4-FFF2-40B4-BE49-F238E27FC236}">
                <a16:creationId xmlns:a16="http://schemas.microsoft.com/office/drawing/2014/main" id="{7A5B2135-FF0E-5BAC-3FB3-F50AD544C686}"/>
              </a:ext>
            </a:extLst>
          </p:cNvPr>
          <p:cNvSpPr txBox="1"/>
          <p:nvPr/>
        </p:nvSpPr>
        <p:spPr>
          <a:xfrm>
            <a:off x="6219443" y="615416"/>
            <a:ext cx="3491677" cy="276999"/>
          </a:xfrm>
          <a:prstGeom prst="rect">
            <a:avLst/>
          </a:prstGeom>
          <a:noFill/>
        </p:spPr>
        <p:txBody>
          <a:bodyPr wrap="square" rtlCol="0">
            <a:spAutoFit/>
          </a:bodyPr>
          <a:lstStyle/>
          <a:p>
            <a:pPr algn="ctr"/>
            <a:r>
              <a:rPr lang="en-GB" sz="1200" i="1" noProof="0" dirty="0">
                <a:latin typeface="Cambria" panose="02040503050406030204" pitchFamily="18" charset="0"/>
                <a:ea typeface="Cambria" panose="02040503050406030204" pitchFamily="18" charset="0"/>
              </a:rPr>
              <a:t>Simulated fields at Ma</a:t>
            </a:r>
            <a:r>
              <a:rPr lang="en-GB" sz="1200" i="1" baseline="-25000" noProof="0" dirty="0">
                <a:latin typeface="Cambria" panose="02040503050406030204" pitchFamily="18" charset="0"/>
                <a:ea typeface="Cambria" panose="02040503050406030204" pitchFamily="18" charset="0"/>
              </a:rPr>
              <a:t>0</a:t>
            </a:r>
            <a:r>
              <a:rPr lang="en-GB" sz="1200" i="1" noProof="0" dirty="0">
                <a:latin typeface="Cambria" panose="02040503050406030204" pitchFamily="18" charset="0"/>
                <a:ea typeface="Cambria" panose="02040503050406030204" pitchFamily="18" charset="0"/>
              </a:rPr>
              <a:t> = 0.3436 (Case 2)</a:t>
            </a:r>
          </a:p>
        </p:txBody>
      </p:sp>
      <mc:AlternateContent xmlns:mc="http://schemas.openxmlformats.org/markup-compatibility/2006" xmlns:a14="http://schemas.microsoft.com/office/drawing/2010/main">
        <mc:Choice Requires="a14">
          <p:sp>
            <p:nvSpPr>
              <p:cNvPr id="30" name="CasellaDiTesto 29">
                <a:extLst>
                  <a:ext uri="{FF2B5EF4-FFF2-40B4-BE49-F238E27FC236}">
                    <a16:creationId xmlns:a16="http://schemas.microsoft.com/office/drawing/2014/main" id="{C7122387-44E9-1724-8073-215476C5FF4D}"/>
                  </a:ext>
                </a:extLst>
              </p:cNvPr>
              <p:cNvSpPr txBox="1"/>
              <p:nvPr/>
            </p:nvSpPr>
            <p:spPr>
              <a:xfrm>
                <a:off x="481115" y="5272551"/>
                <a:ext cx="2584450" cy="910699"/>
              </a:xfrm>
              <a:prstGeom prst="rect">
                <a:avLst/>
              </a:prstGeom>
              <a:noFill/>
              <a:ln>
                <a:solidFill>
                  <a:srgbClr val="FE2347"/>
                </a:solidFill>
              </a:ln>
            </p:spPr>
            <p:txBody>
              <a:bodyPr wrap="square">
                <a:spAutoFit/>
              </a:bodyPr>
              <a:lstStyle/>
              <a:p>
                <a:pPr/>
                <a14:m>
                  <m:oMathPara xmlns:m="http://schemas.openxmlformats.org/officeDocument/2006/math">
                    <m:oMath>
                      <m:r>
                        <a:rPr lang="it-IT" i="1" smtClean="0">
                          <a:latin typeface="Cambria Math" panose="02040503050406030204" pitchFamily="18" charset="0"/>
                        </a:rPr>
                        <m:t>𝑀</m:t>
                      </m:r>
                      <m:sSub>
                        <m:sSubPr>
                          <m:ctrlPr>
                            <a:rPr lang="it-IT" i="1">
                              <a:latin typeface="Cambria Math" panose="02040503050406030204" pitchFamily="18" charset="0"/>
                            </a:rPr>
                          </m:ctrlPr>
                        </m:sSubPr>
                        <m:e>
                          <m:r>
                            <a:rPr lang="it-IT" i="1">
                              <a:latin typeface="Cambria Math" panose="02040503050406030204" pitchFamily="18" charset="0"/>
                            </a:rPr>
                            <m:t>𝑎</m:t>
                          </m:r>
                        </m:e>
                        <m:sub>
                          <m:r>
                            <a:rPr lang="it-IT" i="0">
                              <a:latin typeface="Cambria Math" panose="02040503050406030204" pitchFamily="18" charset="0"/>
                            </a:rPr>
                            <m:t>0</m:t>
                          </m:r>
                        </m:sub>
                      </m:sSub>
                      <m:r>
                        <a:rPr lang="it-IT" i="0">
                          <a:latin typeface="Cambria Math" panose="02040503050406030204" pitchFamily="18" charset="0"/>
                        </a:rPr>
                        <m:t>=</m:t>
                      </m:r>
                      <m:rad>
                        <m:radPr>
                          <m:degHide m:val="on"/>
                          <m:ctrlPr>
                            <a:rPr lang="it-IT" i="1">
                              <a:latin typeface="Cambria Math" panose="02040503050406030204" pitchFamily="18" charset="0"/>
                            </a:rPr>
                          </m:ctrlPr>
                        </m:radPr>
                        <m:deg/>
                        <m:e>
                          <m:f>
                            <m:fPr>
                              <m:ctrlPr>
                                <a:rPr lang="it-IT" i="1">
                                  <a:latin typeface="Cambria Math" panose="02040503050406030204" pitchFamily="18" charset="0"/>
                                </a:rPr>
                              </m:ctrlPr>
                            </m:fPr>
                            <m:num>
                              <m:r>
                                <a:rPr lang="it-IT" i="1">
                                  <a:latin typeface="Cambria Math" panose="02040503050406030204" pitchFamily="18" charset="0"/>
                                </a:rPr>
                                <m:t>𝑚</m:t>
                              </m:r>
                              <m:r>
                                <m:rPr>
                                  <m:sty m:val="p"/>
                                </m:rPr>
                                <a:rPr lang="it-IT" i="0">
                                  <a:latin typeface="Cambria Math" panose="02040503050406030204" pitchFamily="18" charset="0"/>
                                </a:rPr>
                                <m:t>Ω</m:t>
                              </m:r>
                              <m:sSup>
                                <m:sSupPr>
                                  <m:ctrlPr>
                                    <a:rPr lang="it-IT" i="1">
                                      <a:latin typeface="Cambria Math" panose="02040503050406030204" pitchFamily="18" charset="0"/>
                                    </a:rPr>
                                  </m:ctrlPr>
                                </m:sSupPr>
                                <m:e>
                                  <m:d>
                                    <m:dPr>
                                      <m:sepChr m:val=","/>
                                      <m:ctrlPr>
                                        <a:rPr lang="it-IT" i="1">
                                          <a:latin typeface="Cambria Math" panose="02040503050406030204" pitchFamily="18" charset="0"/>
                                        </a:rPr>
                                      </m:ctrlPr>
                                    </m:dPr>
                                    <m:e>
                                      <m:sSub>
                                        <m:sSubPr>
                                          <m:ctrlPr>
                                            <a:rPr lang="it-IT" i="1">
                                              <a:latin typeface="Cambria Math" panose="02040503050406030204" pitchFamily="18" charset="0"/>
                                            </a:rPr>
                                          </m:ctrlPr>
                                        </m:sSubPr>
                                        <m:e>
                                          <m:r>
                                            <a:rPr lang="it-IT" i="1">
                                              <a:latin typeface="Cambria Math" panose="02040503050406030204" pitchFamily="18" charset="0"/>
                                            </a:rPr>
                                            <m:t>𝑅</m:t>
                                          </m:r>
                                        </m:e>
                                        <m:sub>
                                          <m:r>
                                            <a:rPr lang="it-IT" i="0">
                                              <a:latin typeface="Cambria Math" panose="02040503050406030204" pitchFamily="18" charset="0"/>
                                            </a:rPr>
                                            <m:t>0</m:t>
                                          </m:r>
                                        </m:sub>
                                      </m:sSub>
                                    </m:e>
                                    <m:e>
                                      <m:sSub>
                                        <m:sSubPr>
                                          <m:ctrlPr>
                                            <a:rPr lang="it-IT" i="1">
                                              <a:latin typeface="Cambria Math" panose="02040503050406030204" pitchFamily="18" charset="0"/>
                                            </a:rPr>
                                          </m:ctrlPr>
                                        </m:sSubPr>
                                        <m:e>
                                          <m:r>
                                            <a:rPr lang="it-IT" i="1">
                                              <a:latin typeface="Cambria Math" panose="02040503050406030204" pitchFamily="18" charset="0"/>
                                            </a:rPr>
                                            <m:t>𝑧</m:t>
                                          </m:r>
                                        </m:e>
                                        <m:sub>
                                          <m:r>
                                            <a:rPr lang="it-IT" i="0">
                                              <a:latin typeface="Cambria Math" panose="02040503050406030204" pitchFamily="18" charset="0"/>
                                            </a:rPr>
                                            <m:t>0</m:t>
                                          </m:r>
                                        </m:sub>
                                      </m:sSub>
                                    </m:e>
                                  </m:d>
                                </m:e>
                                <m:sup>
                                  <m:r>
                                    <a:rPr lang="it-IT" i="0">
                                      <a:latin typeface="Cambria Math" panose="02040503050406030204" pitchFamily="18" charset="0"/>
                                    </a:rPr>
                                    <m:t>2</m:t>
                                  </m:r>
                                </m:sup>
                              </m:sSup>
                              <m:sSubSup>
                                <m:sSubSupPr>
                                  <m:ctrlPr>
                                    <a:rPr lang="it-IT" i="1">
                                      <a:latin typeface="Cambria Math" panose="02040503050406030204" pitchFamily="18" charset="0"/>
                                    </a:rPr>
                                  </m:ctrlPr>
                                </m:sSubSupPr>
                                <m:e>
                                  <m:r>
                                    <a:rPr lang="it-IT" i="1">
                                      <a:latin typeface="Cambria Math" panose="02040503050406030204" pitchFamily="18" charset="0"/>
                                    </a:rPr>
                                    <m:t>𝑅</m:t>
                                  </m:r>
                                </m:e>
                                <m:sub>
                                  <m:r>
                                    <a:rPr lang="it-IT" i="0">
                                      <a:latin typeface="Cambria Math" panose="02040503050406030204" pitchFamily="18" charset="0"/>
                                    </a:rPr>
                                    <m:t>0</m:t>
                                  </m:r>
                                </m:sub>
                                <m:sup>
                                  <m:r>
                                    <a:rPr lang="it-IT" i="0">
                                      <a:latin typeface="Cambria Math" panose="02040503050406030204" pitchFamily="18" charset="0"/>
                                    </a:rPr>
                                    <m:t>2</m:t>
                                  </m:r>
                                </m:sup>
                              </m:sSubSup>
                            </m:num>
                            <m:den>
                              <m:r>
                                <a:rPr lang="it-IT" i="0">
                                  <a:latin typeface="Cambria Math" panose="02040503050406030204" pitchFamily="18" charset="0"/>
                                </a:rPr>
                                <m:t>2</m:t>
                              </m:r>
                              <m:sSup>
                                <m:sSupPr>
                                  <m:ctrlPr>
                                    <a:rPr lang="it-IT" i="1">
                                      <a:latin typeface="Cambria Math" panose="02040503050406030204" pitchFamily="18" charset="0"/>
                                    </a:rPr>
                                  </m:ctrlPr>
                                </m:sSupPr>
                                <m:e>
                                  <m:r>
                                    <a:rPr lang="it-IT" i="1">
                                      <a:latin typeface="Cambria Math" panose="02040503050406030204" pitchFamily="18" charset="0"/>
                                    </a:rPr>
                                    <m:t>𝑒</m:t>
                                  </m:r>
                                </m:e>
                                <m:sup>
                                  <m:r>
                                    <a:rPr lang="it-IT" i="0">
                                      <a:latin typeface="Cambria Math" panose="02040503050406030204" pitchFamily="18" charset="0"/>
                                    </a:rPr>
                                    <m:t>−</m:t>
                                  </m:r>
                                </m:sup>
                              </m:sSup>
                              <m:r>
                                <a:rPr lang="it-IT" i="0">
                                  <a:latin typeface="Cambria Math" panose="02040503050406030204" pitchFamily="18" charset="0"/>
                                </a:rPr>
                                <m:t>(</m:t>
                              </m:r>
                              <m:sSub>
                                <m:sSubPr>
                                  <m:ctrlPr>
                                    <a:rPr lang="it-IT" i="1">
                                      <a:latin typeface="Cambria Math" panose="02040503050406030204" pitchFamily="18" charset="0"/>
                                    </a:rPr>
                                  </m:ctrlPr>
                                </m:sSubPr>
                                <m:e>
                                  <m:r>
                                    <a:rPr lang="it-IT" i="1">
                                      <a:latin typeface="Cambria Math" panose="02040503050406030204" pitchFamily="18" charset="0"/>
                                    </a:rPr>
                                    <m:t>𝑇</m:t>
                                  </m:r>
                                </m:e>
                                <m:sub>
                                  <m:r>
                                    <a:rPr lang="it-IT" i="1">
                                      <a:latin typeface="Cambria Math" panose="02040503050406030204" pitchFamily="18" charset="0"/>
                                    </a:rPr>
                                    <m:t>𝑒</m:t>
                                  </m:r>
                                </m:sub>
                              </m:sSub>
                              <m:r>
                                <a:rPr lang="it-IT" i="0">
                                  <a:latin typeface="Cambria Math" panose="02040503050406030204" pitchFamily="18" charset="0"/>
                                </a:rPr>
                                <m:t>+</m:t>
                              </m:r>
                              <m:sSub>
                                <m:sSubPr>
                                  <m:ctrlPr>
                                    <a:rPr lang="it-IT" i="1">
                                      <a:latin typeface="Cambria Math" panose="02040503050406030204" pitchFamily="18" charset="0"/>
                                    </a:rPr>
                                  </m:ctrlPr>
                                </m:sSubPr>
                                <m:e>
                                  <m:r>
                                    <a:rPr lang="it-IT" i="1">
                                      <a:latin typeface="Cambria Math" panose="02040503050406030204" pitchFamily="18" charset="0"/>
                                    </a:rPr>
                                    <m:t>𝑇</m:t>
                                  </m:r>
                                </m:e>
                                <m:sub>
                                  <m:r>
                                    <a:rPr lang="it-IT" i="1">
                                      <a:latin typeface="Cambria Math" panose="02040503050406030204" pitchFamily="18" charset="0"/>
                                    </a:rPr>
                                    <m:t>𝑖</m:t>
                                  </m:r>
                                </m:sub>
                              </m:sSub>
                              <m:r>
                                <a:rPr lang="it-IT" i="0">
                                  <a:latin typeface="Cambria Math" panose="02040503050406030204" pitchFamily="18" charset="0"/>
                                </a:rPr>
                                <m:t>)</m:t>
                              </m:r>
                            </m:den>
                          </m:f>
                        </m:e>
                      </m:rad>
                    </m:oMath>
                  </m:oMathPara>
                </a14:m>
                <a:endParaRPr lang="it-IT" dirty="0"/>
              </a:p>
            </p:txBody>
          </p:sp>
        </mc:Choice>
        <mc:Fallback xmlns="">
          <p:sp>
            <p:nvSpPr>
              <p:cNvPr id="30" name="CasellaDiTesto 29">
                <a:extLst>
                  <a:ext uri="{FF2B5EF4-FFF2-40B4-BE49-F238E27FC236}">
                    <a16:creationId xmlns:a16="http://schemas.microsoft.com/office/drawing/2014/main" id="{C7122387-44E9-1724-8073-215476C5FF4D}"/>
                  </a:ext>
                </a:extLst>
              </p:cNvPr>
              <p:cNvSpPr txBox="1">
                <a:spLocks noRot="1" noChangeAspect="1" noMove="1" noResize="1" noEditPoints="1" noAdjustHandles="1" noChangeArrowheads="1" noChangeShapeType="1" noTextEdit="1"/>
              </p:cNvSpPr>
              <p:nvPr/>
            </p:nvSpPr>
            <p:spPr>
              <a:xfrm>
                <a:off x="481115" y="5272551"/>
                <a:ext cx="2584450" cy="910699"/>
              </a:xfrm>
              <a:prstGeom prst="rect">
                <a:avLst/>
              </a:prstGeom>
              <a:blipFill>
                <a:blip r:embed="rId5"/>
                <a:stretch>
                  <a:fillRect/>
                </a:stretch>
              </a:blipFill>
              <a:ln>
                <a:solidFill>
                  <a:srgbClr val="FE2347"/>
                </a:solidFill>
              </a:ln>
            </p:spPr>
            <p:txBody>
              <a:bodyPr/>
              <a:lstStyle/>
              <a:p>
                <a:r>
                  <a:rPr lang="it-IT">
                    <a:noFill/>
                  </a:rPr>
                  <a:t> </a:t>
                </a:r>
              </a:p>
            </p:txBody>
          </p:sp>
        </mc:Fallback>
      </mc:AlternateContent>
      <mc:AlternateContent xmlns:mc="http://schemas.openxmlformats.org/markup-compatibility/2006" xmlns:a14="http://schemas.microsoft.com/office/drawing/2010/main">
        <mc:Choice Requires="a14">
          <p:graphicFrame>
            <p:nvGraphicFramePr>
              <p:cNvPr id="31" name="Tabella 30">
                <a:extLst>
                  <a:ext uri="{FF2B5EF4-FFF2-40B4-BE49-F238E27FC236}">
                    <a16:creationId xmlns:a16="http://schemas.microsoft.com/office/drawing/2014/main" id="{D525F4AC-70DB-F282-442C-04E7EA2B2B6F}"/>
                  </a:ext>
                </a:extLst>
              </p:cNvPr>
              <p:cNvGraphicFramePr>
                <a:graphicFrameLocks noGrp="1"/>
              </p:cNvGraphicFramePr>
              <p:nvPr>
                <p:extLst>
                  <p:ext uri="{D42A27DB-BD31-4B8C-83A1-F6EECF244321}">
                    <p14:modId xmlns:p14="http://schemas.microsoft.com/office/powerpoint/2010/main" val="2244822502"/>
                  </p:ext>
                </p:extLst>
              </p:nvPr>
            </p:nvGraphicFramePr>
            <p:xfrm>
              <a:off x="3710940" y="5272551"/>
              <a:ext cx="7801612" cy="1036998"/>
            </p:xfrm>
            <a:graphic>
              <a:graphicData uri="http://schemas.openxmlformats.org/drawingml/2006/table">
                <a:tbl>
                  <a:tblPr firstRow="1" firstCol="1" bandRow="1">
                    <a:tableStyleId>{5C22544A-7EE6-4342-B048-85BDC9FD1C3A}</a:tableStyleId>
                  </a:tblPr>
                  <a:tblGrid>
                    <a:gridCol w="1950403">
                      <a:extLst>
                        <a:ext uri="{9D8B030D-6E8A-4147-A177-3AD203B41FA5}">
                          <a16:colId xmlns:a16="http://schemas.microsoft.com/office/drawing/2014/main" val="3538919394"/>
                        </a:ext>
                      </a:extLst>
                    </a:gridCol>
                    <a:gridCol w="1950403">
                      <a:extLst>
                        <a:ext uri="{9D8B030D-6E8A-4147-A177-3AD203B41FA5}">
                          <a16:colId xmlns:a16="http://schemas.microsoft.com/office/drawing/2014/main" val="156669868"/>
                        </a:ext>
                      </a:extLst>
                    </a:gridCol>
                    <a:gridCol w="1950403">
                      <a:extLst>
                        <a:ext uri="{9D8B030D-6E8A-4147-A177-3AD203B41FA5}">
                          <a16:colId xmlns:a16="http://schemas.microsoft.com/office/drawing/2014/main" val="3409646947"/>
                        </a:ext>
                      </a:extLst>
                    </a:gridCol>
                    <a:gridCol w="1950403">
                      <a:extLst>
                        <a:ext uri="{9D8B030D-6E8A-4147-A177-3AD203B41FA5}">
                          <a16:colId xmlns:a16="http://schemas.microsoft.com/office/drawing/2014/main" val="631708462"/>
                        </a:ext>
                      </a:extLst>
                    </a:gridCol>
                  </a:tblGrid>
                  <a:tr h="349717">
                    <a:tc>
                      <a:txBody>
                        <a:bodyPr/>
                        <a:lstStyle/>
                        <a:p>
                          <a:pPr algn="ctr">
                            <a:lnSpc>
                              <a:spcPct val="107000"/>
                            </a:lnSpc>
                            <a:spcBef>
                              <a:spcPts val="600"/>
                            </a:spcBef>
                            <a:spcAft>
                              <a:spcPts val="600"/>
                            </a:spcAft>
                            <a:buNone/>
                          </a:pPr>
                          <a:r>
                            <a:rPr lang="en-GB" sz="1400" kern="100" dirty="0">
                              <a:solidFill>
                                <a:schemeClr val="tx1"/>
                              </a:solidFill>
                              <a:effectLst/>
                              <a:latin typeface="Cambria" panose="02040503050406030204" pitchFamily="18" charset="0"/>
                              <a:ea typeface="Cambria" panose="02040503050406030204" pitchFamily="18" charset="0"/>
                            </a:rPr>
                            <a:t> </a:t>
                          </a:r>
                          <a:endParaRPr lang="it-IT" sz="1400" kern="100"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14:m>
                            <m:oMathPara xmlns:m="http://schemas.openxmlformats.org/officeDocument/2006/math">
                              <m:oMath>
                                <m:sSub>
                                  <m:sSubPr>
                                    <m:ctrlPr>
                                      <a:rPr lang="it-IT" sz="1400" kern="100">
                                        <a:solidFill>
                                          <a:schemeClr val="tx1"/>
                                        </a:solidFill>
                                        <a:effectLst/>
                                        <a:latin typeface="Cambria Math" panose="02040503050406030204" pitchFamily="18" charset="0"/>
                                      </a:rPr>
                                    </m:ctrlPr>
                                  </m:sSubPr>
                                  <m:e>
                                    <m:r>
                                      <a:rPr lang="it-IT" sz="1400" kern="100">
                                        <a:solidFill>
                                          <a:schemeClr val="tx1"/>
                                        </a:solidFill>
                                        <a:effectLst/>
                                        <a:latin typeface="Cambria Math" panose="02040503050406030204" pitchFamily="18" charset="0"/>
                                      </a:rPr>
                                      <m:t>𝛀</m:t>
                                    </m:r>
                                  </m:e>
                                  <m:sub>
                                    <m:r>
                                      <a:rPr lang="it-IT" sz="1400" kern="100">
                                        <a:solidFill>
                                          <a:schemeClr val="tx1"/>
                                        </a:solidFill>
                                        <a:effectLst/>
                                        <a:latin typeface="Cambria Math" panose="02040503050406030204" pitchFamily="18" charset="0"/>
                                      </a:rPr>
                                      <m:t>𝟎</m:t>
                                    </m:r>
                                  </m:sub>
                                </m:sSub>
                                <m:r>
                                  <a:rPr lang="it-IT" sz="1400" kern="100">
                                    <a:solidFill>
                                      <a:schemeClr val="tx1"/>
                                    </a:solidFill>
                                    <a:effectLst/>
                                    <a:latin typeface="Cambria Math" panose="02040503050406030204" pitchFamily="18" charset="0"/>
                                  </a:rPr>
                                  <m:t> [</m:t>
                                </m:r>
                                <m:r>
                                  <a:rPr lang="it-IT" sz="1400" kern="100">
                                    <a:solidFill>
                                      <a:schemeClr val="tx1"/>
                                    </a:solidFill>
                                    <a:effectLst/>
                                    <a:latin typeface="Cambria Math" panose="02040503050406030204" pitchFamily="18" charset="0"/>
                                  </a:rPr>
                                  <m:t>𝒌𝒓𝒂𝒅</m:t>
                                </m:r>
                                <m:r>
                                  <a:rPr lang="it-IT" sz="1400" kern="100">
                                    <a:solidFill>
                                      <a:schemeClr val="tx1"/>
                                    </a:solidFill>
                                    <a:effectLst/>
                                    <a:latin typeface="Cambria Math" panose="02040503050406030204" pitchFamily="18" charset="0"/>
                                  </a:rPr>
                                  <m:t>/</m:t>
                                </m:r>
                                <m:r>
                                  <a:rPr lang="it-IT" sz="1400" kern="100">
                                    <a:solidFill>
                                      <a:schemeClr val="tx1"/>
                                    </a:solidFill>
                                    <a:effectLst/>
                                    <a:latin typeface="Cambria Math" panose="02040503050406030204" pitchFamily="18" charset="0"/>
                                  </a:rPr>
                                  <m:t>𝒔</m:t>
                                </m:r>
                                <m:r>
                                  <a:rPr lang="it-IT" sz="1400" kern="100">
                                    <a:solidFill>
                                      <a:schemeClr val="tx1"/>
                                    </a:solidFill>
                                    <a:effectLst/>
                                    <a:latin typeface="Cambria Math" panose="02040503050406030204" pitchFamily="18" charset="0"/>
                                  </a:rPr>
                                  <m:t>]</m:t>
                                </m:r>
                              </m:oMath>
                            </m:oMathPara>
                          </a14:m>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14:m>
                            <m:oMathPara xmlns:m="http://schemas.openxmlformats.org/officeDocument/2006/math">
                              <m:oMath>
                                <m:sSub>
                                  <m:sSubPr>
                                    <m:ctrlPr>
                                      <a:rPr lang="it-IT" sz="1400" kern="100">
                                        <a:solidFill>
                                          <a:schemeClr val="tx1"/>
                                        </a:solidFill>
                                        <a:effectLst/>
                                        <a:latin typeface="Cambria Math" panose="02040503050406030204" pitchFamily="18" charset="0"/>
                                      </a:rPr>
                                    </m:ctrlPr>
                                  </m:sSubPr>
                                  <m:e>
                                    <m:r>
                                      <a:rPr lang="it-IT" sz="1400" kern="100">
                                        <a:solidFill>
                                          <a:schemeClr val="tx1"/>
                                        </a:solidFill>
                                        <a:effectLst/>
                                        <a:latin typeface="Cambria Math" panose="02040503050406030204" pitchFamily="18" charset="0"/>
                                      </a:rPr>
                                      <m:t>𝐯</m:t>
                                    </m:r>
                                  </m:e>
                                  <m:sub>
                                    <m:r>
                                      <a:rPr lang="it-IT" sz="1400" kern="100">
                                        <a:solidFill>
                                          <a:schemeClr val="tx1"/>
                                        </a:solidFill>
                                        <a:effectLst/>
                                        <a:latin typeface="Cambria Math" panose="02040503050406030204" pitchFamily="18" charset="0"/>
                                      </a:rPr>
                                      <m:t>𝟎</m:t>
                                    </m:r>
                                  </m:sub>
                                </m:sSub>
                                <m:r>
                                  <a:rPr lang="it-IT" sz="1400" kern="100">
                                    <a:solidFill>
                                      <a:schemeClr val="tx1"/>
                                    </a:solidFill>
                                    <a:effectLst/>
                                    <a:latin typeface="Cambria Math" panose="02040503050406030204" pitchFamily="18" charset="0"/>
                                  </a:rPr>
                                  <m:t>=</m:t>
                                </m:r>
                                <m:sSub>
                                  <m:sSubPr>
                                    <m:ctrlPr>
                                      <a:rPr lang="it-IT" sz="1400" kern="100">
                                        <a:solidFill>
                                          <a:schemeClr val="tx1"/>
                                        </a:solidFill>
                                        <a:effectLst/>
                                        <a:latin typeface="Cambria Math" panose="02040503050406030204" pitchFamily="18" charset="0"/>
                                      </a:rPr>
                                    </m:ctrlPr>
                                  </m:sSubPr>
                                  <m:e>
                                    <m:r>
                                      <a:rPr lang="it-IT" sz="1400" kern="100">
                                        <a:solidFill>
                                          <a:schemeClr val="tx1"/>
                                        </a:solidFill>
                                        <a:effectLst/>
                                        <a:latin typeface="Cambria Math" panose="02040503050406030204" pitchFamily="18" charset="0"/>
                                      </a:rPr>
                                      <m:t>𝛀</m:t>
                                    </m:r>
                                  </m:e>
                                  <m:sub>
                                    <m:r>
                                      <a:rPr lang="it-IT" sz="1400" kern="100">
                                        <a:solidFill>
                                          <a:schemeClr val="tx1"/>
                                        </a:solidFill>
                                        <a:effectLst/>
                                        <a:latin typeface="Cambria Math" panose="02040503050406030204" pitchFamily="18" charset="0"/>
                                      </a:rPr>
                                      <m:t>𝟎</m:t>
                                    </m:r>
                                  </m:sub>
                                </m:sSub>
                                <m:sSub>
                                  <m:sSubPr>
                                    <m:ctrlPr>
                                      <a:rPr lang="it-IT" sz="1400" kern="100">
                                        <a:solidFill>
                                          <a:schemeClr val="tx1"/>
                                        </a:solidFill>
                                        <a:effectLst/>
                                        <a:latin typeface="Cambria Math" panose="02040503050406030204" pitchFamily="18" charset="0"/>
                                      </a:rPr>
                                    </m:ctrlPr>
                                  </m:sSubPr>
                                  <m:e>
                                    <m:r>
                                      <a:rPr lang="it-IT" sz="1400" kern="100">
                                        <a:solidFill>
                                          <a:schemeClr val="tx1"/>
                                        </a:solidFill>
                                        <a:effectLst/>
                                        <a:latin typeface="Cambria Math" panose="02040503050406030204" pitchFamily="18" charset="0"/>
                                      </a:rPr>
                                      <m:t>𝑹</m:t>
                                    </m:r>
                                  </m:e>
                                  <m:sub>
                                    <m:r>
                                      <a:rPr lang="it-IT" sz="1400" kern="100">
                                        <a:solidFill>
                                          <a:schemeClr val="tx1"/>
                                        </a:solidFill>
                                        <a:effectLst/>
                                        <a:latin typeface="Cambria Math" panose="02040503050406030204" pitchFamily="18" charset="0"/>
                                      </a:rPr>
                                      <m:t>𝟎</m:t>
                                    </m:r>
                                  </m:sub>
                                </m:sSub>
                                <m:r>
                                  <a:rPr lang="it-IT" sz="1400" kern="100">
                                    <a:solidFill>
                                      <a:schemeClr val="tx1"/>
                                    </a:solidFill>
                                    <a:effectLst/>
                                    <a:latin typeface="Cambria Math" panose="02040503050406030204" pitchFamily="18" charset="0"/>
                                  </a:rPr>
                                  <m:t> [</m:t>
                                </m:r>
                                <m:r>
                                  <a:rPr lang="it-IT" sz="1400" kern="100">
                                    <a:solidFill>
                                      <a:schemeClr val="tx1"/>
                                    </a:solidFill>
                                    <a:effectLst/>
                                    <a:latin typeface="Cambria Math" panose="02040503050406030204" pitchFamily="18" charset="0"/>
                                  </a:rPr>
                                  <m:t>𝒌𝒎</m:t>
                                </m:r>
                                <m:r>
                                  <a:rPr lang="it-IT" sz="1400" kern="100">
                                    <a:solidFill>
                                      <a:schemeClr val="tx1"/>
                                    </a:solidFill>
                                    <a:effectLst/>
                                    <a:latin typeface="Cambria Math" panose="02040503050406030204" pitchFamily="18" charset="0"/>
                                  </a:rPr>
                                  <m:t>/</m:t>
                                </m:r>
                                <m:r>
                                  <a:rPr lang="it-IT" sz="1400" kern="100">
                                    <a:solidFill>
                                      <a:schemeClr val="tx1"/>
                                    </a:solidFill>
                                    <a:effectLst/>
                                    <a:latin typeface="Cambria Math" panose="02040503050406030204" pitchFamily="18" charset="0"/>
                                  </a:rPr>
                                  <m:t>𝒔</m:t>
                                </m:r>
                                <m:r>
                                  <a:rPr lang="it-IT" sz="1400" kern="100">
                                    <a:solidFill>
                                      <a:schemeClr val="tx1"/>
                                    </a:solidFill>
                                    <a:effectLst/>
                                    <a:latin typeface="Cambria Math" panose="02040503050406030204" pitchFamily="18" charset="0"/>
                                  </a:rPr>
                                  <m:t>]</m:t>
                                </m:r>
                              </m:oMath>
                            </m:oMathPara>
                          </a14:m>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14:m>
                            <m:oMathPara xmlns:m="http://schemas.openxmlformats.org/officeDocument/2006/math">
                              <m:oMath>
                                <m:sSub>
                                  <m:sSubPr>
                                    <m:ctrlPr>
                                      <a:rPr lang="it-IT" sz="1400" kern="100">
                                        <a:solidFill>
                                          <a:schemeClr val="tx1"/>
                                        </a:solidFill>
                                        <a:effectLst/>
                                        <a:latin typeface="Cambria Math" panose="02040503050406030204" pitchFamily="18" charset="0"/>
                                      </a:rPr>
                                    </m:ctrlPr>
                                  </m:sSubPr>
                                  <m:e>
                                    <m:r>
                                      <a:rPr lang="it-IT" sz="1400" kern="100">
                                        <a:solidFill>
                                          <a:schemeClr val="tx1"/>
                                        </a:solidFill>
                                        <a:effectLst/>
                                        <a:latin typeface="Cambria Math" panose="02040503050406030204" pitchFamily="18" charset="0"/>
                                      </a:rPr>
                                      <m:t>𝑴𝒂</m:t>
                                    </m:r>
                                  </m:e>
                                  <m:sub>
                                    <m:r>
                                      <a:rPr lang="it-IT" sz="1400" kern="100">
                                        <a:solidFill>
                                          <a:schemeClr val="tx1"/>
                                        </a:solidFill>
                                        <a:effectLst/>
                                        <a:latin typeface="Cambria Math" panose="02040503050406030204" pitchFamily="18" charset="0"/>
                                      </a:rPr>
                                      <m:t>𝟎</m:t>
                                    </m:r>
                                  </m:sub>
                                </m:sSub>
                                <m:r>
                                  <a:rPr lang="it-IT" sz="1400" kern="100">
                                    <a:solidFill>
                                      <a:schemeClr val="tx1"/>
                                    </a:solidFill>
                                    <a:effectLst/>
                                    <a:latin typeface="Cambria Math" panose="02040503050406030204" pitchFamily="18" charset="0"/>
                                  </a:rPr>
                                  <m:t> [</m:t>
                                </m:r>
                                <m:r>
                                  <a:rPr lang="it-IT" sz="1400" kern="100">
                                    <a:solidFill>
                                      <a:schemeClr val="tx1"/>
                                    </a:solidFill>
                                    <a:effectLst/>
                                    <a:latin typeface="Cambria Math" panose="02040503050406030204" pitchFamily="18" charset="0"/>
                                  </a:rPr>
                                  <m:t>𝟏</m:t>
                                </m:r>
                                <m:r>
                                  <a:rPr lang="it-IT" sz="1400" kern="100">
                                    <a:solidFill>
                                      <a:schemeClr val="tx1"/>
                                    </a:solidFill>
                                    <a:effectLst/>
                                    <a:latin typeface="Cambria Math" panose="02040503050406030204" pitchFamily="18" charset="0"/>
                                  </a:rPr>
                                  <m:t>]</m:t>
                                </m:r>
                              </m:oMath>
                            </m:oMathPara>
                          </a14:m>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97971159"/>
                      </a:ext>
                    </a:extLst>
                  </a:tr>
                  <a:tr h="229094">
                    <a:tc>
                      <a:txBody>
                        <a:bodyPr/>
                        <a:lstStyle/>
                        <a:p>
                          <a:pPr algn="ctr">
                            <a:lnSpc>
                              <a:spcPct val="107000"/>
                            </a:lnSpc>
                            <a:spcBef>
                              <a:spcPts val="600"/>
                            </a:spcBef>
                            <a:spcAft>
                              <a:spcPts val="600"/>
                            </a:spcAft>
                            <a:buNone/>
                          </a:pPr>
                          <a:r>
                            <a:rPr lang="en-GB" sz="1400" kern="100" dirty="0">
                              <a:solidFill>
                                <a:schemeClr val="tx1"/>
                              </a:solidFill>
                              <a:effectLst/>
                              <a:latin typeface="Cambria" panose="02040503050406030204" pitchFamily="18" charset="0"/>
                              <a:ea typeface="Cambria" panose="02040503050406030204" pitchFamily="18" charset="0"/>
                            </a:rPr>
                            <a:t>Case 1</a:t>
                          </a:r>
                          <a:endParaRPr lang="it-IT" sz="1400" kern="100"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dirty="0">
                              <a:solidFill>
                                <a:schemeClr val="tx1"/>
                              </a:solidFill>
                              <a:effectLst/>
                              <a:latin typeface="Cambria" panose="02040503050406030204" pitchFamily="18" charset="0"/>
                              <a:ea typeface="Cambria" panose="02040503050406030204" pitchFamily="18" charset="0"/>
                            </a:rPr>
                            <a:t>31</a:t>
                          </a:r>
                          <a:endParaRPr lang="it-IT" sz="1400" kern="100"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186</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0.1082</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82669398"/>
                      </a:ext>
                    </a:extLst>
                  </a:tr>
                  <a:tr h="233078">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Case 2</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100</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dirty="0">
                              <a:solidFill>
                                <a:schemeClr val="tx1"/>
                              </a:solidFill>
                              <a:effectLst/>
                              <a:latin typeface="Cambria" panose="02040503050406030204" pitchFamily="18" charset="0"/>
                              <a:ea typeface="Cambria" panose="02040503050406030204" pitchFamily="18" charset="0"/>
                            </a:rPr>
                            <a:t>600</a:t>
                          </a:r>
                          <a:endParaRPr lang="it-IT" sz="1400" kern="100"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dirty="0">
                              <a:solidFill>
                                <a:schemeClr val="tx1"/>
                              </a:solidFill>
                              <a:effectLst/>
                              <a:latin typeface="Cambria" panose="02040503050406030204" pitchFamily="18" charset="0"/>
                              <a:ea typeface="Cambria" panose="02040503050406030204" pitchFamily="18" charset="0"/>
                            </a:rPr>
                            <a:t>0.3436</a:t>
                          </a:r>
                          <a:endParaRPr lang="it-IT" sz="1400" kern="100"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5566450"/>
                      </a:ext>
                    </a:extLst>
                  </a:tr>
                  <a:tr h="225109">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Case 3</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180</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1080</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dirty="0">
                              <a:solidFill>
                                <a:schemeClr val="tx1"/>
                              </a:solidFill>
                              <a:effectLst/>
                              <a:latin typeface="Cambria" panose="02040503050406030204" pitchFamily="18" charset="0"/>
                              <a:ea typeface="Cambria" panose="02040503050406030204" pitchFamily="18" charset="0"/>
                            </a:rPr>
                            <a:t>0.6259</a:t>
                          </a:r>
                          <a:endParaRPr lang="it-IT" sz="1400" kern="100"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05037648"/>
                      </a:ext>
                    </a:extLst>
                  </a:tr>
                </a:tbl>
              </a:graphicData>
            </a:graphic>
          </p:graphicFrame>
        </mc:Choice>
        <mc:Fallback xmlns="">
          <p:graphicFrame>
            <p:nvGraphicFramePr>
              <p:cNvPr id="31" name="Tabella 30">
                <a:extLst>
                  <a:ext uri="{FF2B5EF4-FFF2-40B4-BE49-F238E27FC236}">
                    <a16:creationId xmlns:a16="http://schemas.microsoft.com/office/drawing/2014/main" id="{D525F4AC-70DB-F282-442C-04E7EA2B2B6F}"/>
                  </a:ext>
                </a:extLst>
              </p:cNvPr>
              <p:cNvGraphicFramePr>
                <a:graphicFrameLocks noGrp="1"/>
              </p:cNvGraphicFramePr>
              <p:nvPr>
                <p:extLst>
                  <p:ext uri="{D42A27DB-BD31-4B8C-83A1-F6EECF244321}">
                    <p14:modId xmlns:p14="http://schemas.microsoft.com/office/powerpoint/2010/main" val="2244822502"/>
                  </p:ext>
                </p:extLst>
              </p:nvPr>
            </p:nvGraphicFramePr>
            <p:xfrm>
              <a:off x="3710940" y="5272551"/>
              <a:ext cx="7801612" cy="1036998"/>
            </p:xfrm>
            <a:graphic>
              <a:graphicData uri="http://schemas.openxmlformats.org/drawingml/2006/table">
                <a:tbl>
                  <a:tblPr firstRow="1" firstCol="1" bandRow="1">
                    <a:tableStyleId>{5C22544A-7EE6-4342-B048-85BDC9FD1C3A}</a:tableStyleId>
                  </a:tblPr>
                  <a:tblGrid>
                    <a:gridCol w="1950403">
                      <a:extLst>
                        <a:ext uri="{9D8B030D-6E8A-4147-A177-3AD203B41FA5}">
                          <a16:colId xmlns:a16="http://schemas.microsoft.com/office/drawing/2014/main" val="3538919394"/>
                        </a:ext>
                      </a:extLst>
                    </a:gridCol>
                    <a:gridCol w="1950403">
                      <a:extLst>
                        <a:ext uri="{9D8B030D-6E8A-4147-A177-3AD203B41FA5}">
                          <a16:colId xmlns:a16="http://schemas.microsoft.com/office/drawing/2014/main" val="156669868"/>
                        </a:ext>
                      </a:extLst>
                    </a:gridCol>
                    <a:gridCol w="1950403">
                      <a:extLst>
                        <a:ext uri="{9D8B030D-6E8A-4147-A177-3AD203B41FA5}">
                          <a16:colId xmlns:a16="http://schemas.microsoft.com/office/drawing/2014/main" val="3409646947"/>
                        </a:ext>
                      </a:extLst>
                    </a:gridCol>
                    <a:gridCol w="1950403">
                      <a:extLst>
                        <a:ext uri="{9D8B030D-6E8A-4147-A177-3AD203B41FA5}">
                          <a16:colId xmlns:a16="http://schemas.microsoft.com/office/drawing/2014/main" val="631708462"/>
                        </a:ext>
                      </a:extLst>
                    </a:gridCol>
                  </a:tblGrid>
                  <a:tr h="349717">
                    <a:tc>
                      <a:txBody>
                        <a:bodyPr/>
                        <a:lstStyle/>
                        <a:p>
                          <a:pPr algn="ctr">
                            <a:lnSpc>
                              <a:spcPct val="107000"/>
                            </a:lnSpc>
                            <a:spcBef>
                              <a:spcPts val="600"/>
                            </a:spcBef>
                            <a:spcAft>
                              <a:spcPts val="600"/>
                            </a:spcAft>
                            <a:buNone/>
                          </a:pPr>
                          <a:r>
                            <a:rPr lang="en-GB" sz="1400" kern="100" dirty="0">
                              <a:solidFill>
                                <a:schemeClr val="tx1"/>
                              </a:solidFill>
                              <a:effectLst/>
                              <a:latin typeface="Cambria" panose="02040503050406030204" pitchFamily="18" charset="0"/>
                              <a:ea typeface="Cambria" panose="02040503050406030204" pitchFamily="18" charset="0"/>
                            </a:rPr>
                            <a:t> </a:t>
                          </a:r>
                          <a:endParaRPr lang="it-IT" sz="1400" kern="100"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it-IT"/>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6"/>
                          <a:stretch>
                            <a:fillRect l="-99688" r="-199688" b="-220690"/>
                          </a:stretch>
                        </a:blipFill>
                      </a:tcPr>
                    </a:tc>
                    <a:tc>
                      <a:txBody>
                        <a:bodyPr/>
                        <a:lstStyle/>
                        <a:p>
                          <a:endParaRPr lang="it-IT"/>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6"/>
                          <a:stretch>
                            <a:fillRect l="-200312" r="-100313" b="-220690"/>
                          </a:stretch>
                        </a:blipFill>
                      </a:tcPr>
                    </a:tc>
                    <a:tc>
                      <a:txBody>
                        <a:bodyPr/>
                        <a:lstStyle/>
                        <a:p>
                          <a:endParaRPr lang="it-IT"/>
                        </a:p>
                      </a:txBody>
                      <a:tcPr marL="68580" marR="6858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6"/>
                          <a:stretch>
                            <a:fillRect l="-300313" r="-313" b="-220690"/>
                          </a:stretch>
                        </a:blipFill>
                      </a:tcPr>
                    </a:tc>
                    <a:extLst>
                      <a:ext uri="{0D108BD9-81ED-4DB2-BD59-A6C34878D82A}">
                        <a16:rowId xmlns:a16="http://schemas.microsoft.com/office/drawing/2014/main" val="2597971159"/>
                      </a:ext>
                    </a:extLst>
                  </a:tr>
                  <a:tr h="229094">
                    <a:tc>
                      <a:txBody>
                        <a:bodyPr/>
                        <a:lstStyle/>
                        <a:p>
                          <a:pPr algn="ctr">
                            <a:lnSpc>
                              <a:spcPct val="107000"/>
                            </a:lnSpc>
                            <a:spcBef>
                              <a:spcPts val="600"/>
                            </a:spcBef>
                            <a:spcAft>
                              <a:spcPts val="600"/>
                            </a:spcAft>
                            <a:buNone/>
                          </a:pPr>
                          <a:r>
                            <a:rPr lang="en-GB" sz="1400" kern="100" dirty="0">
                              <a:solidFill>
                                <a:schemeClr val="tx1"/>
                              </a:solidFill>
                              <a:effectLst/>
                              <a:latin typeface="Cambria" panose="02040503050406030204" pitchFamily="18" charset="0"/>
                              <a:ea typeface="Cambria" panose="02040503050406030204" pitchFamily="18" charset="0"/>
                            </a:rPr>
                            <a:t>Case 1</a:t>
                          </a:r>
                          <a:endParaRPr lang="it-IT" sz="1400" kern="100"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dirty="0">
                              <a:solidFill>
                                <a:schemeClr val="tx1"/>
                              </a:solidFill>
                              <a:effectLst/>
                              <a:latin typeface="Cambria" panose="02040503050406030204" pitchFamily="18" charset="0"/>
                              <a:ea typeface="Cambria" panose="02040503050406030204" pitchFamily="18" charset="0"/>
                            </a:rPr>
                            <a:t>31</a:t>
                          </a:r>
                          <a:endParaRPr lang="it-IT" sz="1400" kern="100"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186</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0.1082</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82669398"/>
                      </a:ext>
                    </a:extLst>
                  </a:tr>
                  <a:tr h="233078">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Case 2</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100</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dirty="0">
                              <a:solidFill>
                                <a:schemeClr val="tx1"/>
                              </a:solidFill>
                              <a:effectLst/>
                              <a:latin typeface="Cambria" panose="02040503050406030204" pitchFamily="18" charset="0"/>
                              <a:ea typeface="Cambria" panose="02040503050406030204" pitchFamily="18" charset="0"/>
                            </a:rPr>
                            <a:t>600</a:t>
                          </a:r>
                          <a:endParaRPr lang="it-IT" sz="1400" kern="100"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dirty="0">
                              <a:solidFill>
                                <a:schemeClr val="tx1"/>
                              </a:solidFill>
                              <a:effectLst/>
                              <a:latin typeface="Cambria" panose="02040503050406030204" pitchFamily="18" charset="0"/>
                              <a:ea typeface="Cambria" panose="02040503050406030204" pitchFamily="18" charset="0"/>
                            </a:rPr>
                            <a:t>0.3436</a:t>
                          </a:r>
                          <a:endParaRPr lang="it-IT" sz="1400" kern="100"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5566450"/>
                      </a:ext>
                    </a:extLst>
                  </a:tr>
                  <a:tr h="225109">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Case 3</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180</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a:solidFill>
                                <a:schemeClr val="tx1"/>
                              </a:solidFill>
                              <a:effectLst/>
                              <a:latin typeface="Cambria" panose="02040503050406030204" pitchFamily="18" charset="0"/>
                              <a:ea typeface="Cambria" panose="02040503050406030204" pitchFamily="18" charset="0"/>
                            </a:rPr>
                            <a:t>1080</a:t>
                          </a:r>
                          <a:endParaRPr lang="it-IT" sz="1400" kern="10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lnSpc>
                              <a:spcPct val="107000"/>
                            </a:lnSpc>
                            <a:spcBef>
                              <a:spcPts val="600"/>
                            </a:spcBef>
                            <a:spcAft>
                              <a:spcPts val="600"/>
                            </a:spcAft>
                            <a:buNone/>
                          </a:pPr>
                          <a:r>
                            <a:rPr lang="en-GB" sz="1400" kern="100" dirty="0">
                              <a:solidFill>
                                <a:schemeClr val="tx1"/>
                              </a:solidFill>
                              <a:effectLst/>
                              <a:latin typeface="Cambria" panose="02040503050406030204" pitchFamily="18" charset="0"/>
                              <a:ea typeface="Cambria" panose="02040503050406030204" pitchFamily="18" charset="0"/>
                            </a:rPr>
                            <a:t>0.6259</a:t>
                          </a:r>
                          <a:endParaRPr lang="it-IT" sz="1400" kern="100"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05037648"/>
                      </a:ext>
                    </a:extLst>
                  </a:tr>
                </a:tbl>
              </a:graphicData>
            </a:graphic>
          </p:graphicFrame>
        </mc:Fallback>
      </mc:AlternateContent>
      <p:sp>
        <p:nvSpPr>
          <p:cNvPr id="33" name="CasellaDiTesto 32">
            <a:extLst>
              <a:ext uri="{FF2B5EF4-FFF2-40B4-BE49-F238E27FC236}">
                <a16:creationId xmlns:a16="http://schemas.microsoft.com/office/drawing/2014/main" id="{F4D4FE9A-2A7E-8285-3E3D-75C7FFB2761C}"/>
              </a:ext>
            </a:extLst>
          </p:cNvPr>
          <p:cNvSpPr txBox="1"/>
          <p:nvPr/>
        </p:nvSpPr>
        <p:spPr>
          <a:xfrm>
            <a:off x="3601351" y="4964774"/>
            <a:ext cx="3709348" cy="276999"/>
          </a:xfrm>
          <a:prstGeom prst="rect">
            <a:avLst/>
          </a:prstGeom>
          <a:noFill/>
        </p:spPr>
        <p:txBody>
          <a:bodyPr wrap="square" rtlCol="0">
            <a:spAutoFit/>
          </a:bodyPr>
          <a:lstStyle/>
          <a:p>
            <a:r>
              <a:rPr lang="en-GB" sz="1200" i="1" dirty="0">
                <a:latin typeface="Cambria" panose="02040503050406030204" pitchFamily="18" charset="0"/>
                <a:ea typeface="Cambria" panose="02040503050406030204" pitchFamily="18" charset="0"/>
              </a:rPr>
              <a:t>Table 1. </a:t>
            </a:r>
            <a:r>
              <a:rPr lang="en-GB" sz="1200" i="1" dirty="0" err="1">
                <a:latin typeface="Cambria" panose="02040503050406030204" pitchFamily="18" charset="0"/>
                <a:ea typeface="Cambria" panose="02040503050406030204" pitchFamily="18" charset="0"/>
              </a:rPr>
              <a:t>TokaLab</a:t>
            </a:r>
            <a:r>
              <a:rPr lang="en-GB" sz="1200" i="1" dirty="0">
                <a:latin typeface="Cambria" panose="02040503050406030204" pitchFamily="18" charset="0"/>
                <a:ea typeface="Cambria" panose="02040503050406030204" pitchFamily="18" charset="0"/>
              </a:rPr>
              <a:t> s</a:t>
            </a:r>
            <a:r>
              <a:rPr lang="en-GB" sz="1200" i="1" noProof="0" dirty="0" err="1">
                <a:latin typeface="Cambria" panose="02040503050406030204" pitchFamily="18" charset="0"/>
                <a:ea typeface="Cambria" panose="02040503050406030204" pitchFamily="18" charset="0"/>
              </a:rPr>
              <a:t>cenarios</a:t>
            </a:r>
            <a:r>
              <a:rPr lang="en-GB" sz="1200" i="1" noProof="0" dirty="0">
                <a:latin typeface="Cambria" panose="02040503050406030204" pitchFamily="18" charset="0"/>
                <a:ea typeface="Cambria" panose="02040503050406030204" pitchFamily="18" charset="0"/>
              </a:rPr>
              <a:t> at different Ma</a:t>
            </a:r>
            <a:r>
              <a:rPr lang="en-GB" sz="1200" i="1" baseline="-25000" noProof="0" dirty="0">
                <a:latin typeface="Cambria" panose="02040503050406030204" pitchFamily="18" charset="0"/>
                <a:ea typeface="Cambria" panose="02040503050406030204" pitchFamily="18" charset="0"/>
              </a:rPr>
              <a:t>0</a:t>
            </a:r>
            <a:endParaRPr lang="en-GB" sz="1200" i="1" noProof="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31263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0EBC7-E283-1009-7CD7-D36F84013B9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4951341-56D6-2456-893C-9856921D5C97}"/>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Preliminary results on the </a:t>
                </a:r>
                <a:r>
                  <a:rPr lang="en-GB" dirty="0">
                    <a:latin typeface="Cambria" panose="02040503050406030204" pitchFamily="18" charset="0"/>
                    <a:ea typeface="Cambria" panose="02040503050406030204" pitchFamily="18" charset="0"/>
                    <a:cs typeface="Times New Roman" panose="02020603050405020304" pitchFamily="18" charset="0"/>
                  </a:rPr>
                  <a:t>non-static model with </a:t>
                </a:r>
                <a14:m>
                  <m:oMath xmlns:m="http://schemas.openxmlformats.org/officeDocument/2006/math">
                    <m:sSub>
                      <m:sSubPr>
                        <m:ctrlPr>
                          <a:rPr lang="it-IT" i="1">
                            <a:latin typeface="Cambria Math" panose="02040503050406030204" pitchFamily="18" charset="0"/>
                            <a:ea typeface="Cambria" panose="02040503050406030204" pitchFamily="18" charset="0"/>
                            <a:cs typeface="Times New Roman" panose="02020603050405020304" pitchFamily="18" charset="0"/>
                          </a:rPr>
                        </m:ctrlPr>
                      </m:sSubPr>
                      <m:e>
                        <m:r>
                          <a:rPr lang="it-IT" i="1">
                            <a:latin typeface="Cambria Math" panose="02040503050406030204" pitchFamily="18" charset="0"/>
                            <a:ea typeface="Cambria" panose="02040503050406030204" pitchFamily="18" charset="0"/>
                            <a:cs typeface="Times New Roman" panose="02020603050405020304" pitchFamily="18" charset="0"/>
                          </a:rPr>
                          <m:t>𝑻</m:t>
                        </m:r>
                      </m:e>
                      <m:sub>
                        <m:r>
                          <a:rPr lang="it-IT" i="1">
                            <a:latin typeface="Cambria Math" panose="02040503050406030204" pitchFamily="18" charset="0"/>
                            <a:ea typeface="Cambria" panose="02040503050406030204" pitchFamily="18" charset="0"/>
                            <a:cs typeface="Times New Roman" panose="02020603050405020304" pitchFamily="18" charset="0"/>
                          </a:rPr>
                          <m:t>𝒊</m:t>
                        </m:r>
                      </m:sub>
                    </m:sSub>
                    <m:r>
                      <a:rPr lang="it-IT" i="1">
                        <a:latin typeface="Cambria Math" panose="02040503050406030204" pitchFamily="18" charset="0"/>
                        <a:ea typeface="Cambria" panose="02040503050406030204" pitchFamily="18" charset="0"/>
                        <a:cs typeface="Times New Roman" panose="02020603050405020304" pitchFamily="18" charset="0"/>
                      </a:rPr>
                      <m:t>≠</m:t>
                    </m:r>
                    <m:sSub>
                      <m:sSubPr>
                        <m:ctrlPr>
                          <a:rPr lang="it-IT" i="1">
                            <a:latin typeface="Cambria Math" panose="02040503050406030204" pitchFamily="18" charset="0"/>
                            <a:ea typeface="Cambria" panose="02040503050406030204" pitchFamily="18" charset="0"/>
                            <a:cs typeface="Times New Roman" panose="02020603050405020304" pitchFamily="18" charset="0"/>
                          </a:rPr>
                        </m:ctrlPr>
                      </m:sSubPr>
                      <m:e>
                        <m:r>
                          <a:rPr lang="it-IT" i="1">
                            <a:latin typeface="Cambria Math" panose="02040503050406030204" pitchFamily="18" charset="0"/>
                            <a:ea typeface="Cambria" panose="02040503050406030204" pitchFamily="18" charset="0"/>
                            <a:cs typeface="Times New Roman" panose="02020603050405020304" pitchFamily="18" charset="0"/>
                          </a:rPr>
                          <m:t>𝑻</m:t>
                        </m:r>
                      </m:e>
                      <m:sub>
                        <m:r>
                          <a:rPr lang="it-IT" i="1">
                            <a:latin typeface="Cambria Math" panose="02040503050406030204" pitchFamily="18" charset="0"/>
                            <a:ea typeface="Cambria" panose="02040503050406030204" pitchFamily="18" charset="0"/>
                            <a:cs typeface="Times New Roman" panose="02020603050405020304" pitchFamily="18" charset="0"/>
                          </a:rPr>
                          <m:t>𝒆</m:t>
                        </m:r>
                      </m:sub>
                    </m:sSub>
                  </m:oMath>
                </a14:m>
                <a:endParaRPr lang="en-GB" noProof="0" dirty="0">
                  <a:latin typeface="Cambria" panose="02040503050406030204" pitchFamily="18" charset="0"/>
                  <a:ea typeface="Cambria" panose="02040503050406030204" pitchFamily="18" charset="0"/>
                  <a:cs typeface="Times New Roman" panose="02020603050405020304" pitchFamily="18" charset="0"/>
                </a:endParaRPr>
              </a:p>
            </p:txBody>
          </p:sp>
        </mc:Choice>
        <mc:Fallback xmlns="">
          <p:sp>
            <p:nvSpPr>
              <p:cNvPr id="2" name="Title 1">
                <a:extLst>
                  <a:ext uri="{FF2B5EF4-FFF2-40B4-BE49-F238E27FC236}">
                    <a16:creationId xmlns:a16="http://schemas.microsoft.com/office/drawing/2014/main" id="{E4951341-56D6-2456-893C-9856921D5C97}"/>
                  </a:ext>
                </a:extLst>
              </p:cNvPr>
              <p:cNvSpPr>
                <a:spLocks noGrp="1" noRot="1" noChangeAspect="1" noMove="1" noResize="1" noEditPoints="1" noAdjustHandles="1" noChangeArrowheads="1" noChangeShapeType="1" noTextEdit="1"/>
              </p:cNvSpPr>
              <p:nvPr>
                <p:ph type="title"/>
              </p:nvPr>
            </p:nvSpPr>
            <p:spPr>
              <a:blipFill>
                <a:blip r:embed="rId2"/>
                <a:stretch>
                  <a:fillRect l="-1289" t="-33333" b="-30667"/>
                </a:stretch>
              </a:blipFill>
            </p:spPr>
            <p:txBody>
              <a:bodyPr/>
              <a:lstStyle/>
              <a:p>
                <a:r>
                  <a:rPr lang="it-IT">
                    <a:noFill/>
                  </a:rPr>
                  <a:t> </a:t>
                </a:r>
              </a:p>
            </p:txBody>
          </p:sp>
        </mc:Fallback>
      </mc:AlternateContent>
      <p:sp>
        <p:nvSpPr>
          <p:cNvPr id="5" name="Slide Number Placeholder 4">
            <a:extLst>
              <a:ext uri="{FF2B5EF4-FFF2-40B4-BE49-F238E27FC236}">
                <a16:creationId xmlns:a16="http://schemas.microsoft.com/office/drawing/2014/main" id="{57C7B50C-B846-F1C4-978C-6410AFDFA531}"/>
              </a:ext>
            </a:extLst>
          </p:cNvPr>
          <p:cNvSpPr>
            <a:spLocks noGrp="1"/>
          </p:cNvSpPr>
          <p:nvPr>
            <p:ph type="sldNum" sz="quarter" idx="12"/>
          </p:nvPr>
        </p:nvSpPr>
        <p:spPr/>
        <p:txBody>
          <a:bodyPr/>
          <a:lstStyle/>
          <a:p>
            <a:fld id="{6A6D9FA1-99C7-4910-8E32-B85D378B0060}" type="slidenum">
              <a:rPr lang="en-GB" noProof="0" smtClean="0">
                <a:solidFill>
                  <a:prstClr val="white"/>
                </a:solidFill>
              </a:rPr>
              <a:pPr/>
              <a:t>20</a:t>
            </a:fld>
            <a:endParaRPr lang="en-GB" noProof="0" dirty="0">
              <a:solidFill>
                <a:prstClr val="white"/>
              </a:solidFill>
            </a:endParaRPr>
          </a:p>
        </p:txBody>
      </p:sp>
      <p:sp>
        <p:nvSpPr>
          <p:cNvPr id="12" name="Footer Placeholder 3">
            <a:extLst>
              <a:ext uri="{FF2B5EF4-FFF2-40B4-BE49-F238E27FC236}">
                <a16:creationId xmlns:a16="http://schemas.microsoft.com/office/drawing/2014/main" id="{A573B422-79C0-B4A5-21D8-096A01F049E8}"/>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6" name="CasellaDiTesto 25">
            <a:extLst>
              <a:ext uri="{FF2B5EF4-FFF2-40B4-BE49-F238E27FC236}">
                <a16:creationId xmlns:a16="http://schemas.microsoft.com/office/drawing/2014/main" id="{1748137D-1B87-E57C-221A-CCC232050070}"/>
              </a:ext>
            </a:extLst>
          </p:cNvPr>
          <p:cNvSpPr txBox="1"/>
          <p:nvPr/>
        </p:nvSpPr>
        <p:spPr>
          <a:xfrm>
            <a:off x="0" y="4642309"/>
            <a:ext cx="1859791" cy="830997"/>
          </a:xfrm>
          <a:prstGeom prst="rect">
            <a:avLst/>
          </a:prstGeom>
          <a:noFill/>
        </p:spPr>
        <p:txBody>
          <a:bodyPr wrap="square" rtlCol="0">
            <a:spAutoFit/>
          </a:bodyPr>
          <a:lstStyle/>
          <a:p>
            <a:pPr algn="ctr"/>
            <a:r>
              <a:rPr lang="en-GB" sz="1600" i="1" dirty="0">
                <a:latin typeface="Cambria" panose="02040503050406030204" pitchFamily="18" charset="0"/>
                <a:ea typeface="Cambria" panose="02040503050406030204" pitchFamily="18" charset="0"/>
              </a:rPr>
              <a:t>Reconstructed fields for Case 3 (Ma</a:t>
            </a:r>
            <a:r>
              <a:rPr lang="en-GB" sz="1600" i="1" baseline="-25000" dirty="0">
                <a:latin typeface="Cambria" panose="02040503050406030204" pitchFamily="18" charset="0"/>
                <a:ea typeface="Cambria" panose="02040503050406030204" pitchFamily="18" charset="0"/>
              </a:rPr>
              <a:t>0</a:t>
            </a:r>
            <a:r>
              <a:rPr lang="en-GB" sz="1600" i="1" dirty="0">
                <a:latin typeface="Cambria" panose="02040503050406030204" pitchFamily="18" charset="0"/>
                <a:ea typeface="Cambria" panose="02040503050406030204" pitchFamily="18" charset="0"/>
              </a:rPr>
              <a:t> = 0.6259)</a:t>
            </a:r>
            <a:endParaRPr lang="en-GB" sz="1600" i="1" noProof="0" dirty="0">
              <a:latin typeface="Cambria" panose="02040503050406030204" pitchFamily="18" charset="0"/>
              <a:ea typeface="Cambria" panose="02040503050406030204" pitchFamily="18" charset="0"/>
            </a:endParaRPr>
          </a:p>
        </p:txBody>
      </p:sp>
      <p:pic>
        <p:nvPicPr>
          <p:cNvPr id="22" name="Immagine 21">
            <a:extLst>
              <a:ext uri="{FF2B5EF4-FFF2-40B4-BE49-F238E27FC236}">
                <a16:creationId xmlns:a16="http://schemas.microsoft.com/office/drawing/2014/main" id="{67BD69E9-3E22-A7DB-AACE-10A3F372EE87}"/>
              </a:ext>
            </a:extLst>
          </p:cNvPr>
          <p:cNvPicPr>
            <a:picLocks noChangeAspect="1"/>
          </p:cNvPicPr>
          <p:nvPr/>
        </p:nvPicPr>
        <p:blipFill>
          <a:blip r:embed="rId3"/>
          <a:stretch>
            <a:fillRect/>
          </a:stretch>
        </p:blipFill>
        <p:spPr>
          <a:xfrm>
            <a:off x="250825" y="649715"/>
            <a:ext cx="6137096" cy="5646913"/>
          </a:xfrm>
          <a:prstGeom prst="rect">
            <a:avLst/>
          </a:prstGeom>
        </p:spPr>
      </p:pic>
      <p:pic>
        <p:nvPicPr>
          <p:cNvPr id="6" name="Immagine 5">
            <a:extLst>
              <a:ext uri="{FF2B5EF4-FFF2-40B4-BE49-F238E27FC236}">
                <a16:creationId xmlns:a16="http://schemas.microsoft.com/office/drawing/2014/main" id="{F0A46F2E-CA62-4C6B-F0C8-4545567F98CA}"/>
              </a:ext>
            </a:extLst>
          </p:cNvPr>
          <p:cNvPicPr>
            <a:picLocks noChangeAspect="1"/>
          </p:cNvPicPr>
          <p:nvPr/>
        </p:nvPicPr>
        <p:blipFill>
          <a:blip r:embed="rId4">
            <a:extLst>
              <a:ext uri="{28A0092B-C50C-407E-A947-70E740481C1C}">
                <a14:useLocalDpi xmlns:a14="http://schemas.microsoft.com/office/drawing/2010/main" val="0"/>
              </a:ext>
            </a:extLst>
          </a:blip>
          <a:srcRect t="4438" r="6987" b="5073"/>
          <a:stretch>
            <a:fillRect/>
          </a:stretch>
        </p:blipFill>
        <p:spPr>
          <a:xfrm>
            <a:off x="7889827" y="588951"/>
            <a:ext cx="3099303" cy="5389957"/>
          </a:xfrm>
          <a:prstGeom prst="rect">
            <a:avLst/>
          </a:prstGeom>
        </p:spPr>
      </p:pic>
      <mc:AlternateContent xmlns:mc="http://schemas.openxmlformats.org/markup-compatibility/2006" xmlns:a14="http://schemas.microsoft.com/office/drawing/2010/main">
        <mc:Choice Requires="a14">
          <p:sp>
            <p:nvSpPr>
              <p:cNvPr id="24" name="CasellaDiTesto 23">
                <a:extLst>
                  <a:ext uri="{FF2B5EF4-FFF2-40B4-BE49-F238E27FC236}">
                    <a16:creationId xmlns:a16="http://schemas.microsoft.com/office/drawing/2014/main" id="{DBB74862-75DB-AF7A-A142-B0B57CC7454D}"/>
                  </a:ext>
                </a:extLst>
              </p:cNvPr>
              <p:cNvSpPr txBox="1"/>
              <p:nvPr/>
            </p:nvSpPr>
            <p:spPr>
              <a:xfrm>
                <a:off x="6761172" y="5918144"/>
                <a:ext cx="5356615" cy="584775"/>
              </a:xfrm>
              <a:prstGeom prst="rect">
                <a:avLst/>
              </a:prstGeom>
              <a:noFill/>
            </p:spPr>
            <p:txBody>
              <a:bodyPr wrap="square" rtlCol="0">
                <a:spAutoFit/>
              </a:bodyPr>
              <a:lstStyle/>
              <a:p>
                <a:pPr algn="ctr"/>
                <a:r>
                  <a:rPr lang="en-GB" sz="1600" i="1" dirty="0">
                    <a:latin typeface="Cambria" panose="02040503050406030204" pitchFamily="18" charset="0"/>
                    <a:ea typeface="Cambria" panose="02040503050406030204" pitchFamily="18" charset="0"/>
                  </a:rPr>
                  <a:t>Benefits of using a Non-static with </a:t>
                </a:r>
                <a14:m>
                  <m:oMath xmlns:m="http://schemas.openxmlformats.org/officeDocument/2006/math">
                    <m:sSub>
                      <m:sSubPr>
                        <m:ctrlPr>
                          <a:rPr lang="en-GB" sz="1600" i="1" dirty="0" smtClean="0">
                            <a:latin typeface="Cambria Math" panose="02040503050406030204" pitchFamily="18" charset="0"/>
                          </a:rPr>
                        </m:ctrlPr>
                      </m:sSubPr>
                      <m:e>
                        <m:r>
                          <a:rPr lang="en-GB" sz="1600" i="1" dirty="0" smtClean="0">
                            <a:latin typeface="Cambria Math" panose="02040503050406030204" pitchFamily="18" charset="0"/>
                          </a:rPr>
                          <m:t>𝑇</m:t>
                        </m:r>
                      </m:e>
                      <m:sub>
                        <m:r>
                          <a:rPr lang="en-GB" sz="1600" i="1" dirty="0" smtClean="0">
                            <a:latin typeface="Cambria Math" panose="02040503050406030204" pitchFamily="18" charset="0"/>
                          </a:rPr>
                          <m:t>𝑖</m:t>
                        </m:r>
                      </m:sub>
                    </m:sSub>
                    <m:r>
                      <a:rPr lang="en-GB" sz="1600" i="1" dirty="0" smtClean="0">
                        <a:latin typeface="Cambria Math" panose="02040503050406030204" pitchFamily="18" charset="0"/>
                      </a:rPr>
                      <m:t>≠ </m:t>
                    </m:r>
                    <m:sSub>
                      <m:sSubPr>
                        <m:ctrlPr>
                          <a:rPr lang="en-GB" sz="1600" i="1" dirty="0" err="1" smtClean="0">
                            <a:latin typeface="Cambria Math" panose="02040503050406030204" pitchFamily="18" charset="0"/>
                          </a:rPr>
                        </m:ctrlPr>
                      </m:sSubPr>
                      <m:e>
                        <m:r>
                          <a:rPr lang="en-GB" sz="1600" i="1" dirty="0" err="1" smtClean="0">
                            <a:latin typeface="Cambria Math" panose="02040503050406030204" pitchFamily="18" charset="0"/>
                          </a:rPr>
                          <m:t>𝑇</m:t>
                        </m:r>
                      </m:e>
                      <m:sub>
                        <m:r>
                          <a:rPr lang="en-GB" sz="1600" i="1" dirty="0" err="1" smtClean="0">
                            <a:latin typeface="Cambria Math" panose="02040503050406030204" pitchFamily="18" charset="0"/>
                          </a:rPr>
                          <m:t>𝑒</m:t>
                        </m:r>
                      </m:sub>
                    </m:sSub>
                  </m:oMath>
                </a14:m>
                <a:r>
                  <a:rPr lang="en-GB" sz="1600" i="1" dirty="0">
                    <a:latin typeface="Cambria" panose="02040503050406030204" pitchFamily="18" charset="0"/>
                    <a:ea typeface="Cambria" panose="02040503050406030204" pitchFamily="18" charset="0"/>
                  </a:rPr>
                  <a:t> PINN vs a single-fluid Static.</a:t>
                </a:r>
                <a:endParaRPr lang="en-GB" sz="1600" i="1" noProof="0" dirty="0">
                  <a:latin typeface="Cambria" panose="02040503050406030204" pitchFamily="18" charset="0"/>
                  <a:ea typeface="Cambria" panose="02040503050406030204" pitchFamily="18" charset="0"/>
                </a:endParaRPr>
              </a:p>
            </p:txBody>
          </p:sp>
        </mc:Choice>
        <mc:Fallback xmlns="">
          <p:sp>
            <p:nvSpPr>
              <p:cNvPr id="24" name="CasellaDiTesto 23">
                <a:extLst>
                  <a:ext uri="{FF2B5EF4-FFF2-40B4-BE49-F238E27FC236}">
                    <a16:creationId xmlns:a16="http://schemas.microsoft.com/office/drawing/2014/main" id="{DBB74862-75DB-AF7A-A142-B0B57CC7454D}"/>
                  </a:ext>
                </a:extLst>
              </p:cNvPr>
              <p:cNvSpPr txBox="1">
                <a:spLocks noRot="1" noChangeAspect="1" noMove="1" noResize="1" noEditPoints="1" noAdjustHandles="1" noChangeArrowheads="1" noChangeShapeType="1" noTextEdit="1"/>
              </p:cNvSpPr>
              <p:nvPr/>
            </p:nvSpPr>
            <p:spPr>
              <a:xfrm>
                <a:off x="6761172" y="5918144"/>
                <a:ext cx="5356615" cy="584775"/>
              </a:xfrm>
              <a:prstGeom prst="rect">
                <a:avLst/>
              </a:prstGeom>
              <a:blipFill>
                <a:blip r:embed="rId5"/>
                <a:stretch>
                  <a:fillRect t="-4167" b="-11458"/>
                </a:stretch>
              </a:blipFill>
            </p:spPr>
            <p:txBody>
              <a:bodyPr/>
              <a:lstStyle/>
              <a:p>
                <a:r>
                  <a:rPr lang="it-IT">
                    <a:noFill/>
                  </a:rPr>
                  <a:t> </a:t>
                </a:r>
              </a:p>
            </p:txBody>
          </p:sp>
        </mc:Fallback>
      </mc:AlternateContent>
    </p:spTree>
    <p:extLst>
      <p:ext uri="{BB962C8B-B14F-4D97-AF65-F5344CB8AC3E}">
        <p14:creationId xmlns:p14="http://schemas.microsoft.com/office/powerpoint/2010/main" val="2161343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E81D6-7382-0264-DDBF-41CBB7EF08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E86CE-A63A-2047-FD5F-77013A58A93A}"/>
              </a:ext>
            </a:extLst>
          </p:cNvPr>
          <p:cNvSpPr>
            <a:spLocks noGrp="1"/>
          </p:cNvSpPr>
          <p:nvPr>
            <p:ph type="title"/>
          </p:nvPr>
        </p:nvSpPr>
        <p:spPr/>
        <p:txBody>
          <a:bodyPr/>
          <a:lstStyle/>
          <a:p>
            <a:r>
              <a:rPr lang="en-GB" noProof="0" dirty="0">
                <a:latin typeface="Cambria" panose="02040503050406030204" pitchFamily="18" charset="0"/>
                <a:ea typeface="Cambria" panose="02040503050406030204" pitchFamily="18" charset="0"/>
                <a:cs typeface="Times New Roman" panose="02020603050405020304" pitchFamily="18" charset="0"/>
              </a:rPr>
              <a:t>Conclusions</a:t>
            </a:r>
          </a:p>
        </p:txBody>
      </p:sp>
      <p:sp>
        <p:nvSpPr>
          <p:cNvPr id="3" name="Content Placeholder 2">
            <a:extLst>
              <a:ext uri="{FF2B5EF4-FFF2-40B4-BE49-F238E27FC236}">
                <a16:creationId xmlns:a16="http://schemas.microsoft.com/office/drawing/2014/main" id="{8806A2D9-1019-FB4D-0910-2CAA42C0381F}"/>
              </a:ext>
            </a:extLst>
          </p:cNvPr>
          <p:cNvSpPr>
            <a:spLocks noGrp="1"/>
          </p:cNvSpPr>
          <p:nvPr>
            <p:ph idx="1"/>
          </p:nvPr>
        </p:nvSpPr>
        <p:spPr/>
        <p:txBody>
          <a:bodyPr>
            <a:normAutofit/>
          </a:bodyPr>
          <a:lstStyle/>
          <a:p>
            <a:pPr lvl="0"/>
            <a:r>
              <a:rPr lang="it-IT" sz="1800" dirty="0" err="1">
                <a:latin typeface="Cambria" panose="02040503050406030204" pitchFamily="18" charset="0"/>
                <a:ea typeface="Cambria" panose="02040503050406030204" pitchFamily="18" charset="0"/>
              </a:rPr>
              <a:t>Physics-Informed</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Neural</a:t>
            </a:r>
            <a:r>
              <a:rPr lang="it-IT" sz="1800" dirty="0">
                <a:latin typeface="Cambria" panose="02040503050406030204" pitchFamily="18" charset="0"/>
                <a:ea typeface="Cambria" panose="02040503050406030204" pitchFamily="18" charset="0"/>
              </a:rPr>
              <a:t> Networks are an </a:t>
            </a:r>
            <a:r>
              <a:rPr lang="it-IT" sz="1800" dirty="0" err="1">
                <a:latin typeface="Cambria" panose="02040503050406030204" pitchFamily="18" charset="0"/>
                <a:ea typeface="Cambria" panose="02040503050406030204" pitchFamily="18" charset="0"/>
              </a:rPr>
              <a:t>interesting</a:t>
            </a:r>
            <a:r>
              <a:rPr lang="it-IT" sz="1800" dirty="0">
                <a:latin typeface="Cambria" panose="02040503050406030204" pitchFamily="18" charset="0"/>
                <a:ea typeface="Cambria" panose="02040503050406030204" pitchFamily="18" charset="0"/>
              </a:rPr>
              <a:t> procedure for plasma state </a:t>
            </a:r>
            <a:r>
              <a:rPr lang="it-IT" sz="1800" dirty="0" err="1">
                <a:latin typeface="Cambria" panose="02040503050406030204" pitchFamily="18" charset="0"/>
                <a:ea typeface="Cambria" panose="02040503050406030204" pitchFamily="18" charset="0"/>
              </a:rPr>
              <a:t>equilibrium</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reconstruction</a:t>
            </a:r>
            <a:r>
              <a:rPr lang="it-IT" sz="1800" dirty="0">
                <a:latin typeface="Cambria" panose="02040503050406030204" pitchFamily="18" charset="0"/>
                <a:ea typeface="Cambria" panose="02040503050406030204" pitchFamily="18" charset="0"/>
              </a:rPr>
              <a:t> thanks to </a:t>
            </a:r>
            <a:r>
              <a:rPr lang="it-IT" sz="1800" dirty="0" err="1">
                <a:latin typeface="Cambria" panose="02040503050406030204" pitchFamily="18" charset="0"/>
                <a:ea typeface="Cambria" panose="02040503050406030204" pitchFamily="18" charset="0"/>
              </a:rPr>
              <a:t>consistency</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requirements</a:t>
            </a:r>
            <a:r>
              <a:rPr lang="it-IT" sz="1800" dirty="0">
                <a:latin typeface="Cambria" panose="02040503050406030204" pitchFamily="18" charset="0"/>
                <a:ea typeface="Cambria" panose="02040503050406030204" pitchFamily="18" charset="0"/>
              </a:rPr>
              <a:t> in fitting data AND </a:t>
            </a:r>
            <a:r>
              <a:rPr lang="it-IT" sz="1800" dirty="0" err="1">
                <a:latin typeface="Cambria" panose="02040503050406030204" pitchFamily="18" charset="0"/>
                <a:ea typeface="Cambria" panose="02040503050406030204" pitchFamily="18" charset="0"/>
              </a:rPr>
              <a:t>physics</a:t>
            </a:r>
            <a:r>
              <a:rPr lang="it-IT" sz="1800" dirty="0">
                <a:latin typeface="Cambria" panose="02040503050406030204" pitchFamily="18" charset="0"/>
                <a:ea typeface="Cambria" panose="02040503050406030204" pitchFamily="18" charset="0"/>
              </a:rPr>
              <a:t>. </a:t>
            </a:r>
          </a:p>
          <a:p>
            <a:pPr lvl="0"/>
            <a:endParaRPr lang="it-IT" sz="1800" dirty="0">
              <a:latin typeface="Cambria" panose="02040503050406030204" pitchFamily="18" charset="0"/>
              <a:ea typeface="Cambria" panose="02040503050406030204" pitchFamily="18" charset="0"/>
            </a:endParaRPr>
          </a:p>
          <a:p>
            <a:pPr lvl="0"/>
            <a:r>
              <a:rPr lang="it-IT" sz="1800" dirty="0" err="1">
                <a:latin typeface="Cambria" panose="02040503050406030204" pitchFamily="18" charset="0"/>
                <a:ea typeface="Cambria" panose="02040503050406030204" pitchFamily="18" charset="0"/>
              </a:rPr>
              <a:t>Physics</a:t>
            </a:r>
            <a:r>
              <a:rPr lang="it-IT" sz="1800" dirty="0">
                <a:latin typeface="Cambria" panose="02040503050406030204" pitchFamily="18" charset="0"/>
                <a:ea typeface="Cambria" panose="02040503050406030204" pitchFamily="18" charset="0"/>
              </a:rPr>
              <a:t> helps with </a:t>
            </a:r>
            <a:r>
              <a:rPr lang="it-IT" sz="1800" dirty="0" err="1">
                <a:latin typeface="Cambria" panose="02040503050406030204" pitchFamily="18" charset="0"/>
                <a:ea typeface="Cambria" panose="02040503050406030204" pitchFamily="18" charset="0"/>
              </a:rPr>
              <a:t>extrapolation</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robustness</a:t>
            </a:r>
            <a:r>
              <a:rPr lang="it-IT" sz="1800" dirty="0">
                <a:latin typeface="Cambria" panose="02040503050406030204" pitchFamily="18" charset="0"/>
                <a:ea typeface="Cambria" panose="02040503050406030204" pitchFamily="18" charset="0"/>
              </a:rPr>
              <a:t> to </a:t>
            </a:r>
            <a:r>
              <a:rPr lang="it-IT" sz="1800" dirty="0" err="1">
                <a:latin typeface="Cambria" panose="02040503050406030204" pitchFamily="18" charset="0"/>
                <a:ea typeface="Cambria" panose="02040503050406030204" pitchFamily="18" charset="0"/>
              </a:rPr>
              <a:t>noise</a:t>
            </a:r>
            <a:r>
              <a:rPr lang="it-IT" sz="1800" dirty="0">
                <a:latin typeface="Cambria" panose="02040503050406030204" pitchFamily="18" charset="0"/>
                <a:ea typeface="Cambria" panose="02040503050406030204" pitchFamily="18" charset="0"/>
              </a:rPr>
              <a:t> and </a:t>
            </a:r>
            <a:r>
              <a:rPr lang="it-IT" sz="1800" dirty="0" err="1">
                <a:latin typeface="Cambria" panose="02040503050406030204" pitchFamily="18" charset="0"/>
                <a:ea typeface="Cambria" panose="02040503050406030204" pitchFamily="18" charset="0"/>
              </a:rPr>
              <a:t>outliers</a:t>
            </a:r>
            <a:r>
              <a:rPr lang="it-IT" sz="1800" dirty="0">
                <a:latin typeface="Cambria" panose="02040503050406030204" pitchFamily="18" charset="0"/>
                <a:ea typeface="Cambria" panose="02040503050406030204" pitchFamily="18" charset="0"/>
              </a:rPr>
              <a:t>.</a:t>
            </a:r>
          </a:p>
          <a:p>
            <a:pPr lvl="0"/>
            <a:endParaRPr lang="it-IT" sz="1800" dirty="0">
              <a:latin typeface="Cambria" panose="02040503050406030204" pitchFamily="18" charset="0"/>
              <a:ea typeface="Cambria" panose="02040503050406030204" pitchFamily="18" charset="0"/>
            </a:endParaRPr>
          </a:p>
          <a:p>
            <a:pPr lvl="0"/>
            <a:r>
              <a:rPr lang="it-IT" sz="1800" dirty="0">
                <a:latin typeface="Cambria" panose="02040503050406030204" pitchFamily="18" charset="0"/>
                <a:ea typeface="Cambria" panose="02040503050406030204" pitchFamily="18" charset="0"/>
              </a:rPr>
              <a:t>A multi-</a:t>
            </a:r>
            <a:r>
              <a:rPr lang="it-IT" sz="1800" dirty="0" err="1">
                <a:latin typeface="Cambria" panose="02040503050406030204" pitchFamily="18" charset="0"/>
                <a:ea typeface="Cambria" panose="02040503050406030204" pitchFamily="18" charset="0"/>
              </a:rPr>
              <a:t>diagnostics</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approach</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is</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important</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together</a:t>
            </a:r>
            <a:r>
              <a:rPr lang="it-IT" sz="1800" dirty="0">
                <a:latin typeface="Cambria" panose="02040503050406030204" pitchFamily="18" charset="0"/>
                <a:ea typeface="Cambria" panose="02040503050406030204" pitchFamily="18" charset="0"/>
              </a:rPr>
              <a:t> with high-fidelity </a:t>
            </a:r>
            <a:r>
              <a:rPr lang="it-IT" sz="1800" dirty="0" err="1">
                <a:latin typeface="Cambria" panose="02040503050406030204" pitchFamily="18" charset="0"/>
                <a:ea typeface="Cambria" panose="02040503050406030204" pitchFamily="18" charset="0"/>
              </a:rPr>
              <a:t>modelling</a:t>
            </a:r>
            <a:r>
              <a:rPr lang="it-IT" sz="1800" dirty="0">
                <a:latin typeface="Cambria" panose="02040503050406030204" pitchFamily="18" charset="0"/>
                <a:ea typeface="Cambria" panose="02040503050406030204" pitchFamily="18" charset="0"/>
              </a:rPr>
              <a:t> of </a:t>
            </a:r>
            <a:r>
              <a:rPr lang="it-IT" sz="1800" dirty="0" err="1">
                <a:latin typeface="Cambria" panose="02040503050406030204" pitchFamily="18" charset="0"/>
                <a:ea typeface="Cambria" panose="02040503050406030204" pitchFamily="18" charset="0"/>
              </a:rPr>
              <a:t>diagnostics</a:t>
            </a:r>
            <a:r>
              <a:rPr lang="it-IT" sz="1800" dirty="0">
                <a:latin typeface="Cambria" panose="02040503050406030204" pitchFamily="18" charset="0"/>
                <a:ea typeface="Cambria" panose="02040503050406030204" pitchFamily="18" charset="0"/>
              </a:rPr>
              <a:t>.</a:t>
            </a:r>
          </a:p>
          <a:p>
            <a:pPr lvl="0"/>
            <a:endParaRPr lang="it-IT" sz="1800" dirty="0">
              <a:latin typeface="Cambria" panose="02040503050406030204" pitchFamily="18" charset="0"/>
              <a:ea typeface="Cambria" panose="02040503050406030204" pitchFamily="18" charset="0"/>
            </a:endParaRPr>
          </a:p>
          <a:p>
            <a:pPr lvl="0"/>
            <a:r>
              <a:rPr lang="it-IT" sz="1800" dirty="0" err="1">
                <a:latin typeface="Cambria" panose="02040503050406030204" pitchFamily="18" charset="0"/>
                <a:ea typeface="Cambria" panose="02040503050406030204" pitchFamily="18" charset="0"/>
              </a:rPr>
              <a:t>Reducing</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assumptions</a:t>
            </a:r>
            <a:r>
              <a:rPr lang="it-IT" sz="1800" dirty="0">
                <a:latin typeface="Cambria" panose="02040503050406030204" pitchFamily="18" charset="0"/>
                <a:ea typeface="Cambria" panose="02040503050406030204" pitchFamily="18" charset="0"/>
              </a:rPr>
              <a:t> on the </a:t>
            </a:r>
            <a:r>
              <a:rPr lang="it-IT" sz="1800" dirty="0" err="1">
                <a:latin typeface="Cambria" panose="02040503050406030204" pitchFamily="18" charset="0"/>
                <a:ea typeface="Cambria" panose="02040503050406030204" pitchFamily="18" charset="0"/>
              </a:rPr>
              <a:t>physics</a:t>
            </a:r>
            <a:r>
              <a:rPr lang="it-IT" sz="1800" dirty="0">
                <a:latin typeface="Cambria" panose="02040503050406030204" pitchFamily="18" charset="0"/>
                <a:ea typeface="Cambria" panose="02040503050406030204" pitchFamily="18" charset="0"/>
              </a:rPr>
              <a:t> model </a:t>
            </a:r>
            <a:r>
              <a:rPr lang="it-IT" sz="1800" dirty="0" err="1">
                <a:latin typeface="Cambria" panose="02040503050406030204" pitchFamily="18" charset="0"/>
                <a:ea typeface="Cambria" panose="02040503050406030204" pitchFamily="18" charset="0"/>
              </a:rPr>
              <a:t>increases</a:t>
            </a:r>
            <a:r>
              <a:rPr lang="it-IT" sz="1800" dirty="0">
                <a:latin typeface="Cambria" panose="02040503050406030204" pitchFamily="18" charset="0"/>
                <a:ea typeface="Cambria" panose="02040503050406030204" pitchFamily="18" charset="0"/>
              </a:rPr>
              <a:t> the </a:t>
            </a:r>
            <a:r>
              <a:rPr lang="it-IT" sz="1800" dirty="0" err="1">
                <a:latin typeface="Cambria" panose="02040503050406030204" pitchFamily="18" charset="0"/>
                <a:ea typeface="Cambria" panose="02040503050406030204" pitchFamily="18" charset="0"/>
              </a:rPr>
              <a:t>reconstruction</a:t>
            </a:r>
            <a:r>
              <a:rPr lang="it-IT" sz="1800" dirty="0">
                <a:latin typeface="Cambria" panose="02040503050406030204" pitchFamily="18" charset="0"/>
                <a:ea typeface="Cambria" panose="02040503050406030204" pitchFamily="18" charset="0"/>
              </a:rPr>
              <a:t> performances.</a:t>
            </a:r>
          </a:p>
          <a:p>
            <a:pPr lvl="0"/>
            <a:endParaRPr lang="it-IT" sz="1800" dirty="0">
              <a:latin typeface="Cambria" panose="02040503050406030204" pitchFamily="18" charset="0"/>
              <a:ea typeface="Cambria" panose="02040503050406030204" pitchFamily="18" charset="0"/>
            </a:endParaRPr>
          </a:p>
          <a:p>
            <a:pPr lvl="0"/>
            <a:r>
              <a:rPr lang="it-IT" sz="1800" b="1" dirty="0" err="1">
                <a:latin typeface="Cambria" panose="02040503050406030204" pitchFamily="18" charset="0"/>
                <a:ea typeface="Cambria" panose="02040503050406030204" pitchFamily="18" charset="0"/>
              </a:rPr>
              <a:t>Each</a:t>
            </a:r>
            <a:r>
              <a:rPr lang="it-IT" sz="1800" b="1" dirty="0">
                <a:latin typeface="Cambria" panose="02040503050406030204" pitchFamily="18" charset="0"/>
                <a:ea typeface="Cambria" panose="02040503050406030204" pitchFamily="18" charset="0"/>
              </a:rPr>
              <a:t> scenario </a:t>
            </a:r>
            <a:r>
              <a:rPr lang="it-IT" sz="1800" b="1" dirty="0" err="1">
                <a:latin typeface="Cambria" panose="02040503050406030204" pitchFamily="18" charset="0"/>
                <a:ea typeface="Cambria" panose="02040503050406030204" pitchFamily="18" charset="0"/>
              </a:rPr>
              <a:t>requires</a:t>
            </a:r>
            <a:r>
              <a:rPr lang="it-IT" sz="1800" b="1" dirty="0">
                <a:latin typeface="Cambria" panose="02040503050406030204" pitchFamily="18" charset="0"/>
                <a:ea typeface="Cambria" panose="02040503050406030204" pitchFamily="18" charset="0"/>
              </a:rPr>
              <a:t> a </a:t>
            </a:r>
            <a:r>
              <a:rPr lang="it-IT" sz="1800" b="1" dirty="0" err="1">
                <a:latin typeface="Cambria" panose="02040503050406030204" pitchFamily="18" charset="0"/>
                <a:ea typeface="Cambria" panose="02040503050406030204" pitchFamily="18" charset="0"/>
              </a:rPr>
              <a:t>dedicated</a:t>
            </a:r>
            <a:r>
              <a:rPr lang="it-IT" sz="1800" b="1" dirty="0">
                <a:latin typeface="Cambria" panose="02040503050406030204" pitchFamily="18" charset="0"/>
                <a:ea typeface="Cambria" panose="02040503050406030204" pitchFamily="18" charset="0"/>
              </a:rPr>
              <a:t> training</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which</a:t>
            </a:r>
            <a:r>
              <a:rPr lang="it-IT" sz="1800" dirty="0">
                <a:latin typeface="Cambria" panose="02040503050406030204" pitchFamily="18" charset="0"/>
                <a:ea typeface="Cambria" panose="02040503050406030204" pitchFamily="18" charset="0"/>
              </a:rPr>
              <a:t> takes hours, so the </a:t>
            </a:r>
            <a:r>
              <a:rPr lang="it-IT" sz="1800" dirty="0" err="1">
                <a:latin typeface="Cambria" panose="02040503050406030204" pitchFamily="18" charset="0"/>
                <a:ea typeface="Cambria" panose="02040503050406030204" pitchFamily="18" charset="0"/>
              </a:rPr>
              <a:t>method</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is</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not</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suitable</a:t>
            </a:r>
            <a:r>
              <a:rPr lang="it-IT" sz="1800" dirty="0">
                <a:latin typeface="Cambria" panose="02040503050406030204" pitchFamily="18" charset="0"/>
                <a:ea typeface="Cambria" panose="02040503050406030204" pitchFamily="18" charset="0"/>
              </a:rPr>
              <a:t> for real-time use. </a:t>
            </a:r>
            <a:r>
              <a:rPr lang="it-IT" sz="1800" dirty="0" err="1">
                <a:latin typeface="Cambria" panose="02040503050406030204" pitchFamily="18" charset="0"/>
                <a:ea typeface="Cambria" panose="02040503050406030204" pitchFamily="18" charset="0"/>
              </a:rPr>
              <a:t>It</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is</a:t>
            </a:r>
            <a:r>
              <a:rPr lang="it-IT" sz="1800" dirty="0">
                <a:latin typeface="Cambria" panose="02040503050406030204" pitchFamily="18" charset="0"/>
                <a:ea typeface="Cambria" panose="02040503050406030204" pitchFamily="18" charset="0"/>
              </a:rPr>
              <a:t> </a:t>
            </a:r>
            <a:r>
              <a:rPr lang="it-IT" sz="1800" b="1" dirty="0" err="1">
                <a:latin typeface="Cambria" panose="02040503050406030204" pitchFamily="18" charset="0"/>
                <a:ea typeface="Cambria" panose="02040503050406030204" pitchFamily="18" charset="0"/>
              </a:rPr>
              <a:t>meant</a:t>
            </a:r>
            <a:r>
              <a:rPr lang="it-IT" sz="1800" b="1" dirty="0">
                <a:latin typeface="Cambria" panose="02040503050406030204" pitchFamily="18" charset="0"/>
                <a:ea typeface="Cambria" panose="02040503050406030204" pitchFamily="18" charset="0"/>
              </a:rPr>
              <a:t> to support post-</a:t>
            </a:r>
            <a:r>
              <a:rPr lang="it-IT" sz="1800" b="1" dirty="0" err="1">
                <a:latin typeface="Cambria" panose="02040503050406030204" pitchFamily="18" charset="0"/>
                <a:ea typeface="Cambria" panose="02040503050406030204" pitchFamily="18" charset="0"/>
              </a:rPr>
              <a:t>pulse</a:t>
            </a:r>
            <a:r>
              <a:rPr lang="it-IT" sz="1800" b="1" dirty="0">
                <a:latin typeface="Cambria" panose="02040503050406030204" pitchFamily="18" charset="0"/>
                <a:ea typeface="Cambria" panose="02040503050406030204" pitchFamily="18" charset="0"/>
              </a:rPr>
              <a:t> </a:t>
            </a:r>
            <a:r>
              <a:rPr lang="it-IT" sz="1800" b="1" dirty="0" err="1">
                <a:latin typeface="Cambria" panose="02040503050406030204" pitchFamily="18" charset="0"/>
                <a:ea typeface="Cambria" panose="02040503050406030204" pitchFamily="18" charset="0"/>
              </a:rPr>
              <a:t>analyses</a:t>
            </a:r>
            <a:r>
              <a:rPr lang="it-IT" sz="1800" b="1" dirty="0">
                <a:latin typeface="Cambria" panose="02040503050406030204" pitchFamily="18" charset="0"/>
                <a:ea typeface="Cambria" panose="02040503050406030204" pitchFamily="18" charset="0"/>
              </a:rPr>
              <a:t> </a:t>
            </a:r>
            <a:r>
              <a:rPr lang="it-IT" sz="1800" dirty="0">
                <a:latin typeface="Cambria" panose="02040503050406030204" pitchFamily="18" charset="0"/>
                <a:ea typeface="Cambria" panose="02040503050406030204" pitchFamily="18" charset="0"/>
              </a:rPr>
              <a:t>for </a:t>
            </a:r>
            <a:r>
              <a:rPr lang="it-IT" sz="1800" dirty="0" err="1">
                <a:latin typeface="Cambria" panose="02040503050406030204" pitchFamily="18" charset="0"/>
                <a:ea typeface="Cambria" panose="02040503050406030204" pitchFamily="18" charset="0"/>
              </a:rPr>
              <a:t>physics</a:t>
            </a:r>
            <a:r>
              <a:rPr lang="it-IT" sz="1800" dirty="0">
                <a:latin typeface="Cambria" panose="02040503050406030204" pitchFamily="18" charset="0"/>
                <a:ea typeface="Cambria" panose="02040503050406030204" pitchFamily="18" charset="0"/>
              </a:rPr>
              <a:t> </a:t>
            </a:r>
            <a:r>
              <a:rPr lang="it-IT" sz="1800" dirty="0" err="1">
                <a:latin typeface="Cambria" panose="02040503050406030204" pitchFamily="18" charset="0"/>
                <a:ea typeface="Cambria" panose="02040503050406030204" pitchFamily="18" charset="0"/>
              </a:rPr>
              <a:t>interpretation</a:t>
            </a:r>
            <a:r>
              <a:rPr lang="it-IT" sz="1800" dirty="0">
                <a:latin typeface="Cambria" panose="02040503050406030204" pitchFamily="18" charset="0"/>
                <a:ea typeface="Cambria" panose="02040503050406030204" pitchFamily="18" charset="0"/>
              </a:rPr>
              <a:t> and knowledge </a:t>
            </a:r>
            <a:r>
              <a:rPr lang="it-IT" sz="1800" dirty="0" err="1">
                <a:latin typeface="Cambria" panose="02040503050406030204" pitchFamily="18" charset="0"/>
                <a:ea typeface="Cambria" panose="02040503050406030204" pitchFamily="18" charset="0"/>
              </a:rPr>
              <a:t>discovery</a:t>
            </a:r>
            <a:r>
              <a:rPr lang="it-IT" sz="1800" dirty="0">
                <a:latin typeface="Cambria" panose="02040503050406030204" pitchFamily="18" charset="0"/>
                <a:ea typeface="Cambria" panose="02040503050406030204" pitchFamily="18" charset="0"/>
              </a:rPr>
              <a:t>.</a:t>
            </a:r>
          </a:p>
          <a:p>
            <a:pPr lvl="0"/>
            <a:endParaRPr lang="it-IT" sz="1800" dirty="0">
              <a:latin typeface="Cambria" panose="02040503050406030204" pitchFamily="18" charset="0"/>
              <a:ea typeface="Cambria" panose="02040503050406030204" pitchFamily="18" charset="0"/>
            </a:endParaRPr>
          </a:p>
          <a:p>
            <a:pPr lvl="0"/>
            <a:r>
              <a:rPr lang="it-IT" sz="1800" dirty="0">
                <a:latin typeface="Cambria" panose="02040503050406030204" pitchFamily="18" charset="0"/>
                <a:ea typeface="Cambria" panose="02040503050406030204" pitchFamily="18" charset="0"/>
              </a:rPr>
              <a:t>Such an </a:t>
            </a:r>
            <a:r>
              <a:rPr lang="it-IT" sz="1800" dirty="0" err="1">
                <a:latin typeface="Cambria" panose="02040503050406030204" pitchFamily="18" charset="0"/>
                <a:ea typeface="Cambria" panose="02040503050406030204" pitchFamily="18" charset="0"/>
              </a:rPr>
              <a:t>algorithm</a:t>
            </a:r>
            <a:r>
              <a:rPr lang="it-IT" sz="1800" dirty="0">
                <a:latin typeface="Cambria" panose="02040503050406030204" pitchFamily="18" charset="0"/>
                <a:ea typeface="Cambria" panose="02040503050406030204" pitchFamily="18" charset="0"/>
              </a:rPr>
              <a:t> can be </a:t>
            </a:r>
            <a:r>
              <a:rPr lang="it-IT" sz="1800" b="1" dirty="0" err="1">
                <a:latin typeface="Cambria" panose="02040503050406030204" pitchFamily="18" charset="0"/>
                <a:ea typeface="Cambria" panose="02040503050406030204" pitchFamily="18" charset="0"/>
              </a:rPr>
              <a:t>used</a:t>
            </a:r>
            <a:r>
              <a:rPr lang="it-IT" sz="1800" b="1" dirty="0">
                <a:latin typeface="Cambria" panose="02040503050406030204" pitchFamily="18" charset="0"/>
                <a:ea typeface="Cambria" panose="02040503050406030204" pitchFamily="18" charset="0"/>
              </a:rPr>
              <a:t> </a:t>
            </a:r>
            <a:r>
              <a:rPr lang="it-IT" sz="1800" b="1" dirty="0" err="1">
                <a:latin typeface="Cambria" panose="02040503050406030204" pitchFamily="18" charset="0"/>
                <a:ea typeface="Cambria" panose="02040503050406030204" pitchFamily="18" charset="0"/>
              </a:rPr>
              <a:t>both</a:t>
            </a:r>
            <a:r>
              <a:rPr lang="it-IT" sz="1800" b="1" dirty="0">
                <a:latin typeface="Cambria" panose="02040503050406030204" pitchFamily="18" charset="0"/>
                <a:ea typeface="Cambria" panose="02040503050406030204" pitchFamily="18" charset="0"/>
              </a:rPr>
              <a:t> in support of </a:t>
            </a:r>
            <a:r>
              <a:rPr lang="it-IT" sz="1800" b="1" dirty="0" err="1">
                <a:latin typeface="Cambria" panose="02040503050406030204" pitchFamily="18" charset="0"/>
                <a:ea typeface="Cambria" panose="02040503050406030204" pitchFamily="18" charset="0"/>
              </a:rPr>
              <a:t>physics</a:t>
            </a:r>
            <a:r>
              <a:rPr lang="it-IT" sz="1800" b="1" dirty="0">
                <a:latin typeface="Cambria" panose="02040503050406030204" pitchFamily="18" charset="0"/>
                <a:ea typeface="Cambria" panose="02040503050406030204" pitchFamily="18" charset="0"/>
              </a:rPr>
              <a:t> studies and </a:t>
            </a:r>
            <a:r>
              <a:rPr lang="it-IT" sz="1800" dirty="0">
                <a:latin typeface="Cambria" panose="02040503050406030204" pitchFamily="18" charset="0"/>
                <a:ea typeface="Cambria" panose="02040503050406030204" pitchFamily="18" charset="0"/>
              </a:rPr>
              <a:t>in support of </a:t>
            </a:r>
            <a:r>
              <a:rPr lang="it-IT" sz="1800" b="1" dirty="0" err="1">
                <a:latin typeface="Cambria" panose="02040503050406030204" pitchFamily="18" charset="0"/>
                <a:ea typeface="Cambria" panose="02040503050406030204" pitchFamily="18" charset="0"/>
              </a:rPr>
              <a:t>diagnostics</a:t>
            </a:r>
            <a:r>
              <a:rPr lang="it-IT" sz="1800" b="1" dirty="0">
                <a:latin typeface="Cambria" panose="02040503050406030204" pitchFamily="18" charset="0"/>
                <a:ea typeface="Cambria" panose="02040503050406030204" pitchFamily="18" charset="0"/>
              </a:rPr>
              <a:t>’ </a:t>
            </a:r>
            <a:r>
              <a:rPr lang="it-IT" sz="1800" b="1" dirty="0" err="1">
                <a:latin typeface="Cambria" panose="02040503050406030204" pitchFamily="18" charset="0"/>
                <a:ea typeface="Cambria" panose="02040503050406030204" pitchFamily="18" charset="0"/>
              </a:rPr>
              <a:t>analyses</a:t>
            </a:r>
            <a:r>
              <a:rPr lang="it-IT" sz="1800" b="1" dirty="0">
                <a:latin typeface="Cambria" panose="02040503050406030204" pitchFamily="18" charset="0"/>
                <a:ea typeface="Cambria" panose="02040503050406030204" pitchFamily="18" charset="0"/>
              </a:rPr>
              <a:t> </a:t>
            </a:r>
            <a:r>
              <a:rPr lang="it-IT" sz="1800" dirty="0">
                <a:latin typeface="Cambria" panose="02040503050406030204" pitchFamily="18" charset="0"/>
                <a:ea typeface="Cambria" panose="02040503050406030204" pitchFamily="18" charset="0"/>
              </a:rPr>
              <a:t>(</a:t>
            </a:r>
            <a:r>
              <a:rPr lang="en-US" sz="1800" dirty="0">
                <a:latin typeface="Cambria" panose="02040503050406030204" pitchFamily="18" charset="0"/>
                <a:ea typeface="Cambria" panose="02040503050406030204" pitchFamily="18" charset="0"/>
              </a:rPr>
              <a:t>from supporting diagnostic design to detecting outliers</a:t>
            </a:r>
            <a:r>
              <a:rPr lang="it-IT" sz="1800" dirty="0">
                <a:latin typeface="Cambria" panose="02040503050406030204" pitchFamily="18" charset="0"/>
                <a:ea typeface="Cambria" panose="02040503050406030204" pitchFamily="18" charset="0"/>
              </a:rPr>
              <a:t>).</a:t>
            </a:r>
          </a:p>
        </p:txBody>
      </p:sp>
      <p:sp>
        <p:nvSpPr>
          <p:cNvPr id="5" name="Slide Number Placeholder 4">
            <a:extLst>
              <a:ext uri="{FF2B5EF4-FFF2-40B4-BE49-F238E27FC236}">
                <a16:creationId xmlns:a16="http://schemas.microsoft.com/office/drawing/2014/main" id="{9A84E45C-D091-0D22-A7D0-B005A1836A35}"/>
              </a:ext>
            </a:extLst>
          </p:cNvPr>
          <p:cNvSpPr>
            <a:spLocks noGrp="1"/>
          </p:cNvSpPr>
          <p:nvPr>
            <p:ph type="sldNum" sz="quarter" idx="12"/>
          </p:nvPr>
        </p:nvSpPr>
        <p:spPr/>
        <p:txBody>
          <a:bodyPr/>
          <a:lstStyle/>
          <a:p>
            <a:fld id="{6A6D9FA1-99C7-4910-8E32-B85D378B0060}" type="slidenum">
              <a:rPr lang="en-GB" noProof="0" smtClean="0">
                <a:solidFill>
                  <a:prstClr val="white"/>
                </a:solidFill>
              </a:rPr>
              <a:pPr/>
              <a:t>21</a:t>
            </a:fld>
            <a:endParaRPr lang="en-GB" noProof="0" dirty="0">
              <a:solidFill>
                <a:prstClr val="white"/>
              </a:solidFill>
            </a:endParaRPr>
          </a:p>
        </p:txBody>
      </p:sp>
      <p:sp>
        <p:nvSpPr>
          <p:cNvPr id="7" name="Footer Placeholder 3">
            <a:extLst>
              <a:ext uri="{FF2B5EF4-FFF2-40B4-BE49-F238E27FC236}">
                <a16:creationId xmlns:a16="http://schemas.microsoft.com/office/drawing/2014/main" id="{C921DDE6-537C-1C9C-AFAF-1FB04C0BD39E}"/>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4062272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236FB-056C-5D4E-4C1D-9B27C8D3FA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5E280A-30D3-B6CA-4F2E-5F34F4D01CEE}"/>
              </a:ext>
            </a:extLst>
          </p:cNvPr>
          <p:cNvSpPr>
            <a:spLocks noGrp="1"/>
          </p:cNvSpPr>
          <p:nvPr>
            <p:ph type="title"/>
          </p:nvPr>
        </p:nvSpPr>
        <p:spPr>
          <a:xfrm>
            <a:off x="407368" y="2074188"/>
            <a:ext cx="10959570" cy="1354812"/>
          </a:xfrm>
        </p:spPr>
        <p:txBody>
          <a:bodyPr>
            <a:normAutofit fontScale="90000"/>
          </a:bodyPr>
          <a:lstStyle/>
          <a:p>
            <a:r>
              <a:rPr lang="en-US" dirty="0"/>
              <a:t>Integrating magnetic and kinetic measurements in the equilibrium reconstruction of tokamaks with Physics Based Neural Networks</a:t>
            </a:r>
          </a:p>
        </p:txBody>
      </p:sp>
      <p:sp>
        <p:nvSpPr>
          <p:cNvPr id="3" name="Text Placeholder 2">
            <a:extLst>
              <a:ext uri="{FF2B5EF4-FFF2-40B4-BE49-F238E27FC236}">
                <a16:creationId xmlns:a16="http://schemas.microsoft.com/office/drawing/2014/main" id="{02D5026C-BA4B-CD8C-D346-D5191A85ECAB}"/>
              </a:ext>
            </a:extLst>
          </p:cNvPr>
          <p:cNvSpPr>
            <a:spLocks noGrp="1"/>
          </p:cNvSpPr>
          <p:nvPr>
            <p:ph type="body" sz="quarter" idx="10"/>
          </p:nvPr>
        </p:nvSpPr>
        <p:spPr>
          <a:xfrm>
            <a:off x="407368" y="3429000"/>
            <a:ext cx="10855717" cy="819922"/>
          </a:xfrm>
        </p:spPr>
        <p:txBody>
          <a:bodyPr>
            <a:normAutofit fontScale="92500" lnSpcReduction="10000"/>
          </a:bodyPr>
          <a:lstStyle/>
          <a:p>
            <a:r>
              <a:rPr lang="en-US" u="sng" dirty="0"/>
              <a:t>N. Rutigliano</a:t>
            </a:r>
            <a:r>
              <a:rPr lang="en-US" u="sng" baseline="30000" dirty="0"/>
              <a:t>1,2</a:t>
            </a:r>
            <a:r>
              <a:rPr lang="en-US" dirty="0"/>
              <a:t> , A. Murari</a:t>
            </a:r>
            <a:r>
              <a:rPr lang="en-US" baseline="30000" dirty="0"/>
              <a:t>3,4</a:t>
            </a:r>
            <a:r>
              <a:rPr lang="en-US" dirty="0"/>
              <a:t>, P. Gaudio</a:t>
            </a:r>
            <a:r>
              <a:rPr lang="en-US" baseline="30000" dirty="0"/>
              <a:t>2</a:t>
            </a:r>
            <a:r>
              <a:rPr lang="en-US" dirty="0"/>
              <a:t>, M. Gelfusa</a:t>
            </a:r>
            <a:r>
              <a:rPr lang="en-US" baseline="30000" dirty="0"/>
              <a:t>2</a:t>
            </a:r>
            <a:r>
              <a:rPr lang="en-US" dirty="0"/>
              <a:t>, I. Wyss</a:t>
            </a:r>
            <a:r>
              <a:rPr lang="en-US" baseline="30000" dirty="0"/>
              <a:t>2</a:t>
            </a:r>
            <a:r>
              <a:rPr lang="en-US" dirty="0"/>
              <a:t>, R. Rossi</a:t>
            </a:r>
            <a:r>
              <a:rPr lang="en-US" baseline="30000" dirty="0"/>
              <a:t>2</a:t>
            </a:r>
          </a:p>
          <a:p>
            <a:r>
              <a:rPr lang="en-US" dirty="0"/>
              <a:t>On behalf of JET contributors and the </a:t>
            </a:r>
            <a:r>
              <a:rPr lang="en-US" dirty="0" err="1"/>
              <a:t>EUROfusion</a:t>
            </a:r>
            <a:r>
              <a:rPr lang="en-US" dirty="0"/>
              <a:t> Tokamak Exploitation Team</a:t>
            </a:r>
          </a:p>
        </p:txBody>
      </p:sp>
      <p:sp>
        <p:nvSpPr>
          <p:cNvPr id="5" name="Text Placeholder 4">
            <a:extLst>
              <a:ext uri="{FF2B5EF4-FFF2-40B4-BE49-F238E27FC236}">
                <a16:creationId xmlns:a16="http://schemas.microsoft.com/office/drawing/2014/main" id="{60BBA1C2-210C-3CF0-E85C-614580D94178}"/>
              </a:ext>
            </a:extLst>
          </p:cNvPr>
          <p:cNvSpPr>
            <a:spLocks noGrp="1"/>
          </p:cNvSpPr>
          <p:nvPr>
            <p:ph type="body" sz="quarter" idx="12"/>
          </p:nvPr>
        </p:nvSpPr>
        <p:spPr>
          <a:xfrm>
            <a:off x="407368" y="1650286"/>
            <a:ext cx="10959570" cy="423902"/>
          </a:xfrm>
        </p:spPr>
        <p:txBody>
          <a:bodyPr>
            <a:normAutofit/>
          </a:bodyPr>
          <a:lstStyle/>
          <a:p>
            <a:r>
              <a:rPr lang="en-US" sz="1800" dirty="0"/>
              <a:t>ICFDT8 – 8</a:t>
            </a:r>
            <a:r>
              <a:rPr lang="en-US" sz="1800" baseline="30000" dirty="0"/>
              <a:t>th</a:t>
            </a:r>
            <a:r>
              <a:rPr lang="en-US" sz="1800" dirty="0"/>
              <a:t> International Conference on Frontier in Diagnostic Technologies</a:t>
            </a:r>
          </a:p>
        </p:txBody>
      </p:sp>
      <p:pic>
        <p:nvPicPr>
          <p:cNvPr id="8" name="Picture 9" descr="A green text on a black background&#10;&#10;Description automatically generated">
            <a:extLst>
              <a:ext uri="{FF2B5EF4-FFF2-40B4-BE49-F238E27FC236}">
                <a16:creationId xmlns:a16="http://schemas.microsoft.com/office/drawing/2014/main" id="{16F02FD8-2C1E-3A7F-6936-C8B990148C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7538" y="181249"/>
            <a:ext cx="2555875" cy="609771"/>
          </a:xfrm>
          <a:prstGeom prst="rect">
            <a:avLst/>
          </a:prstGeom>
        </p:spPr>
      </p:pic>
      <p:sp>
        <p:nvSpPr>
          <p:cNvPr id="9" name="Text Placeholder 2">
            <a:extLst>
              <a:ext uri="{FF2B5EF4-FFF2-40B4-BE49-F238E27FC236}">
                <a16:creationId xmlns:a16="http://schemas.microsoft.com/office/drawing/2014/main" id="{7E22E85B-B9CE-27E5-301A-EF013D59C808}"/>
              </a:ext>
            </a:extLst>
          </p:cNvPr>
          <p:cNvSpPr txBox="1">
            <a:spLocks/>
          </p:cNvSpPr>
          <p:nvPr/>
        </p:nvSpPr>
        <p:spPr>
          <a:xfrm>
            <a:off x="407368" y="5520559"/>
            <a:ext cx="6399832" cy="457848"/>
          </a:xfrm>
          <a:prstGeom prst="rect">
            <a:avLst/>
          </a:prstGeom>
        </p:spPr>
        <p:txBody>
          <a:bodyPr vert="horz" lIns="91440" tIns="45720" rIns="91440" bIns="45720" rtlCol="0">
            <a:normAutofit/>
          </a:bodyPr>
          <a:lstStyle>
            <a:lvl1pPr marL="0" indent="0" algn="l" defTabSz="6858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342900" indent="0" algn="l" defTabSz="685800" rtl="0" eaLnBrk="1" latinLnBrk="0" hangingPunct="1">
              <a:spcBef>
                <a:spcPct val="20000"/>
              </a:spcBef>
              <a:buFont typeface="Arial" panose="020B0604020202020204" pitchFamily="34" charset="0"/>
              <a:buNone/>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US" sz="1800" b="0" dirty="0"/>
              <a:t>Contact: </a:t>
            </a:r>
            <a:r>
              <a:rPr lang="en-US" sz="1800" b="0" u="sng" dirty="0">
                <a:hlinkClick r:id="rId3"/>
              </a:rPr>
              <a:t>novella.rutigliano@dtt-project.it</a:t>
            </a:r>
            <a:endParaRPr lang="en-US" sz="1800" b="0" u="sng" dirty="0"/>
          </a:p>
        </p:txBody>
      </p:sp>
      <p:sp>
        <p:nvSpPr>
          <p:cNvPr id="10" name="Text Placeholder 3">
            <a:extLst>
              <a:ext uri="{FF2B5EF4-FFF2-40B4-BE49-F238E27FC236}">
                <a16:creationId xmlns:a16="http://schemas.microsoft.com/office/drawing/2014/main" id="{F0380CED-40B2-5213-1FF3-6B31474D7DE6}"/>
              </a:ext>
            </a:extLst>
          </p:cNvPr>
          <p:cNvSpPr txBox="1">
            <a:spLocks/>
          </p:cNvSpPr>
          <p:nvPr/>
        </p:nvSpPr>
        <p:spPr>
          <a:xfrm>
            <a:off x="407368" y="4248922"/>
            <a:ext cx="10705132" cy="1186678"/>
          </a:xfrm>
          <a:prstGeom prst="rect">
            <a:avLst/>
          </a:prstGeom>
        </p:spPr>
        <p:txBody>
          <a:bodyPr vert="horz" lIns="91440" tIns="45720" rIns="91440" bIns="45720" rtlCol="0">
            <a:normAutofit fontScale="92500" lnSpcReduction="10000"/>
          </a:bodyPr>
          <a:lstStyle>
            <a:lvl1pPr marL="0" indent="0" algn="l" defTabSz="685800" rtl="0" eaLnBrk="1" latinLnBrk="0" hangingPunct="1">
              <a:spcBef>
                <a:spcPct val="20000"/>
              </a:spcBef>
              <a:buFont typeface="Arial" panose="020B0604020202020204" pitchFamily="34" charset="0"/>
              <a:buNone/>
              <a:defRPr sz="2400" b="0" kern="1200">
                <a:solidFill>
                  <a:schemeClr val="tx1"/>
                </a:solidFill>
                <a:latin typeface="+mn-lt"/>
                <a:ea typeface="+mn-ea"/>
                <a:cs typeface="+mn-cs"/>
              </a:defRPr>
            </a:lvl1pPr>
            <a:lvl2pPr marL="342900" indent="0" algn="l" defTabSz="685800" rtl="0" eaLnBrk="1" latinLnBrk="0" hangingPunct="1">
              <a:spcBef>
                <a:spcPct val="20000"/>
              </a:spcBef>
              <a:buFont typeface="Arial" panose="020B0604020202020204" pitchFamily="34" charset="0"/>
              <a:buNone/>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US" sz="1800" baseline="30000" dirty="0"/>
              <a:t>1 </a:t>
            </a:r>
            <a:r>
              <a:rPr lang="en-US" sz="1800" dirty="0"/>
              <a:t> </a:t>
            </a:r>
            <a:r>
              <a:rPr lang="it-IT" sz="1800" dirty="0"/>
              <a:t>DTT S.c.a.r.l.</a:t>
            </a:r>
            <a:endParaRPr lang="en-US" sz="1800" baseline="30000" dirty="0"/>
          </a:p>
          <a:p>
            <a:r>
              <a:rPr lang="en-US" sz="1800" baseline="30000" dirty="0"/>
              <a:t>2</a:t>
            </a:r>
            <a:r>
              <a:rPr lang="en-US" sz="1800" dirty="0"/>
              <a:t> “Tor </a:t>
            </a:r>
            <a:r>
              <a:rPr lang="en-US" sz="1800" dirty="0" err="1"/>
              <a:t>Vergata</a:t>
            </a:r>
            <a:r>
              <a:rPr lang="en-US" sz="1800" dirty="0"/>
              <a:t>” University of Rome, Industrial Engineering Department</a:t>
            </a:r>
          </a:p>
          <a:p>
            <a:r>
              <a:rPr lang="en-US" sz="1800" baseline="30000" dirty="0"/>
              <a:t>3 </a:t>
            </a:r>
            <a:r>
              <a:rPr lang="it-IT" sz="1800" dirty="0"/>
              <a:t>Consorzio RFX (CNR, ENEA, INFN, Università di Padova, Acciaierie Venete </a:t>
            </a:r>
            <a:r>
              <a:rPr lang="it-IT" sz="1800" dirty="0" err="1"/>
              <a:t>SpA</a:t>
            </a:r>
            <a:r>
              <a:rPr lang="it-IT" sz="1800" dirty="0"/>
              <a:t>)</a:t>
            </a:r>
          </a:p>
          <a:p>
            <a:r>
              <a:rPr lang="it-IT" sz="1800" baseline="30000" dirty="0"/>
              <a:t>4 </a:t>
            </a:r>
            <a:r>
              <a:rPr lang="it-IT" sz="1800" dirty="0"/>
              <a:t>Istituto per la Scienza e la Tecnologia dei Plasmi, CNR</a:t>
            </a:r>
          </a:p>
          <a:p>
            <a:endParaRPr lang="en-US" sz="1800" dirty="0"/>
          </a:p>
        </p:txBody>
      </p:sp>
      <p:pic>
        <p:nvPicPr>
          <p:cNvPr id="6" name="Picture 2">
            <a:extLst>
              <a:ext uri="{FF2B5EF4-FFF2-40B4-BE49-F238E27FC236}">
                <a16:creationId xmlns:a16="http://schemas.microsoft.com/office/drawing/2014/main" id="{9C541E32-537B-081D-1784-A702F4D2BF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1307" y="89879"/>
            <a:ext cx="855053" cy="80899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1" name="Immagine 10">
            <a:extLst>
              <a:ext uri="{FF2B5EF4-FFF2-40B4-BE49-F238E27FC236}">
                <a16:creationId xmlns:a16="http://schemas.microsoft.com/office/drawing/2014/main" id="{5345DE74-08B4-68D4-6518-43E07FD530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1613" y="181249"/>
            <a:ext cx="1390650" cy="717595"/>
          </a:xfrm>
          <a:prstGeom prst="rect">
            <a:avLst/>
          </a:prstGeom>
        </p:spPr>
      </p:pic>
      <p:pic>
        <p:nvPicPr>
          <p:cNvPr id="13" name="Immagine 12">
            <a:extLst>
              <a:ext uri="{FF2B5EF4-FFF2-40B4-BE49-F238E27FC236}">
                <a16:creationId xmlns:a16="http://schemas.microsoft.com/office/drawing/2014/main" id="{5555455E-1CBA-7BF3-68A7-1A36C0A5D4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33413" y="120946"/>
            <a:ext cx="838200" cy="838200"/>
          </a:xfrm>
          <a:prstGeom prst="rect">
            <a:avLst/>
          </a:prstGeom>
        </p:spPr>
      </p:pic>
      <p:pic>
        <p:nvPicPr>
          <p:cNvPr id="15" name="Immagine 14">
            <a:extLst>
              <a:ext uri="{FF2B5EF4-FFF2-40B4-BE49-F238E27FC236}">
                <a16:creationId xmlns:a16="http://schemas.microsoft.com/office/drawing/2014/main" id="{9D5622A5-CFA6-5185-07E8-C54D786D34AF}"/>
              </a:ext>
            </a:extLst>
          </p:cNvPr>
          <p:cNvPicPr>
            <a:picLocks noChangeAspect="1"/>
          </p:cNvPicPr>
          <p:nvPr/>
        </p:nvPicPr>
        <p:blipFill>
          <a:blip r:embed="rId7">
            <a:extLst>
              <a:ext uri="{28A0092B-C50C-407E-A947-70E740481C1C}">
                <a14:useLocalDpi xmlns:a14="http://schemas.microsoft.com/office/drawing/2010/main" val="0"/>
              </a:ext>
            </a:extLst>
          </a:blip>
          <a:srcRect l="80052" t="21523" r="8125" b="19010"/>
          <a:stretch>
            <a:fillRect/>
          </a:stretch>
        </p:blipFill>
        <p:spPr>
          <a:xfrm>
            <a:off x="4868322" y="89196"/>
            <a:ext cx="1441450" cy="901700"/>
          </a:xfrm>
          <a:prstGeom prst="rect">
            <a:avLst/>
          </a:prstGeom>
        </p:spPr>
      </p:pic>
      <p:pic>
        <p:nvPicPr>
          <p:cNvPr id="17" name="Immagine 16">
            <a:extLst>
              <a:ext uri="{FF2B5EF4-FFF2-40B4-BE49-F238E27FC236}">
                <a16:creationId xmlns:a16="http://schemas.microsoft.com/office/drawing/2014/main" id="{81B3FCF9-6333-A263-9DF3-F9EA2635F888}"/>
              </a:ext>
            </a:extLst>
          </p:cNvPr>
          <p:cNvPicPr>
            <a:picLocks noChangeAspect="1"/>
          </p:cNvPicPr>
          <p:nvPr/>
        </p:nvPicPr>
        <p:blipFill>
          <a:blip r:embed="rId7">
            <a:extLst>
              <a:ext uri="{28A0092B-C50C-407E-A947-70E740481C1C}">
                <a14:useLocalDpi xmlns:a14="http://schemas.microsoft.com/office/drawing/2010/main" val="0"/>
              </a:ext>
            </a:extLst>
          </a:blip>
          <a:srcRect l="55052" t="21523" r="28594" b="19010"/>
          <a:stretch>
            <a:fillRect/>
          </a:stretch>
        </p:blipFill>
        <p:spPr>
          <a:xfrm>
            <a:off x="2874422" y="89196"/>
            <a:ext cx="1993900" cy="901700"/>
          </a:xfrm>
          <a:prstGeom prst="rect">
            <a:avLst/>
          </a:prstGeom>
        </p:spPr>
      </p:pic>
    </p:spTree>
    <p:extLst>
      <p:ext uri="{BB962C8B-B14F-4D97-AF65-F5344CB8AC3E}">
        <p14:creationId xmlns:p14="http://schemas.microsoft.com/office/powerpoint/2010/main" val="1264425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87646-2ACB-A516-E956-827905B79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257011-8400-23B5-4052-4B066EA7B6BD}"/>
              </a:ext>
            </a:extLst>
          </p:cNvPr>
          <p:cNvSpPr>
            <a:spLocks noGrp="1"/>
          </p:cNvSpPr>
          <p:nvPr>
            <p:ph type="title"/>
          </p:nvPr>
        </p:nvSpPr>
        <p:spPr/>
        <p:txBody>
          <a:bodyPr/>
          <a:lstStyle/>
          <a:p>
            <a:r>
              <a:rPr lang="en-GB" noProof="0" dirty="0">
                <a:latin typeface="Times New Roman" panose="02020603050405020304" pitchFamily="18" charset="0"/>
                <a:cs typeface="Times New Roman" panose="02020603050405020304" pitchFamily="18" charset="0"/>
              </a:rPr>
              <a:t>An example of PINN reconstruction on TokaLab</a:t>
            </a:r>
          </a:p>
        </p:txBody>
      </p:sp>
      <p:sp>
        <p:nvSpPr>
          <p:cNvPr id="5" name="Slide Number Placeholder 4">
            <a:extLst>
              <a:ext uri="{FF2B5EF4-FFF2-40B4-BE49-F238E27FC236}">
                <a16:creationId xmlns:a16="http://schemas.microsoft.com/office/drawing/2014/main" id="{3F5388F3-CFBE-DBA4-C3A6-869FFA3943AF}"/>
              </a:ext>
            </a:extLst>
          </p:cNvPr>
          <p:cNvSpPr>
            <a:spLocks noGrp="1"/>
          </p:cNvSpPr>
          <p:nvPr>
            <p:ph type="sldNum" sz="quarter" idx="12"/>
          </p:nvPr>
        </p:nvSpPr>
        <p:spPr/>
        <p:txBody>
          <a:bodyPr/>
          <a:lstStyle/>
          <a:p>
            <a:fld id="{6A6D9FA1-99C7-4910-8E32-B85D378B0060}" type="slidenum">
              <a:rPr lang="en-GB" noProof="0" smtClean="0">
                <a:solidFill>
                  <a:prstClr val="white"/>
                </a:solidFill>
              </a:rPr>
              <a:pPr/>
              <a:t>23</a:t>
            </a:fld>
            <a:endParaRPr lang="en-GB" noProof="0" dirty="0">
              <a:solidFill>
                <a:prstClr val="white"/>
              </a:solidFill>
            </a:endParaRPr>
          </a:p>
        </p:txBody>
      </p:sp>
      <p:pic>
        <p:nvPicPr>
          <p:cNvPr id="6" name="Immagine 5">
            <a:extLst>
              <a:ext uri="{FF2B5EF4-FFF2-40B4-BE49-F238E27FC236}">
                <a16:creationId xmlns:a16="http://schemas.microsoft.com/office/drawing/2014/main" id="{B8E97FF5-F374-0DC8-5C20-E9BAEAE595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86912" y="633949"/>
            <a:ext cx="9105088" cy="5730244"/>
          </a:xfrm>
          <a:prstGeom prst="rect">
            <a:avLst/>
          </a:prstGeom>
        </p:spPr>
      </p:pic>
      <p:sp>
        <p:nvSpPr>
          <p:cNvPr id="7" name="CasellaDiTesto 6">
            <a:extLst>
              <a:ext uri="{FF2B5EF4-FFF2-40B4-BE49-F238E27FC236}">
                <a16:creationId xmlns:a16="http://schemas.microsoft.com/office/drawing/2014/main" id="{B78BC014-9CE6-9938-2767-CB240422F601}"/>
              </a:ext>
            </a:extLst>
          </p:cNvPr>
          <p:cNvSpPr txBox="1"/>
          <p:nvPr/>
        </p:nvSpPr>
        <p:spPr>
          <a:xfrm>
            <a:off x="0" y="1340069"/>
            <a:ext cx="3284361" cy="430887"/>
          </a:xfrm>
          <a:prstGeom prst="rect">
            <a:avLst/>
          </a:prstGeom>
          <a:noFill/>
        </p:spPr>
        <p:txBody>
          <a:bodyPr wrap="square" rtlCol="0">
            <a:spAutoFit/>
          </a:bodyPr>
          <a:lstStyle/>
          <a:p>
            <a:pPr algn="l"/>
            <a:r>
              <a:rPr lang="en-GB" sz="2200" u="sng" noProof="0" dirty="0">
                <a:latin typeface="Times New Roman" panose="02020603050405020304" pitchFamily="18" charset="0"/>
                <a:cs typeface="Times New Roman" panose="02020603050405020304" pitchFamily="18" charset="0"/>
              </a:rPr>
              <a:t>Target (TokaLab):</a:t>
            </a:r>
          </a:p>
        </p:txBody>
      </p:sp>
      <p:sp>
        <p:nvSpPr>
          <p:cNvPr id="8" name="CasellaDiTesto 7">
            <a:extLst>
              <a:ext uri="{FF2B5EF4-FFF2-40B4-BE49-F238E27FC236}">
                <a16:creationId xmlns:a16="http://schemas.microsoft.com/office/drawing/2014/main" id="{645B0473-DEAC-6170-B876-1DFDFAB4049B}"/>
              </a:ext>
            </a:extLst>
          </p:cNvPr>
          <p:cNvSpPr txBox="1"/>
          <p:nvPr/>
        </p:nvSpPr>
        <p:spPr>
          <a:xfrm>
            <a:off x="-25714" y="3387298"/>
            <a:ext cx="3470176" cy="430887"/>
          </a:xfrm>
          <a:prstGeom prst="rect">
            <a:avLst/>
          </a:prstGeom>
          <a:noFill/>
        </p:spPr>
        <p:txBody>
          <a:bodyPr wrap="square" rtlCol="0">
            <a:spAutoFit/>
          </a:bodyPr>
          <a:lstStyle/>
          <a:p>
            <a:pPr algn="l"/>
            <a:r>
              <a:rPr lang="en-GB" sz="2200" u="sng" noProof="0" dirty="0">
                <a:latin typeface="Times New Roman" panose="02020603050405020304" pitchFamily="18" charset="0"/>
                <a:cs typeface="Times New Roman" panose="02020603050405020304" pitchFamily="18" charset="0"/>
              </a:rPr>
              <a:t>Reconstruction</a:t>
            </a:r>
            <a:r>
              <a:rPr lang="en-GB" sz="2200" u="sng" noProof="0" dirty="0"/>
              <a:t> (PINN):</a:t>
            </a:r>
          </a:p>
        </p:txBody>
      </p:sp>
      <p:sp>
        <p:nvSpPr>
          <p:cNvPr id="9" name="CasellaDiTesto 8">
            <a:extLst>
              <a:ext uri="{FF2B5EF4-FFF2-40B4-BE49-F238E27FC236}">
                <a16:creationId xmlns:a16="http://schemas.microsoft.com/office/drawing/2014/main" id="{073CFDA9-7E23-85AE-CC24-9CE80BFF91F7}"/>
              </a:ext>
            </a:extLst>
          </p:cNvPr>
          <p:cNvSpPr txBox="1"/>
          <p:nvPr/>
        </p:nvSpPr>
        <p:spPr>
          <a:xfrm>
            <a:off x="-25714" y="4883628"/>
            <a:ext cx="3470176" cy="769441"/>
          </a:xfrm>
          <a:prstGeom prst="rect">
            <a:avLst/>
          </a:prstGeom>
          <a:noFill/>
        </p:spPr>
        <p:txBody>
          <a:bodyPr wrap="square" rtlCol="0">
            <a:spAutoFit/>
          </a:bodyPr>
          <a:lstStyle/>
          <a:p>
            <a:pPr algn="l"/>
            <a:r>
              <a:rPr lang="en-GB" sz="2200" u="sng" noProof="0" dirty="0">
                <a:latin typeface="Times New Roman" panose="02020603050405020304" pitchFamily="18" charset="0"/>
                <a:cs typeface="Times New Roman" panose="02020603050405020304" pitchFamily="18" charset="0"/>
              </a:rPr>
              <a:t>Reconstruction Error:</a:t>
            </a:r>
          </a:p>
          <a:p>
            <a:endParaRPr lang="en-GB" sz="2200" noProof="0" dirty="0">
              <a:latin typeface="Times New Roman" panose="02020603050405020304" pitchFamily="18" charset="0"/>
              <a:cs typeface="Times New Roman" panose="02020603050405020304" pitchFamily="18" charset="0"/>
            </a:endParaRPr>
          </a:p>
        </p:txBody>
      </p:sp>
      <p:sp>
        <p:nvSpPr>
          <p:cNvPr id="3" name="CasellaDiTesto 2">
            <a:extLst>
              <a:ext uri="{FF2B5EF4-FFF2-40B4-BE49-F238E27FC236}">
                <a16:creationId xmlns:a16="http://schemas.microsoft.com/office/drawing/2014/main" id="{905BF63C-6F92-7701-4883-B74184AC7968}"/>
              </a:ext>
            </a:extLst>
          </p:cNvPr>
          <p:cNvSpPr txBox="1"/>
          <p:nvPr/>
        </p:nvSpPr>
        <p:spPr>
          <a:xfrm>
            <a:off x="2530061" y="2701434"/>
            <a:ext cx="914401" cy="523220"/>
          </a:xfrm>
          <a:prstGeom prst="rect">
            <a:avLst/>
          </a:prstGeom>
          <a:noFill/>
        </p:spPr>
        <p:txBody>
          <a:bodyPr wrap="square" rtlCol="0">
            <a:spAutoFit/>
          </a:bodyPr>
          <a:lstStyle/>
          <a:p>
            <a:pPr algn="l"/>
            <a:r>
              <a:rPr lang="en-GB" sz="1400" b="1" noProof="0" dirty="0"/>
              <a:t>TokaLab</a:t>
            </a:r>
          </a:p>
          <a:p>
            <a:pPr algn="l"/>
            <a:r>
              <a:rPr lang="en-GB" sz="1400" b="1" noProof="0" dirty="0"/>
              <a:t>PINN</a:t>
            </a:r>
          </a:p>
        </p:txBody>
      </p:sp>
      <p:cxnSp>
        <p:nvCxnSpPr>
          <p:cNvPr id="11" name="Connettore diritto 10">
            <a:extLst>
              <a:ext uri="{FF2B5EF4-FFF2-40B4-BE49-F238E27FC236}">
                <a16:creationId xmlns:a16="http://schemas.microsoft.com/office/drawing/2014/main" id="{328DA4A7-DA6D-CC62-B643-182038B27A22}"/>
              </a:ext>
            </a:extLst>
          </p:cNvPr>
          <p:cNvCxnSpPr>
            <a:cxnSpLocks/>
          </p:cNvCxnSpPr>
          <p:nvPr/>
        </p:nvCxnSpPr>
        <p:spPr>
          <a:xfrm>
            <a:off x="2371529" y="2855642"/>
            <a:ext cx="23400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Connettore diritto 12">
            <a:extLst>
              <a:ext uri="{FF2B5EF4-FFF2-40B4-BE49-F238E27FC236}">
                <a16:creationId xmlns:a16="http://schemas.microsoft.com/office/drawing/2014/main" id="{C8694121-8665-1B3F-C7A0-88468AB7ECB4}"/>
              </a:ext>
            </a:extLst>
          </p:cNvPr>
          <p:cNvCxnSpPr>
            <a:cxnSpLocks/>
          </p:cNvCxnSpPr>
          <p:nvPr/>
        </p:nvCxnSpPr>
        <p:spPr>
          <a:xfrm>
            <a:off x="2366269" y="3071106"/>
            <a:ext cx="234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Footer Placeholder 3">
            <a:extLst>
              <a:ext uri="{FF2B5EF4-FFF2-40B4-BE49-F238E27FC236}">
                <a16:creationId xmlns:a16="http://schemas.microsoft.com/office/drawing/2014/main" id="{86D98B12-DDFD-C126-4C80-DA6B2A20B664}"/>
              </a:ext>
            </a:extLst>
          </p:cNvPr>
          <p:cNvSpPr>
            <a:spLocks noGrp="1"/>
          </p:cNvSpPr>
          <p:nvPr>
            <p:ph type="ftr" sz="quarter" idx="11"/>
          </p:nvPr>
        </p:nvSpPr>
        <p:spPr>
          <a:xfrm>
            <a:off x="825623" y="6555770"/>
            <a:ext cx="9406197" cy="302230"/>
          </a:xfrm>
        </p:spPr>
        <p:txBody>
          <a:bodyPr/>
          <a:lstStyle/>
          <a:p>
            <a:r>
              <a:rPr lang="en-US" dirty="0">
                <a:solidFill>
                  <a:prstClr val="white"/>
                </a:solidFill>
                <a:latin typeface="Cambria" panose="02040503050406030204" pitchFamily="18" charset="0"/>
                <a:ea typeface="Cambria" panose="02040503050406030204" pitchFamily="18" charset="0"/>
                <a:cs typeface="Times New Roman" panose="02020603050405020304" pitchFamily="18" charset="0"/>
              </a:rPr>
              <a:t>Rutigliano | </a:t>
            </a:r>
            <a:r>
              <a:rPr lang="en-US" dirty="0">
                <a:latin typeface="Cambria" panose="02040503050406030204" pitchFamily="18" charset="0"/>
                <a:ea typeface="Cambria" panose="02040503050406030204" pitchFamily="18" charset="0"/>
              </a:rPr>
              <a:t>8</a:t>
            </a:r>
            <a:r>
              <a:rPr lang="en-US" baseline="30000" dirty="0">
                <a:latin typeface="Cambria" panose="02040503050406030204" pitchFamily="18" charset="0"/>
                <a:ea typeface="Cambria" panose="02040503050406030204" pitchFamily="18" charset="0"/>
              </a:rPr>
              <a:t>th</a:t>
            </a:r>
            <a:r>
              <a:rPr lang="en-US" dirty="0">
                <a:latin typeface="Cambria" panose="02040503050406030204" pitchFamily="18" charset="0"/>
                <a:ea typeface="Cambria" panose="02040503050406030204" pitchFamily="18" charset="0"/>
              </a:rPr>
              <a:t> International Conference on Frontier in Diagnostic Technologies</a:t>
            </a:r>
            <a:endParaRPr lang="en-GB"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550403465"/>
      </p:ext>
    </p:extLst>
  </p:cSld>
  <p:clrMapOvr>
    <a:masterClrMapping/>
  </p:clrMapOvr>
</p:sld>
</file>

<file path=ppt/theme/theme1.xml><?xml version="1.0" encoding="utf-8"?>
<a:theme xmlns:a="http://schemas.openxmlformats.org/drawingml/2006/main" name="EUROfusion.1line_5_3_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2800" b="1"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5E97A0C0FEBC408E67B127B9678D93" ma:contentTypeVersion="16" ma:contentTypeDescription="Create a new document." ma:contentTypeScope="" ma:versionID="1d2a0d8c6deb6b6d65149e488cbe144b">
  <xsd:schema xmlns:xsd="http://www.w3.org/2001/XMLSchema" xmlns:xs="http://www.w3.org/2001/XMLSchema" xmlns:p="http://schemas.microsoft.com/office/2006/metadata/properties" xmlns:ns2="cbbfa1f3-60c2-42de-b5b6-3ee8cb87d964" xmlns:ns3="e5ba6352-0726-4226-96e7-82f7f1c59ac0" targetNamespace="http://schemas.microsoft.com/office/2006/metadata/properties" ma:root="true" ma:fieldsID="0760925279f4376d2d8626e0085fb012" ns2:_="" ns3:_="">
    <xsd:import namespace="cbbfa1f3-60c2-42de-b5b6-3ee8cb87d964"/>
    <xsd:import namespace="e5ba6352-0726-4226-96e7-82f7f1c59ac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Dateofreleas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DateTake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bfa1f3-60c2-42de-b5b6-3ee8cb87d9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Dateofrelease" ma:index="14" nillable="true" ma:displayName="Date of release" ma:format="Dropdown" ma:internalName="Dateofrelease">
      <xsd:simpleType>
        <xsd:restriction base="dms:Text">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1e10cb2-14f7-4eda-9ec0-27c7232f3f48"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ba6352-0726-4226-96e7-82f7f1c59ac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a5fc3690-ba4d-4b93-9ca3-ace776e65a5b}" ma:internalName="TaxCatchAll" ma:showField="CatchAllData" ma:web="e5ba6352-0726-4226-96e7-82f7f1c59a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5ba6352-0726-4226-96e7-82f7f1c59ac0" xsi:nil="true"/>
    <Dateofrelease xmlns="cbbfa1f3-60c2-42de-b5b6-3ee8cb87d964" xsi:nil="true"/>
    <lcf76f155ced4ddcb4097134ff3c332f xmlns="cbbfa1f3-60c2-42de-b5b6-3ee8cb87d96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E8EE7C9-ECD7-4BCA-AD35-42C1959343C6}">
  <ds:schemaRefs>
    <ds:schemaRef ds:uri="cbbfa1f3-60c2-42de-b5b6-3ee8cb87d964"/>
    <ds:schemaRef ds:uri="e5ba6352-0726-4226-96e7-82f7f1c59a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722FF28-6CAC-40D9-B3BE-DA4AA3273CC9}">
  <ds:schemaRefs>
    <ds:schemaRef ds:uri="http://schemas.microsoft.com/sharepoint/v3/contenttype/forms"/>
  </ds:schemaRefs>
</ds:datastoreItem>
</file>

<file path=customXml/itemProps3.xml><?xml version="1.0" encoding="utf-8"?>
<ds:datastoreItem xmlns:ds="http://schemas.openxmlformats.org/officeDocument/2006/customXml" ds:itemID="{09FD49AD-6A3B-49D0-B154-A3C5A5485D0C}">
  <ds:schemaRefs>
    <ds:schemaRef ds:uri="cbbfa1f3-60c2-42de-b5b6-3ee8cb87d964"/>
    <ds:schemaRef ds:uri="e5ba6352-0726-4226-96e7-82f7f1c59ac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1886</TotalTime>
  <Words>1808</Words>
  <Application>Microsoft Office PowerPoint</Application>
  <PresentationFormat>Widescreen</PresentationFormat>
  <Paragraphs>293</Paragraphs>
  <Slides>23</Slides>
  <Notes>3</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23</vt:i4>
      </vt:variant>
    </vt:vector>
  </HeadingPairs>
  <TitlesOfParts>
    <vt:vector size="32" baseType="lpstr">
      <vt:lpstr>Aptos</vt:lpstr>
      <vt:lpstr>Arial</vt:lpstr>
      <vt:lpstr>Calibri</vt:lpstr>
      <vt:lpstr>Cambria</vt:lpstr>
      <vt:lpstr>Cambria Math</vt:lpstr>
      <vt:lpstr>Dreaming Outloud Pro</vt:lpstr>
      <vt:lpstr>Poppins</vt:lpstr>
      <vt:lpstr>Times New Roman</vt:lpstr>
      <vt:lpstr>EUROfusion.1line_5_3_2019</vt:lpstr>
      <vt:lpstr>Integrating magnetic and kinetic measurements in the equilibrium reconstruction of tokamaks with Physics Based Neural Networks</vt:lpstr>
      <vt:lpstr>Equilibrium reconstruction in tokamaks</vt:lpstr>
      <vt:lpstr>Equilibrium reconstruction in tokamaks</vt:lpstr>
      <vt:lpstr>Integrated Data Analysis and Physics-Informed Neural Networks </vt:lpstr>
      <vt:lpstr>Some preliminaries: neural networks</vt:lpstr>
      <vt:lpstr>Physics-Informed Neural Network Training Algorithm</vt:lpstr>
      <vt:lpstr>Working on the diagnostics’ side: multi-diagnostics approach, high-fidelity modelling and outlier management</vt:lpstr>
      <vt:lpstr>Physics Equations: Standard Assumptions</vt:lpstr>
      <vt:lpstr>TokaLab Geometry and Diagnostics</vt:lpstr>
      <vt:lpstr>The importance of a multi-diagnostics approach</vt:lpstr>
      <vt:lpstr>The importance of diagnostics’ high-fidelity modelling</vt:lpstr>
      <vt:lpstr>Stokes’ formulation vs type-I assumption</vt:lpstr>
      <vt:lpstr>Hot plasma assumption</vt:lpstr>
      <vt:lpstr>Robustness with respect to outliers</vt:lpstr>
      <vt:lpstr>Validation, Benchmarking and Application to JET pulses</vt:lpstr>
      <vt:lpstr>Physics’ side: towards a complete model</vt:lpstr>
      <vt:lpstr>Physics Equations</vt:lpstr>
      <vt:lpstr>Neural Network</vt:lpstr>
      <vt:lpstr>Targets for the non-static model with T_i≠T_e</vt:lpstr>
      <vt:lpstr>Preliminary results on the non-static model with T_i≠T_e</vt:lpstr>
      <vt:lpstr>Conclusions</vt:lpstr>
      <vt:lpstr>Integrating magnetic and kinetic measurements in the equilibrium reconstruction of tokamaks with Physics Based Neural Networks</vt:lpstr>
      <vt:lpstr>An example of PINN reconstruction on TokaLab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Fabio Vinagre</dc:creator>
  <cp:lastModifiedBy>Novella Rutigliano</cp:lastModifiedBy>
  <cp:revision>15</cp:revision>
  <dcterms:created xsi:type="dcterms:W3CDTF">2023-11-15T09:40:03Z</dcterms:created>
  <dcterms:modified xsi:type="dcterms:W3CDTF">2026-10-19T10:30:29Z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0x0101006C5E97A0C0FEBC408E67B127B9678D93</vt:lpwstr>
  </property>
  <property fmtid="{D5CDD505-2E9C-101B-9397-08002B2CF9AE}" pid="3" name="MediaServiceImageTags">
    <vt:lpwstr/>
  </property>
</Properties>
</file>