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04" r:id="rId2"/>
    <p:sldId id="259" r:id="rId3"/>
    <p:sldId id="284" r:id="rId4"/>
    <p:sldId id="260" r:id="rId5"/>
    <p:sldId id="267" r:id="rId6"/>
    <p:sldId id="271" r:id="rId7"/>
    <p:sldId id="261" r:id="rId8"/>
    <p:sldId id="262" r:id="rId9"/>
    <p:sldId id="263" r:id="rId10"/>
    <p:sldId id="270" r:id="rId11"/>
    <p:sldId id="301" r:id="rId12"/>
    <p:sldId id="273" r:id="rId13"/>
    <p:sldId id="274" r:id="rId14"/>
    <p:sldId id="275" r:id="rId15"/>
    <p:sldId id="279" r:id="rId16"/>
    <p:sldId id="280" r:id="rId17"/>
    <p:sldId id="281" r:id="rId18"/>
    <p:sldId id="282" r:id="rId19"/>
    <p:sldId id="305" r:id="rId20"/>
    <p:sldId id="285" r:id="rId21"/>
    <p:sldId id="283" r:id="rId22"/>
    <p:sldId id="286" r:id="rId23"/>
    <p:sldId id="288" r:id="rId24"/>
    <p:sldId id="290" r:id="rId25"/>
    <p:sldId id="291" r:id="rId26"/>
    <p:sldId id="292" r:id="rId27"/>
    <p:sldId id="303" r:id="rId28"/>
    <p:sldId id="264" r:id="rId29"/>
    <p:sldId id="276" r:id="rId30"/>
    <p:sldId id="278" r:id="rId31"/>
    <p:sldId id="302" r:id="rId32"/>
    <p:sldId id="299" r:id="rId33"/>
    <p:sldId id="300" r:id="rId34"/>
    <p:sldId id="289" r:id="rId3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493B264-23E7-B19C-9A94-0BF64106556A}" name="riccardo rossi" initials="rr" userId="S::riccardo.rossi.riccardo.rossi.92@alumni.uniroma2.eu::b4573544-09cc-4283-a89a-d0d2afa73e7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31A3"/>
    <a:srgbClr val="FD6A5E"/>
    <a:srgbClr val="000000"/>
    <a:srgbClr val="002060"/>
    <a:srgbClr val="FFFFFF"/>
    <a:srgbClr val="91D28C"/>
    <a:srgbClr val="B354A8"/>
    <a:srgbClr val="007AB1"/>
    <a:srgbClr val="999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FE10F2-758F-41CE-8715-D8B2C489BE64}" v="58" dt="2026-10-21T12:06:43.7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vella Rutigliano" userId="1a40d427-86c4-40aa-b952-2c2f29e507c3" providerId="ADAL" clId="{9C0FDA8C-DB3C-484C-A7D7-04FD43358A1E}"/>
    <pc:docChg chg="undo redo custSel addSld delSld modSld sldOrd">
      <pc:chgData name="Novella Rutigliano" userId="1a40d427-86c4-40aa-b952-2c2f29e507c3" providerId="ADAL" clId="{9C0FDA8C-DB3C-484C-A7D7-04FD43358A1E}" dt="2026-10-21T12:07:23.495" v="679" actId="20577"/>
      <pc:docMkLst>
        <pc:docMk/>
      </pc:docMkLst>
      <pc:sldChg chg="modSp mod">
        <pc:chgData name="Novella Rutigliano" userId="1a40d427-86c4-40aa-b952-2c2f29e507c3" providerId="ADAL" clId="{9C0FDA8C-DB3C-484C-A7D7-04FD43358A1E}" dt="2026-10-20T12:28:40.191" v="118" actId="20577"/>
        <pc:sldMkLst>
          <pc:docMk/>
          <pc:sldMk cId="2521752467" sldId="259"/>
        </pc:sldMkLst>
        <pc:spChg chg="mod">
          <ac:chgData name="Novella Rutigliano" userId="1a40d427-86c4-40aa-b952-2c2f29e507c3" providerId="ADAL" clId="{9C0FDA8C-DB3C-484C-A7D7-04FD43358A1E}" dt="2026-10-20T12:28:40.191" v="118" actId="20577"/>
          <ac:spMkLst>
            <pc:docMk/>
            <pc:sldMk cId="2521752467" sldId="259"/>
            <ac:spMk id="8" creationId="{1367B3AF-C6B0-942B-7480-40CB65E2EB3F}"/>
          </ac:spMkLst>
        </pc:spChg>
      </pc:sldChg>
      <pc:sldChg chg="addSp delSp modSp mod delAnim modAnim">
        <pc:chgData name="Novella Rutigliano" userId="1a40d427-86c4-40aa-b952-2c2f29e507c3" providerId="ADAL" clId="{9C0FDA8C-DB3C-484C-A7D7-04FD43358A1E}" dt="2026-10-20T12:19:48.571" v="60" actId="313"/>
        <pc:sldMkLst>
          <pc:docMk/>
          <pc:sldMk cId="2372950253" sldId="260"/>
        </pc:sldMkLst>
        <pc:spChg chg="del">
          <ac:chgData name="Novella Rutigliano" userId="1a40d427-86c4-40aa-b952-2c2f29e507c3" providerId="ADAL" clId="{9C0FDA8C-DB3C-484C-A7D7-04FD43358A1E}" dt="2026-10-20T12:19:11.806" v="48" actId="478"/>
          <ac:spMkLst>
            <pc:docMk/>
            <pc:sldMk cId="2372950253" sldId="260"/>
            <ac:spMk id="7" creationId="{2FB88EFF-1ECB-A926-32E9-49C775E15DBD}"/>
          </ac:spMkLst>
        </pc:spChg>
        <pc:spChg chg="add mod">
          <ac:chgData name="Novella Rutigliano" userId="1a40d427-86c4-40aa-b952-2c2f29e507c3" providerId="ADAL" clId="{9C0FDA8C-DB3C-484C-A7D7-04FD43358A1E}" dt="2026-10-20T12:19:39.568" v="52"/>
          <ac:spMkLst>
            <pc:docMk/>
            <pc:sldMk cId="2372950253" sldId="260"/>
            <ac:spMk id="12" creationId="{570AC9DA-DF21-431D-CDE0-D06ECB2A0CD6}"/>
          </ac:spMkLst>
        </pc:spChg>
        <pc:spChg chg="add mod">
          <ac:chgData name="Novella Rutigliano" userId="1a40d427-86c4-40aa-b952-2c2f29e507c3" providerId="ADAL" clId="{9C0FDA8C-DB3C-484C-A7D7-04FD43358A1E}" dt="2026-10-20T12:19:39.568" v="52"/>
          <ac:spMkLst>
            <pc:docMk/>
            <pc:sldMk cId="2372950253" sldId="260"/>
            <ac:spMk id="16" creationId="{542E861F-AFB1-755D-BA7E-382F0192D64B}"/>
          </ac:spMkLst>
        </pc:spChg>
        <pc:spChg chg="add mod">
          <ac:chgData name="Novella Rutigliano" userId="1a40d427-86c4-40aa-b952-2c2f29e507c3" providerId="ADAL" clId="{9C0FDA8C-DB3C-484C-A7D7-04FD43358A1E}" dt="2026-10-20T12:19:39.568" v="52"/>
          <ac:spMkLst>
            <pc:docMk/>
            <pc:sldMk cId="2372950253" sldId="260"/>
            <ac:spMk id="17" creationId="{FE7BA553-F265-09AE-47AA-FED3434BAF8E}"/>
          </ac:spMkLst>
        </pc:spChg>
        <pc:spChg chg="add mod">
          <ac:chgData name="Novella Rutigliano" userId="1a40d427-86c4-40aa-b952-2c2f29e507c3" providerId="ADAL" clId="{9C0FDA8C-DB3C-484C-A7D7-04FD43358A1E}" dt="2026-10-20T12:19:39.568" v="52"/>
          <ac:spMkLst>
            <pc:docMk/>
            <pc:sldMk cId="2372950253" sldId="260"/>
            <ac:spMk id="18" creationId="{61DDB33E-9B6C-848B-F335-27A92995D8A2}"/>
          </ac:spMkLst>
        </pc:spChg>
        <pc:spChg chg="add mod">
          <ac:chgData name="Novella Rutigliano" userId="1a40d427-86c4-40aa-b952-2c2f29e507c3" providerId="ADAL" clId="{9C0FDA8C-DB3C-484C-A7D7-04FD43358A1E}" dt="2026-10-20T12:19:39.568" v="52"/>
          <ac:spMkLst>
            <pc:docMk/>
            <pc:sldMk cId="2372950253" sldId="260"/>
            <ac:spMk id="22" creationId="{A1C4013A-CED7-52E3-4886-3989E16C5079}"/>
          </ac:spMkLst>
        </pc:spChg>
        <pc:spChg chg="mod">
          <ac:chgData name="Novella Rutigliano" userId="1a40d427-86c4-40aa-b952-2c2f29e507c3" providerId="ADAL" clId="{9C0FDA8C-DB3C-484C-A7D7-04FD43358A1E}" dt="2026-10-20T12:19:39.568" v="52"/>
          <ac:spMkLst>
            <pc:docMk/>
            <pc:sldMk cId="2372950253" sldId="260"/>
            <ac:spMk id="29" creationId="{A1BEB715-8883-E578-F804-9CCEF648F081}"/>
          </ac:spMkLst>
        </pc:spChg>
        <pc:spChg chg="mod">
          <ac:chgData name="Novella Rutigliano" userId="1a40d427-86c4-40aa-b952-2c2f29e507c3" providerId="ADAL" clId="{9C0FDA8C-DB3C-484C-A7D7-04FD43358A1E}" dt="2026-10-20T12:19:39.568" v="52"/>
          <ac:spMkLst>
            <pc:docMk/>
            <pc:sldMk cId="2372950253" sldId="260"/>
            <ac:spMk id="30" creationId="{8602C773-17B5-DA4E-5B3B-57BBCC409CA6}"/>
          </ac:spMkLst>
        </pc:spChg>
        <pc:spChg chg="mod">
          <ac:chgData name="Novella Rutigliano" userId="1a40d427-86c4-40aa-b952-2c2f29e507c3" providerId="ADAL" clId="{9C0FDA8C-DB3C-484C-A7D7-04FD43358A1E}" dt="2026-10-20T12:19:39.568" v="52"/>
          <ac:spMkLst>
            <pc:docMk/>
            <pc:sldMk cId="2372950253" sldId="260"/>
            <ac:spMk id="31" creationId="{5B734280-9E31-CD52-B4E1-6FE181ECE034}"/>
          </ac:spMkLst>
        </pc:spChg>
        <pc:spChg chg="mod">
          <ac:chgData name="Novella Rutigliano" userId="1a40d427-86c4-40aa-b952-2c2f29e507c3" providerId="ADAL" clId="{9C0FDA8C-DB3C-484C-A7D7-04FD43358A1E}" dt="2026-10-20T12:19:39.568" v="52"/>
          <ac:spMkLst>
            <pc:docMk/>
            <pc:sldMk cId="2372950253" sldId="260"/>
            <ac:spMk id="32" creationId="{76A683B4-E230-847E-374D-E0897163BCBC}"/>
          </ac:spMkLst>
        </pc:spChg>
        <pc:spChg chg="del">
          <ac:chgData name="Novella Rutigliano" userId="1a40d427-86c4-40aa-b952-2c2f29e507c3" providerId="ADAL" clId="{9C0FDA8C-DB3C-484C-A7D7-04FD43358A1E}" dt="2026-10-20T12:19:21.780" v="51" actId="478"/>
          <ac:spMkLst>
            <pc:docMk/>
            <pc:sldMk cId="2372950253" sldId="260"/>
            <ac:spMk id="34" creationId="{55E5AE8E-477D-2C30-105B-55BC0AF354B0}"/>
          </ac:spMkLst>
        </pc:spChg>
        <pc:spChg chg="mod">
          <ac:chgData name="Novella Rutigliano" userId="1a40d427-86c4-40aa-b952-2c2f29e507c3" providerId="ADAL" clId="{9C0FDA8C-DB3C-484C-A7D7-04FD43358A1E}" dt="2026-10-20T12:19:48.571" v="60" actId="313"/>
          <ac:spMkLst>
            <pc:docMk/>
            <pc:sldMk cId="2372950253" sldId="260"/>
            <ac:spMk id="40" creationId="{57FF51E9-A2B2-F1D3-4CE4-40E38EFEB277}"/>
          </ac:spMkLst>
        </pc:spChg>
        <pc:grpChg chg="del">
          <ac:chgData name="Novella Rutigliano" userId="1a40d427-86c4-40aa-b952-2c2f29e507c3" providerId="ADAL" clId="{9C0FDA8C-DB3C-484C-A7D7-04FD43358A1E}" dt="2026-10-20T12:19:14.861" v="49" actId="478"/>
          <ac:grpSpMkLst>
            <pc:docMk/>
            <pc:sldMk cId="2372950253" sldId="260"/>
            <ac:grpSpMk id="23" creationId="{C28E2E96-5E96-7E71-985F-1A34436FA72E}"/>
          </ac:grpSpMkLst>
        </pc:grpChg>
        <pc:grpChg chg="del">
          <ac:chgData name="Novella Rutigliano" userId="1a40d427-86c4-40aa-b952-2c2f29e507c3" providerId="ADAL" clId="{9C0FDA8C-DB3C-484C-A7D7-04FD43358A1E}" dt="2026-10-20T12:19:17.877" v="50" actId="478"/>
          <ac:grpSpMkLst>
            <pc:docMk/>
            <pc:sldMk cId="2372950253" sldId="260"/>
            <ac:grpSpMk id="26" creationId="{CD5E8853-36CF-F1E8-3388-D7162B299754}"/>
          </ac:grpSpMkLst>
        </pc:grpChg>
        <pc:cxnChg chg="mod">
          <ac:chgData name="Novella Rutigliano" userId="1a40d427-86c4-40aa-b952-2c2f29e507c3" providerId="ADAL" clId="{9C0FDA8C-DB3C-484C-A7D7-04FD43358A1E}" dt="2026-10-20T12:19:14.861" v="49" actId="478"/>
          <ac:cxnSpMkLst>
            <pc:docMk/>
            <pc:sldMk cId="2372950253" sldId="260"/>
            <ac:cxnSpMk id="13" creationId="{F6F038C3-CC26-587B-1B45-B389A398CDF3}"/>
          </ac:cxnSpMkLst>
        </pc:cxnChg>
        <pc:cxnChg chg="mod">
          <ac:chgData name="Novella Rutigliano" userId="1a40d427-86c4-40aa-b952-2c2f29e507c3" providerId="ADAL" clId="{9C0FDA8C-DB3C-484C-A7D7-04FD43358A1E}" dt="2026-10-20T12:19:14.861" v="49" actId="478"/>
          <ac:cxnSpMkLst>
            <pc:docMk/>
            <pc:sldMk cId="2372950253" sldId="260"/>
            <ac:cxnSpMk id="14" creationId="{70E1A196-6292-0503-FEDE-9AA9A8222447}"/>
          </ac:cxnSpMkLst>
        </pc:cxnChg>
        <pc:cxnChg chg="mod">
          <ac:chgData name="Novella Rutigliano" userId="1a40d427-86c4-40aa-b952-2c2f29e507c3" providerId="ADAL" clId="{9C0FDA8C-DB3C-484C-A7D7-04FD43358A1E}" dt="2026-10-20T12:19:14.861" v="49" actId="478"/>
          <ac:cxnSpMkLst>
            <pc:docMk/>
            <pc:sldMk cId="2372950253" sldId="260"/>
            <ac:cxnSpMk id="19" creationId="{B2B62AA7-21F4-8835-7D86-4D59F3BB2AA0}"/>
          </ac:cxnSpMkLst>
        </pc:cxnChg>
        <pc:cxnChg chg="mod">
          <ac:chgData name="Novella Rutigliano" userId="1a40d427-86c4-40aa-b952-2c2f29e507c3" providerId="ADAL" clId="{9C0FDA8C-DB3C-484C-A7D7-04FD43358A1E}" dt="2026-10-20T12:19:14.861" v="49" actId="478"/>
          <ac:cxnSpMkLst>
            <pc:docMk/>
            <pc:sldMk cId="2372950253" sldId="260"/>
            <ac:cxnSpMk id="20" creationId="{22A67EAC-0C0C-5485-8E6D-C9FA12134889}"/>
          </ac:cxnSpMkLst>
        </pc:cxnChg>
      </pc:sldChg>
      <pc:sldChg chg="modSp">
        <pc:chgData name="Novella Rutigliano" userId="1a40d427-86c4-40aa-b952-2c2f29e507c3" providerId="ADAL" clId="{9C0FDA8C-DB3C-484C-A7D7-04FD43358A1E}" dt="2026-10-21T07:18:45.535" v="126" actId="20577"/>
        <pc:sldMkLst>
          <pc:docMk/>
          <pc:sldMk cId="2001752398" sldId="261"/>
        </pc:sldMkLst>
        <pc:spChg chg="mod">
          <ac:chgData name="Novella Rutigliano" userId="1a40d427-86c4-40aa-b952-2c2f29e507c3" providerId="ADAL" clId="{9C0FDA8C-DB3C-484C-A7D7-04FD43358A1E}" dt="2026-10-21T07:18:45.535" v="126" actId="20577"/>
          <ac:spMkLst>
            <pc:docMk/>
            <pc:sldMk cId="2001752398" sldId="261"/>
            <ac:spMk id="8" creationId="{8B2DF5AD-FF93-B4CF-2D41-27316C73BFA9}"/>
          </ac:spMkLst>
        </pc:spChg>
      </pc:sldChg>
      <pc:sldChg chg="delSp modSp mod delAnim">
        <pc:chgData name="Novella Rutigliano" userId="1a40d427-86c4-40aa-b952-2c2f29e507c3" providerId="ADAL" clId="{9C0FDA8C-DB3C-484C-A7D7-04FD43358A1E}" dt="2026-10-21T07:19:05.758" v="127" actId="478"/>
        <pc:sldMkLst>
          <pc:docMk/>
          <pc:sldMk cId="2305994770" sldId="262"/>
        </pc:sldMkLst>
        <pc:grpChg chg="del">
          <ac:chgData name="Novella Rutigliano" userId="1a40d427-86c4-40aa-b952-2c2f29e507c3" providerId="ADAL" clId="{9C0FDA8C-DB3C-484C-A7D7-04FD43358A1E}" dt="2026-10-21T07:19:05.758" v="127" actId="478"/>
          <ac:grpSpMkLst>
            <pc:docMk/>
            <pc:sldMk cId="2305994770" sldId="262"/>
            <ac:grpSpMk id="36" creationId="{FD7BF1A5-6511-2F8E-47CC-08C5010C89EF}"/>
          </ac:grpSpMkLst>
        </pc:grpChg>
        <pc:cxnChg chg="mod">
          <ac:chgData name="Novella Rutigliano" userId="1a40d427-86c4-40aa-b952-2c2f29e507c3" providerId="ADAL" clId="{9C0FDA8C-DB3C-484C-A7D7-04FD43358A1E}" dt="2026-10-21T07:19:05.758" v="127" actId="478"/>
          <ac:cxnSpMkLst>
            <pc:docMk/>
            <pc:sldMk cId="2305994770" sldId="262"/>
            <ac:cxnSpMk id="20" creationId="{A28D5144-CEEC-42A1-E81B-C1388C7192DF}"/>
          </ac:cxnSpMkLst>
        </pc:cxnChg>
        <pc:cxnChg chg="mod">
          <ac:chgData name="Novella Rutigliano" userId="1a40d427-86c4-40aa-b952-2c2f29e507c3" providerId="ADAL" clId="{9C0FDA8C-DB3C-484C-A7D7-04FD43358A1E}" dt="2026-10-21T07:19:05.758" v="127" actId="478"/>
          <ac:cxnSpMkLst>
            <pc:docMk/>
            <pc:sldMk cId="2305994770" sldId="262"/>
            <ac:cxnSpMk id="22" creationId="{E82105F2-136A-A9EA-2BF0-1A8C3437BD7A}"/>
          </ac:cxnSpMkLst>
        </pc:cxnChg>
        <pc:cxnChg chg="mod">
          <ac:chgData name="Novella Rutigliano" userId="1a40d427-86c4-40aa-b952-2c2f29e507c3" providerId="ADAL" clId="{9C0FDA8C-DB3C-484C-A7D7-04FD43358A1E}" dt="2026-10-21T07:19:05.758" v="127" actId="478"/>
          <ac:cxnSpMkLst>
            <pc:docMk/>
            <pc:sldMk cId="2305994770" sldId="262"/>
            <ac:cxnSpMk id="25" creationId="{383AC543-2372-A06C-D1C8-C9E049D7FACC}"/>
          </ac:cxnSpMkLst>
        </pc:cxnChg>
        <pc:cxnChg chg="mod">
          <ac:chgData name="Novella Rutigliano" userId="1a40d427-86c4-40aa-b952-2c2f29e507c3" providerId="ADAL" clId="{9C0FDA8C-DB3C-484C-A7D7-04FD43358A1E}" dt="2026-10-21T07:19:05.758" v="127" actId="478"/>
          <ac:cxnSpMkLst>
            <pc:docMk/>
            <pc:sldMk cId="2305994770" sldId="262"/>
            <ac:cxnSpMk id="30" creationId="{E899FC44-478E-B91D-9F1C-D4BE12626F18}"/>
          </ac:cxnSpMkLst>
        </pc:cxnChg>
        <pc:cxnChg chg="mod">
          <ac:chgData name="Novella Rutigliano" userId="1a40d427-86c4-40aa-b952-2c2f29e507c3" providerId="ADAL" clId="{9C0FDA8C-DB3C-484C-A7D7-04FD43358A1E}" dt="2026-10-21T07:19:05.758" v="127" actId="478"/>
          <ac:cxnSpMkLst>
            <pc:docMk/>
            <pc:sldMk cId="2305994770" sldId="262"/>
            <ac:cxnSpMk id="33" creationId="{9379AD37-3958-66F5-547F-6DB08B34752D}"/>
          </ac:cxnSpMkLst>
        </pc:cxnChg>
      </pc:sldChg>
      <pc:sldChg chg="del">
        <pc:chgData name="Novella Rutigliano" userId="1a40d427-86c4-40aa-b952-2c2f29e507c3" providerId="ADAL" clId="{9C0FDA8C-DB3C-484C-A7D7-04FD43358A1E}" dt="2026-10-20T12:25:31.455" v="103" actId="47"/>
        <pc:sldMkLst>
          <pc:docMk/>
          <pc:sldMk cId="2201550335" sldId="265"/>
        </pc:sldMkLst>
      </pc:sldChg>
      <pc:sldChg chg="del">
        <pc:chgData name="Novella Rutigliano" userId="1a40d427-86c4-40aa-b952-2c2f29e507c3" providerId="ADAL" clId="{9C0FDA8C-DB3C-484C-A7D7-04FD43358A1E}" dt="2026-10-20T12:19:51.962" v="61" actId="47"/>
        <pc:sldMkLst>
          <pc:docMk/>
          <pc:sldMk cId="1067474721" sldId="266"/>
        </pc:sldMkLst>
      </pc:sldChg>
      <pc:sldChg chg="addSp modSp mod modAnim">
        <pc:chgData name="Novella Rutigliano" userId="1a40d427-86c4-40aa-b952-2c2f29e507c3" providerId="ADAL" clId="{9C0FDA8C-DB3C-484C-A7D7-04FD43358A1E}" dt="2026-10-21T11:25:39.591" v="552"/>
        <pc:sldMkLst>
          <pc:docMk/>
          <pc:sldMk cId="408582208" sldId="267"/>
        </pc:sldMkLst>
        <pc:spChg chg="mod">
          <ac:chgData name="Novella Rutigliano" userId="1a40d427-86c4-40aa-b952-2c2f29e507c3" providerId="ADAL" clId="{9C0FDA8C-DB3C-484C-A7D7-04FD43358A1E}" dt="2026-10-20T12:22:09.485" v="94" actId="20577"/>
          <ac:spMkLst>
            <pc:docMk/>
            <pc:sldMk cId="408582208" sldId="267"/>
            <ac:spMk id="7" creationId="{63FBE7D8-6FCD-BAF8-DA4D-FBEE4FB4CC16}"/>
          </ac:spMkLst>
        </pc:spChg>
        <pc:spChg chg="add mod">
          <ac:chgData name="Novella Rutigliano" userId="1a40d427-86c4-40aa-b952-2c2f29e507c3" providerId="ADAL" clId="{9C0FDA8C-DB3C-484C-A7D7-04FD43358A1E}" dt="2026-10-21T11:25:32.641" v="551" actId="208"/>
          <ac:spMkLst>
            <pc:docMk/>
            <pc:sldMk cId="408582208" sldId="267"/>
            <ac:spMk id="8" creationId="{2CE250AA-3D0E-EF15-105C-094F7404EE47}"/>
          </ac:spMkLst>
        </pc:spChg>
        <pc:spChg chg="add mod">
          <ac:chgData name="Novella Rutigliano" userId="1a40d427-86c4-40aa-b952-2c2f29e507c3" providerId="ADAL" clId="{9C0FDA8C-DB3C-484C-A7D7-04FD43358A1E}" dt="2026-10-20T12:21:24.736" v="79" actId="207"/>
          <ac:spMkLst>
            <pc:docMk/>
            <pc:sldMk cId="408582208" sldId="267"/>
            <ac:spMk id="9" creationId="{9E39675B-2B36-9EE4-6E11-F21F9ECC9739}"/>
          </ac:spMkLst>
        </pc:spChg>
        <pc:spChg chg="add mod">
          <ac:chgData name="Novella Rutigliano" userId="1a40d427-86c4-40aa-b952-2c2f29e507c3" providerId="ADAL" clId="{9C0FDA8C-DB3C-484C-A7D7-04FD43358A1E}" dt="2026-10-20T12:20:47.098" v="74" actId="1076"/>
          <ac:spMkLst>
            <pc:docMk/>
            <pc:sldMk cId="408582208" sldId="267"/>
            <ac:spMk id="11" creationId="{09A6BB51-60B5-6634-2104-1D3FECC2E672}"/>
          </ac:spMkLst>
        </pc:spChg>
        <pc:spChg chg="add mod">
          <ac:chgData name="Novella Rutigliano" userId="1a40d427-86c4-40aa-b952-2c2f29e507c3" providerId="ADAL" clId="{9C0FDA8C-DB3C-484C-A7D7-04FD43358A1E}" dt="2026-10-20T12:21:45.804" v="82" actId="207"/>
          <ac:spMkLst>
            <pc:docMk/>
            <pc:sldMk cId="408582208" sldId="267"/>
            <ac:spMk id="13" creationId="{22894CF1-857D-A2AC-E628-4C84F666B4DE}"/>
          </ac:spMkLst>
        </pc:spChg>
        <pc:spChg chg="add mod">
          <ac:chgData name="Novella Rutigliano" userId="1a40d427-86c4-40aa-b952-2c2f29e507c3" providerId="ADAL" clId="{9C0FDA8C-DB3C-484C-A7D7-04FD43358A1E}" dt="2026-10-20T12:22:27.974" v="98" actId="1076"/>
          <ac:spMkLst>
            <pc:docMk/>
            <pc:sldMk cId="408582208" sldId="267"/>
            <ac:spMk id="15" creationId="{FF57AF44-79A5-DE5A-E57E-67E0C2E73EAA}"/>
          </ac:spMkLst>
        </pc:spChg>
        <pc:cxnChg chg="add mod">
          <ac:chgData name="Novella Rutigliano" userId="1a40d427-86c4-40aa-b952-2c2f29e507c3" providerId="ADAL" clId="{9C0FDA8C-DB3C-484C-A7D7-04FD43358A1E}" dt="2026-10-20T12:22:33.082" v="101" actId="208"/>
          <ac:cxnSpMkLst>
            <pc:docMk/>
            <pc:sldMk cId="408582208" sldId="267"/>
            <ac:cxnSpMk id="17" creationId="{F0CB2669-AE7A-09A6-2B09-94AD10CDFC5E}"/>
          </ac:cxnSpMkLst>
        </pc:cxnChg>
      </pc:sldChg>
      <pc:sldChg chg="del">
        <pc:chgData name="Novella Rutigliano" userId="1a40d427-86c4-40aa-b952-2c2f29e507c3" providerId="ADAL" clId="{9C0FDA8C-DB3C-484C-A7D7-04FD43358A1E}" dt="2026-10-20T12:18:54.726" v="47" actId="47"/>
        <pc:sldMkLst>
          <pc:docMk/>
          <pc:sldMk cId="898792468" sldId="269"/>
        </pc:sldMkLst>
      </pc:sldChg>
      <pc:sldChg chg="modSp mod">
        <pc:chgData name="Novella Rutigliano" userId="1a40d427-86c4-40aa-b952-2c2f29e507c3" providerId="ADAL" clId="{9C0FDA8C-DB3C-484C-A7D7-04FD43358A1E}" dt="2026-09-28T14:07:02.152" v="0" actId="14100"/>
        <pc:sldMkLst>
          <pc:docMk/>
          <pc:sldMk cId="3343747773" sldId="270"/>
        </pc:sldMkLst>
        <pc:spChg chg="mod">
          <ac:chgData name="Novella Rutigliano" userId="1a40d427-86c4-40aa-b952-2c2f29e507c3" providerId="ADAL" clId="{9C0FDA8C-DB3C-484C-A7D7-04FD43358A1E}" dt="2026-09-28T14:07:02.152" v="0" actId="14100"/>
          <ac:spMkLst>
            <pc:docMk/>
            <pc:sldMk cId="3343747773" sldId="270"/>
            <ac:spMk id="123" creationId="{67C4AAE6-092A-60F6-94CB-3B86382F0512}"/>
          </ac:spMkLst>
        </pc:spChg>
      </pc:sldChg>
      <pc:sldChg chg="addSp delSp modSp mod modAnim">
        <pc:chgData name="Novella Rutigliano" userId="1a40d427-86c4-40aa-b952-2c2f29e507c3" providerId="ADAL" clId="{9C0FDA8C-DB3C-484C-A7D7-04FD43358A1E}" dt="2026-10-21T11:13:17.702" v="512" actId="22"/>
        <pc:sldMkLst>
          <pc:docMk/>
          <pc:sldMk cId="3496905378" sldId="271"/>
        </pc:sldMkLst>
        <pc:spChg chg="del mod">
          <ac:chgData name="Novella Rutigliano" userId="1a40d427-86c4-40aa-b952-2c2f29e507c3" providerId="ADAL" clId="{9C0FDA8C-DB3C-484C-A7D7-04FD43358A1E}" dt="2026-10-21T11:12:29.524" v="505" actId="478"/>
          <ac:spMkLst>
            <pc:docMk/>
            <pc:sldMk cId="3496905378" sldId="271"/>
            <ac:spMk id="9" creationId="{1D7D95D5-2D72-6C3E-396A-27CF4D1DF1DA}"/>
          </ac:spMkLst>
        </pc:spChg>
        <pc:spChg chg="del">
          <ac:chgData name="Novella Rutigliano" userId="1a40d427-86c4-40aa-b952-2c2f29e507c3" providerId="ADAL" clId="{9C0FDA8C-DB3C-484C-A7D7-04FD43358A1E}" dt="2026-10-21T11:12:32.785" v="506" actId="478"/>
          <ac:spMkLst>
            <pc:docMk/>
            <pc:sldMk cId="3496905378" sldId="271"/>
            <ac:spMk id="10" creationId="{B121012C-7ACE-D5A0-474E-F82F4F811CF9}"/>
          </ac:spMkLst>
        </pc:spChg>
        <pc:spChg chg="del">
          <ac:chgData name="Novella Rutigliano" userId="1a40d427-86c4-40aa-b952-2c2f29e507c3" providerId="ADAL" clId="{9C0FDA8C-DB3C-484C-A7D7-04FD43358A1E}" dt="2026-10-21T11:12:37.354" v="509" actId="478"/>
          <ac:spMkLst>
            <pc:docMk/>
            <pc:sldMk cId="3496905378" sldId="271"/>
            <ac:spMk id="11" creationId="{A73AAA02-56B9-00A6-A284-2325715A1D7A}"/>
          </ac:spMkLst>
        </pc:spChg>
        <pc:spChg chg="del">
          <ac:chgData name="Novella Rutigliano" userId="1a40d427-86c4-40aa-b952-2c2f29e507c3" providerId="ADAL" clId="{9C0FDA8C-DB3C-484C-A7D7-04FD43358A1E}" dt="2026-10-21T11:12:37.354" v="509" actId="478"/>
          <ac:spMkLst>
            <pc:docMk/>
            <pc:sldMk cId="3496905378" sldId="271"/>
            <ac:spMk id="12" creationId="{9F252CE0-0E41-F094-1F85-A2D03B178DD1}"/>
          </ac:spMkLst>
        </pc:spChg>
        <pc:spChg chg="del">
          <ac:chgData name="Novella Rutigliano" userId="1a40d427-86c4-40aa-b952-2c2f29e507c3" providerId="ADAL" clId="{9C0FDA8C-DB3C-484C-A7D7-04FD43358A1E}" dt="2026-10-21T11:12:35.156" v="508" actId="478"/>
          <ac:spMkLst>
            <pc:docMk/>
            <pc:sldMk cId="3496905378" sldId="271"/>
            <ac:spMk id="15" creationId="{477ADB0A-8BA0-E717-8C67-B8AE528EBEA3}"/>
          </ac:spMkLst>
        </pc:spChg>
        <pc:spChg chg="add">
          <ac:chgData name="Novella Rutigliano" userId="1a40d427-86c4-40aa-b952-2c2f29e507c3" providerId="ADAL" clId="{9C0FDA8C-DB3C-484C-A7D7-04FD43358A1E}" dt="2026-10-21T11:13:17.702" v="512" actId="22"/>
          <ac:spMkLst>
            <pc:docMk/>
            <pc:sldMk cId="3496905378" sldId="271"/>
            <ac:spMk id="17" creationId="{DD356A47-D53D-E089-2D06-B23E5096F284}"/>
          </ac:spMkLst>
        </pc:spChg>
        <pc:spChg chg="add">
          <ac:chgData name="Novella Rutigliano" userId="1a40d427-86c4-40aa-b952-2c2f29e507c3" providerId="ADAL" clId="{9C0FDA8C-DB3C-484C-A7D7-04FD43358A1E}" dt="2026-10-21T11:13:17.702" v="512" actId="22"/>
          <ac:spMkLst>
            <pc:docMk/>
            <pc:sldMk cId="3496905378" sldId="271"/>
            <ac:spMk id="19" creationId="{5692F31C-0E43-DAF6-2DC4-756237379EAF}"/>
          </ac:spMkLst>
        </pc:spChg>
        <pc:picChg chg="add mod">
          <ac:chgData name="Novella Rutigliano" userId="1a40d427-86c4-40aa-b952-2c2f29e507c3" providerId="ADAL" clId="{9C0FDA8C-DB3C-484C-A7D7-04FD43358A1E}" dt="2026-10-21T11:13:02.456" v="510"/>
          <ac:picMkLst>
            <pc:docMk/>
            <pc:sldMk cId="3496905378" sldId="271"/>
            <ac:picMk id="7" creationId="{639C915A-7ED6-509E-513D-074AC4476BA5}"/>
          </ac:picMkLst>
        </pc:picChg>
        <pc:picChg chg="del">
          <ac:chgData name="Novella Rutigliano" userId="1a40d427-86c4-40aa-b952-2c2f29e507c3" providerId="ADAL" clId="{9C0FDA8C-DB3C-484C-A7D7-04FD43358A1E}" dt="2026-10-21T11:12:33.670" v="507" actId="478"/>
          <ac:picMkLst>
            <pc:docMk/>
            <pc:sldMk cId="3496905378" sldId="271"/>
            <ac:picMk id="8" creationId="{47D753F2-A64A-6583-6877-9CF7D4201F50}"/>
          </ac:picMkLst>
        </pc:picChg>
        <pc:cxnChg chg="del mod">
          <ac:chgData name="Novella Rutigliano" userId="1a40d427-86c4-40aa-b952-2c2f29e507c3" providerId="ADAL" clId="{9C0FDA8C-DB3C-484C-A7D7-04FD43358A1E}" dt="2026-10-21T11:12:37.354" v="509" actId="478"/>
          <ac:cxnSpMkLst>
            <pc:docMk/>
            <pc:sldMk cId="3496905378" sldId="271"/>
            <ac:cxnSpMk id="13" creationId="{CDA2471E-33E4-9243-4286-BA093CE3494B}"/>
          </ac:cxnSpMkLst>
        </pc:cxnChg>
        <pc:cxnChg chg="del mod">
          <ac:chgData name="Novella Rutigliano" userId="1a40d427-86c4-40aa-b952-2c2f29e507c3" providerId="ADAL" clId="{9C0FDA8C-DB3C-484C-A7D7-04FD43358A1E}" dt="2026-10-21T11:12:37.354" v="509" actId="478"/>
          <ac:cxnSpMkLst>
            <pc:docMk/>
            <pc:sldMk cId="3496905378" sldId="271"/>
            <ac:cxnSpMk id="14" creationId="{97C72F35-A8C0-BF20-4529-10E5EED3BCC6}"/>
          </ac:cxnSpMkLst>
        </pc:cxnChg>
      </pc:sldChg>
      <pc:sldChg chg="modSp mod">
        <pc:chgData name="Novella Rutigliano" userId="1a40d427-86c4-40aa-b952-2c2f29e507c3" providerId="ADAL" clId="{9C0FDA8C-DB3C-484C-A7D7-04FD43358A1E}" dt="2026-10-21T11:14:45.418" v="515" actId="115"/>
        <pc:sldMkLst>
          <pc:docMk/>
          <pc:sldMk cId="323827895" sldId="273"/>
        </pc:sldMkLst>
        <pc:spChg chg="mod">
          <ac:chgData name="Novella Rutigliano" userId="1a40d427-86c4-40aa-b952-2c2f29e507c3" providerId="ADAL" clId="{9C0FDA8C-DB3C-484C-A7D7-04FD43358A1E}" dt="2026-10-21T11:14:45.418" v="515" actId="115"/>
          <ac:spMkLst>
            <pc:docMk/>
            <pc:sldMk cId="323827895" sldId="273"/>
            <ac:spMk id="8" creationId="{907E472C-7729-0FC5-B538-C51B177221DF}"/>
          </ac:spMkLst>
        </pc:spChg>
      </pc:sldChg>
      <pc:sldChg chg="modSp mod modAnim">
        <pc:chgData name="Novella Rutigliano" userId="1a40d427-86c4-40aa-b952-2c2f29e507c3" providerId="ADAL" clId="{9C0FDA8C-DB3C-484C-A7D7-04FD43358A1E}" dt="2026-10-21T11:14:36.905" v="513" actId="20577"/>
        <pc:sldMkLst>
          <pc:docMk/>
          <pc:sldMk cId="2905485498" sldId="275"/>
        </pc:sldMkLst>
        <pc:spChg chg="mod">
          <ac:chgData name="Novella Rutigliano" userId="1a40d427-86c4-40aa-b952-2c2f29e507c3" providerId="ADAL" clId="{9C0FDA8C-DB3C-484C-A7D7-04FD43358A1E}" dt="2026-10-21T11:14:36.905" v="513" actId="20577"/>
          <ac:spMkLst>
            <pc:docMk/>
            <pc:sldMk cId="2905485498" sldId="275"/>
            <ac:spMk id="49" creationId="{3EC2081A-6EF8-2B9E-41F6-AF33CB57A08A}"/>
          </ac:spMkLst>
        </pc:spChg>
      </pc:sldChg>
      <pc:sldChg chg="modSp mod">
        <pc:chgData name="Novella Rutigliano" userId="1a40d427-86c4-40aa-b952-2c2f29e507c3" providerId="ADAL" clId="{9C0FDA8C-DB3C-484C-A7D7-04FD43358A1E}" dt="2026-10-21T11:19:02.056" v="539" actId="20577"/>
        <pc:sldMkLst>
          <pc:docMk/>
          <pc:sldMk cId="1985769859" sldId="280"/>
        </pc:sldMkLst>
        <pc:spChg chg="mod">
          <ac:chgData name="Novella Rutigliano" userId="1a40d427-86c4-40aa-b952-2c2f29e507c3" providerId="ADAL" clId="{9C0FDA8C-DB3C-484C-A7D7-04FD43358A1E}" dt="2026-10-21T11:19:02.056" v="539" actId="20577"/>
          <ac:spMkLst>
            <pc:docMk/>
            <pc:sldMk cId="1985769859" sldId="280"/>
            <ac:spMk id="17" creationId="{F5055972-857A-C171-B09D-FAE022B31E12}"/>
          </ac:spMkLst>
        </pc:spChg>
      </pc:sldChg>
      <pc:sldChg chg="addSp delSp modSp mod">
        <pc:chgData name="Novella Rutigliano" userId="1a40d427-86c4-40aa-b952-2c2f29e507c3" providerId="ADAL" clId="{9C0FDA8C-DB3C-484C-A7D7-04FD43358A1E}" dt="2026-10-21T12:07:23.495" v="679" actId="20577"/>
        <pc:sldMkLst>
          <pc:docMk/>
          <pc:sldMk cId="3437829137" sldId="281"/>
        </pc:sldMkLst>
        <pc:spChg chg="mod">
          <ac:chgData name="Novella Rutigliano" userId="1a40d427-86c4-40aa-b952-2c2f29e507c3" providerId="ADAL" clId="{9C0FDA8C-DB3C-484C-A7D7-04FD43358A1E}" dt="2026-10-21T12:02:42.362" v="563" actId="1076"/>
          <ac:spMkLst>
            <pc:docMk/>
            <pc:sldMk cId="3437829137" sldId="281"/>
            <ac:spMk id="9" creationId="{3CC06F24-AB76-21B8-885C-A223689ED280}"/>
          </ac:spMkLst>
        </pc:spChg>
        <pc:spChg chg="mod">
          <ac:chgData name="Novella Rutigliano" userId="1a40d427-86c4-40aa-b952-2c2f29e507c3" providerId="ADAL" clId="{9C0FDA8C-DB3C-484C-A7D7-04FD43358A1E}" dt="2026-10-21T12:02:42.020" v="562" actId="1076"/>
          <ac:spMkLst>
            <pc:docMk/>
            <pc:sldMk cId="3437829137" sldId="281"/>
            <ac:spMk id="10" creationId="{180A7285-4A9F-3A6C-D374-13E21C91A8F4}"/>
          </ac:spMkLst>
        </pc:spChg>
        <pc:spChg chg="mod">
          <ac:chgData name="Novella Rutigliano" userId="1a40d427-86c4-40aa-b952-2c2f29e507c3" providerId="ADAL" clId="{9C0FDA8C-DB3C-484C-A7D7-04FD43358A1E}" dt="2026-10-21T12:02:42.739" v="564" actId="1076"/>
          <ac:spMkLst>
            <pc:docMk/>
            <pc:sldMk cId="3437829137" sldId="281"/>
            <ac:spMk id="11" creationId="{0A3B27F4-7FB0-6533-1863-E27824483C22}"/>
          </ac:spMkLst>
        </pc:spChg>
        <pc:spChg chg="add">
          <ac:chgData name="Novella Rutigliano" userId="1a40d427-86c4-40aa-b952-2c2f29e507c3" providerId="ADAL" clId="{9C0FDA8C-DB3C-484C-A7D7-04FD43358A1E}" dt="2026-10-21T12:03:16.522" v="567" actId="11529"/>
          <ac:spMkLst>
            <pc:docMk/>
            <pc:sldMk cId="3437829137" sldId="281"/>
            <ac:spMk id="12" creationId="{AC78CAF1-1CB8-9CF4-206D-1444E37D0695}"/>
          </ac:spMkLst>
        </pc:spChg>
        <pc:spChg chg="add del mod">
          <ac:chgData name="Novella Rutigliano" userId="1a40d427-86c4-40aa-b952-2c2f29e507c3" providerId="ADAL" clId="{9C0FDA8C-DB3C-484C-A7D7-04FD43358A1E}" dt="2026-10-21T12:02:43.971" v="565" actId="478"/>
          <ac:spMkLst>
            <pc:docMk/>
            <pc:sldMk cId="3437829137" sldId="281"/>
            <ac:spMk id="13" creationId="{3D14F059-00D9-93FA-DAE4-DF7A1EED6E8A}"/>
          </ac:spMkLst>
        </pc:spChg>
        <pc:spChg chg="del mod">
          <ac:chgData name="Novella Rutigliano" userId="1a40d427-86c4-40aa-b952-2c2f29e507c3" providerId="ADAL" clId="{9C0FDA8C-DB3C-484C-A7D7-04FD43358A1E}" dt="2026-10-21T11:05:01.273" v="355" actId="478"/>
          <ac:spMkLst>
            <pc:docMk/>
            <pc:sldMk cId="3437829137" sldId="281"/>
            <ac:spMk id="14" creationId="{D76F32A9-F4AF-2BE6-EB64-BFA1C7BEFD7E}"/>
          </ac:spMkLst>
        </pc:spChg>
        <pc:spChg chg="add mod">
          <ac:chgData name="Novella Rutigliano" userId="1a40d427-86c4-40aa-b952-2c2f29e507c3" providerId="ADAL" clId="{9C0FDA8C-DB3C-484C-A7D7-04FD43358A1E}" dt="2026-10-21T12:04:09.540" v="617" actId="1076"/>
          <ac:spMkLst>
            <pc:docMk/>
            <pc:sldMk cId="3437829137" sldId="281"/>
            <ac:spMk id="15" creationId="{37D77D7B-A712-721B-1E3E-B1A1E50488DF}"/>
          </ac:spMkLst>
        </pc:spChg>
        <pc:spChg chg="add mod">
          <ac:chgData name="Novella Rutigliano" userId="1a40d427-86c4-40aa-b952-2c2f29e507c3" providerId="ADAL" clId="{9C0FDA8C-DB3C-484C-A7D7-04FD43358A1E}" dt="2026-10-21T11:06:23.230" v="473" actId="1076"/>
          <ac:spMkLst>
            <pc:docMk/>
            <pc:sldMk cId="3437829137" sldId="281"/>
            <ac:spMk id="16" creationId="{8800F914-DAAE-2CF4-5A1F-7924D61BE84B}"/>
          </ac:spMkLst>
        </pc:spChg>
        <pc:spChg chg="del">
          <ac:chgData name="Novella Rutigliano" userId="1a40d427-86c4-40aa-b952-2c2f29e507c3" providerId="ADAL" clId="{9C0FDA8C-DB3C-484C-A7D7-04FD43358A1E}" dt="2026-10-21T11:03:47.085" v="342" actId="478"/>
          <ac:spMkLst>
            <pc:docMk/>
            <pc:sldMk cId="3437829137" sldId="281"/>
            <ac:spMk id="18" creationId="{C73C83A2-6C2B-2E73-EC82-03E566CAF98D}"/>
          </ac:spMkLst>
        </pc:spChg>
        <pc:spChg chg="add del">
          <ac:chgData name="Novella Rutigliano" userId="1a40d427-86c4-40aa-b952-2c2f29e507c3" providerId="ADAL" clId="{9C0FDA8C-DB3C-484C-A7D7-04FD43358A1E}" dt="2026-10-21T12:04:25.322" v="620" actId="22"/>
          <ac:spMkLst>
            <pc:docMk/>
            <pc:sldMk cId="3437829137" sldId="281"/>
            <ac:spMk id="20" creationId="{C5D8C0E7-6155-413C-7F52-2E5C340EAA2A}"/>
          </ac:spMkLst>
        </pc:spChg>
        <pc:spChg chg="add mod">
          <ac:chgData name="Novella Rutigliano" userId="1a40d427-86c4-40aa-b952-2c2f29e507c3" providerId="ADAL" clId="{9C0FDA8C-DB3C-484C-A7D7-04FD43358A1E}" dt="2026-10-21T12:05:51.456" v="644" actId="1076"/>
          <ac:spMkLst>
            <pc:docMk/>
            <pc:sldMk cId="3437829137" sldId="281"/>
            <ac:spMk id="30" creationId="{861F03E4-9005-CEF8-6520-0FE483B4665A}"/>
          </ac:spMkLst>
        </pc:spChg>
        <pc:spChg chg="add mod">
          <ac:chgData name="Novella Rutigliano" userId="1a40d427-86c4-40aa-b952-2c2f29e507c3" providerId="ADAL" clId="{9C0FDA8C-DB3C-484C-A7D7-04FD43358A1E}" dt="2026-10-21T12:06:34.466" v="651" actId="1076"/>
          <ac:spMkLst>
            <pc:docMk/>
            <pc:sldMk cId="3437829137" sldId="281"/>
            <ac:spMk id="32" creationId="{5846C2C7-A511-80B0-9286-633B6E06F637}"/>
          </ac:spMkLst>
        </pc:spChg>
        <pc:graphicFrameChg chg="add del mod modGraphic">
          <ac:chgData name="Novella Rutigliano" userId="1a40d427-86c4-40aa-b952-2c2f29e507c3" providerId="ADAL" clId="{9C0FDA8C-DB3C-484C-A7D7-04FD43358A1E}" dt="2026-10-21T12:07:23.495" v="679" actId="20577"/>
          <ac:graphicFrameMkLst>
            <pc:docMk/>
            <pc:sldMk cId="3437829137" sldId="281"/>
            <ac:graphicFrameMk id="7" creationId="{56CF6979-CC0F-E8C9-7235-C5A866C21B2E}"/>
          </ac:graphicFrameMkLst>
        </pc:graphicFrameChg>
        <pc:picChg chg="mod">
          <ac:chgData name="Novella Rutigliano" userId="1a40d427-86c4-40aa-b952-2c2f29e507c3" providerId="ADAL" clId="{9C0FDA8C-DB3C-484C-A7D7-04FD43358A1E}" dt="2026-10-21T11:03:00.783" v="338" actId="14100"/>
          <ac:picMkLst>
            <pc:docMk/>
            <pc:sldMk cId="3437829137" sldId="281"/>
            <ac:picMk id="8" creationId="{78DF1087-9813-7DAB-8FB7-B8AF9D07868B}"/>
          </ac:picMkLst>
        </pc:picChg>
        <pc:cxnChg chg="add">
          <ac:chgData name="Novella Rutigliano" userId="1a40d427-86c4-40aa-b952-2c2f29e507c3" providerId="ADAL" clId="{9C0FDA8C-DB3C-484C-A7D7-04FD43358A1E}" dt="2026-10-21T12:04:21.758" v="618" actId="11529"/>
          <ac:cxnSpMkLst>
            <pc:docMk/>
            <pc:sldMk cId="3437829137" sldId="281"/>
            <ac:cxnSpMk id="18" creationId="{FBE53C86-C90D-9B99-3C2A-6CF5B6990163}"/>
          </ac:cxnSpMkLst>
        </pc:cxnChg>
        <pc:cxnChg chg="add mod">
          <ac:chgData name="Novella Rutigliano" userId="1a40d427-86c4-40aa-b952-2c2f29e507c3" providerId="ADAL" clId="{9C0FDA8C-DB3C-484C-A7D7-04FD43358A1E}" dt="2026-10-21T12:04:32.538" v="622" actId="1076"/>
          <ac:cxnSpMkLst>
            <pc:docMk/>
            <pc:sldMk cId="3437829137" sldId="281"/>
            <ac:cxnSpMk id="21" creationId="{E34A4A41-4937-B25F-EA2D-169D193496D2}"/>
          </ac:cxnSpMkLst>
        </pc:cxnChg>
        <pc:cxnChg chg="add mod">
          <ac:chgData name="Novella Rutigliano" userId="1a40d427-86c4-40aa-b952-2c2f29e507c3" providerId="ADAL" clId="{9C0FDA8C-DB3C-484C-A7D7-04FD43358A1E}" dt="2026-10-21T12:04:40.880" v="625" actId="1076"/>
          <ac:cxnSpMkLst>
            <pc:docMk/>
            <pc:sldMk cId="3437829137" sldId="281"/>
            <ac:cxnSpMk id="22" creationId="{B7316986-66F8-A69C-9D4D-F65CC11E2E8B}"/>
          </ac:cxnSpMkLst>
        </pc:cxnChg>
        <pc:cxnChg chg="add mod">
          <ac:chgData name="Novella Rutigliano" userId="1a40d427-86c4-40aa-b952-2c2f29e507c3" providerId="ADAL" clId="{9C0FDA8C-DB3C-484C-A7D7-04FD43358A1E}" dt="2026-10-21T12:04:47.337" v="627" actId="1076"/>
          <ac:cxnSpMkLst>
            <pc:docMk/>
            <pc:sldMk cId="3437829137" sldId="281"/>
            <ac:cxnSpMk id="24" creationId="{A17E9222-C45F-6A9C-D28E-A08E40CCFF7F}"/>
          </ac:cxnSpMkLst>
        </pc:cxnChg>
        <pc:cxnChg chg="add">
          <ac:chgData name="Novella Rutigliano" userId="1a40d427-86c4-40aa-b952-2c2f29e507c3" providerId="ADAL" clId="{9C0FDA8C-DB3C-484C-A7D7-04FD43358A1E}" dt="2026-10-21T12:04:58.403" v="628" actId="11529"/>
          <ac:cxnSpMkLst>
            <pc:docMk/>
            <pc:sldMk cId="3437829137" sldId="281"/>
            <ac:cxnSpMk id="26" creationId="{0F61FC62-308B-6E50-9639-832933D6FAC1}"/>
          </ac:cxnSpMkLst>
        </pc:cxnChg>
        <pc:cxnChg chg="add mod">
          <ac:chgData name="Novella Rutigliano" userId="1a40d427-86c4-40aa-b952-2c2f29e507c3" providerId="ADAL" clId="{9C0FDA8C-DB3C-484C-A7D7-04FD43358A1E}" dt="2026-10-21T12:05:09.066" v="632" actId="1076"/>
          <ac:cxnSpMkLst>
            <pc:docMk/>
            <pc:sldMk cId="3437829137" sldId="281"/>
            <ac:cxnSpMk id="27" creationId="{92D7A02F-A13D-7AFF-683A-FD522B6AA9D2}"/>
          </ac:cxnSpMkLst>
        </pc:cxnChg>
      </pc:sldChg>
      <pc:sldChg chg="modSp add del mod">
        <pc:chgData name="Novella Rutigliano" userId="1a40d427-86c4-40aa-b952-2c2f29e507c3" providerId="ADAL" clId="{9C0FDA8C-DB3C-484C-A7D7-04FD43358A1E}" dt="2026-10-21T11:23:41.170" v="548" actId="14100"/>
        <pc:sldMkLst>
          <pc:docMk/>
          <pc:sldMk cId="3349585977" sldId="282"/>
        </pc:sldMkLst>
        <pc:spChg chg="mod">
          <ac:chgData name="Novella Rutigliano" userId="1a40d427-86c4-40aa-b952-2c2f29e507c3" providerId="ADAL" clId="{9C0FDA8C-DB3C-484C-A7D7-04FD43358A1E}" dt="2026-10-21T11:23:41.170" v="548" actId="14100"/>
          <ac:spMkLst>
            <pc:docMk/>
            <pc:sldMk cId="3349585977" sldId="282"/>
            <ac:spMk id="2" creationId="{09EEF77E-6E66-C131-613C-51FB1B2244E5}"/>
          </ac:spMkLst>
        </pc:spChg>
        <pc:spChg chg="mod">
          <ac:chgData name="Novella Rutigliano" userId="1a40d427-86c4-40aa-b952-2c2f29e507c3" providerId="ADAL" clId="{9C0FDA8C-DB3C-484C-A7D7-04FD43358A1E}" dt="2026-10-21T11:23:35.703" v="547" actId="20577"/>
          <ac:spMkLst>
            <pc:docMk/>
            <pc:sldMk cId="3349585977" sldId="282"/>
            <ac:spMk id="4" creationId="{289702D3-F14D-1326-7206-B02C51E47386}"/>
          </ac:spMkLst>
        </pc:spChg>
      </pc:sldChg>
      <pc:sldChg chg="delSp modSp mod">
        <pc:chgData name="Novella Rutigliano" userId="1a40d427-86c4-40aa-b952-2c2f29e507c3" providerId="ADAL" clId="{9C0FDA8C-DB3C-484C-A7D7-04FD43358A1E}" dt="2026-10-21T11:15:02.592" v="517" actId="478"/>
        <pc:sldMkLst>
          <pc:docMk/>
          <pc:sldMk cId="737323958" sldId="288"/>
        </pc:sldMkLst>
        <pc:spChg chg="mod">
          <ac:chgData name="Novella Rutigliano" userId="1a40d427-86c4-40aa-b952-2c2f29e507c3" providerId="ADAL" clId="{9C0FDA8C-DB3C-484C-A7D7-04FD43358A1E}" dt="2026-10-21T11:14:56.032" v="516" actId="115"/>
          <ac:spMkLst>
            <pc:docMk/>
            <pc:sldMk cId="737323958" sldId="288"/>
            <ac:spMk id="8" creationId="{8D896680-568B-6F09-0EC0-3CE1B825CB6B}"/>
          </ac:spMkLst>
        </pc:spChg>
        <pc:spChg chg="del">
          <ac:chgData name="Novella Rutigliano" userId="1a40d427-86c4-40aa-b952-2c2f29e507c3" providerId="ADAL" clId="{9C0FDA8C-DB3C-484C-A7D7-04FD43358A1E}" dt="2026-10-21T11:15:02.592" v="517" actId="478"/>
          <ac:spMkLst>
            <pc:docMk/>
            <pc:sldMk cId="737323958" sldId="288"/>
            <ac:spMk id="13" creationId="{3BA30E31-455C-E29F-519C-4E9416DE825D}"/>
          </ac:spMkLst>
        </pc:spChg>
      </pc:sldChg>
      <pc:sldChg chg="ord">
        <pc:chgData name="Novella Rutigliano" userId="1a40d427-86c4-40aa-b952-2c2f29e507c3" providerId="ADAL" clId="{9C0FDA8C-DB3C-484C-A7D7-04FD43358A1E}" dt="2026-10-21T11:11:34.157" v="503"/>
        <pc:sldMkLst>
          <pc:docMk/>
          <pc:sldMk cId="433517858" sldId="290"/>
        </pc:sldMkLst>
      </pc:sldChg>
      <pc:sldChg chg="modSp mod">
        <pc:chgData name="Novella Rutigliano" userId="1a40d427-86c4-40aa-b952-2c2f29e507c3" providerId="ADAL" clId="{9C0FDA8C-DB3C-484C-A7D7-04FD43358A1E}" dt="2026-10-21T07:54:43.469" v="336" actId="948"/>
        <pc:sldMkLst>
          <pc:docMk/>
          <pc:sldMk cId="1436814640" sldId="292"/>
        </pc:sldMkLst>
        <pc:spChg chg="mod">
          <ac:chgData name="Novella Rutigliano" userId="1a40d427-86c4-40aa-b952-2c2f29e507c3" providerId="ADAL" clId="{9C0FDA8C-DB3C-484C-A7D7-04FD43358A1E}" dt="2026-10-21T07:54:05.640" v="334" actId="1076"/>
          <ac:spMkLst>
            <pc:docMk/>
            <pc:sldMk cId="1436814640" sldId="292"/>
            <ac:spMk id="7" creationId="{DA8EA23C-A43A-54C8-2253-6557576C4ACA}"/>
          </ac:spMkLst>
        </pc:spChg>
        <pc:spChg chg="mod">
          <ac:chgData name="Novella Rutigliano" userId="1a40d427-86c4-40aa-b952-2c2f29e507c3" providerId="ADAL" clId="{9C0FDA8C-DB3C-484C-A7D7-04FD43358A1E}" dt="2026-10-21T07:54:43.469" v="336" actId="948"/>
          <ac:spMkLst>
            <pc:docMk/>
            <pc:sldMk cId="1436814640" sldId="292"/>
            <ac:spMk id="10" creationId="{BAA80261-5B9E-DE22-0458-1DD05F4F72ED}"/>
          </ac:spMkLst>
        </pc:spChg>
      </pc:sldChg>
      <pc:sldChg chg="addSp delSp modSp mod modAnim">
        <pc:chgData name="Novella Rutigliano" userId="1a40d427-86c4-40aa-b952-2c2f29e507c3" providerId="ADAL" clId="{9C0FDA8C-DB3C-484C-A7D7-04FD43358A1E}" dt="2026-10-21T11:26:25.404" v="554" actId="115"/>
        <pc:sldMkLst>
          <pc:docMk/>
          <pc:sldMk cId="1677136010" sldId="301"/>
        </pc:sldMkLst>
        <pc:spChg chg="mo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23" creationId="{2EB68ABB-DE33-4BD6-AA9D-C59F4B7CC19B}"/>
          </ac:spMkLst>
        </pc:spChg>
        <pc:spChg chg="mod">
          <ac:chgData name="Novella Rutigliano" userId="1a40d427-86c4-40aa-b952-2c2f29e507c3" providerId="ADAL" clId="{9C0FDA8C-DB3C-484C-A7D7-04FD43358A1E}" dt="2026-10-21T11:26:25.404" v="554" actId="115"/>
          <ac:spMkLst>
            <pc:docMk/>
            <pc:sldMk cId="1677136010" sldId="301"/>
            <ac:spMk id="24" creationId="{A1629B0A-54D0-68F2-FCB5-D0830A8FF2C2}"/>
          </ac:spMkLst>
        </pc:spChg>
        <pc:spChg chg="mo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25" creationId="{4AF070C9-4805-9120-BA23-BDA3842FBF49}"/>
          </ac:spMkLst>
        </pc:spChg>
        <pc:spChg chg="mod ord topLvl">
          <ac:chgData name="Novella Rutigliano" userId="1a40d427-86c4-40aa-b952-2c2f29e507c3" providerId="ADAL" clId="{9C0FDA8C-DB3C-484C-A7D7-04FD43358A1E}" dt="2026-10-05T10:57:48.655" v="4" actId="166"/>
          <ac:spMkLst>
            <pc:docMk/>
            <pc:sldMk cId="1677136010" sldId="301"/>
            <ac:spMk id="30" creationId="{D5A350BE-E40A-223D-C064-0F6CB0D555F3}"/>
          </ac:spMkLst>
        </pc:spChg>
        <pc:spChg chg="mod">
          <ac:chgData name="Novella Rutigliano" userId="1a40d427-86c4-40aa-b952-2c2f29e507c3" providerId="ADAL" clId="{9C0FDA8C-DB3C-484C-A7D7-04FD43358A1E}" dt="2026-10-05T10:57:52.448" v="5" actId="165"/>
          <ac:spMkLst>
            <pc:docMk/>
            <pc:sldMk cId="1677136010" sldId="301"/>
            <ac:spMk id="31" creationId="{DFB5E3FE-1F1A-760F-25FE-90A81411EF2E}"/>
          </ac:spMkLst>
        </pc:spChg>
        <pc:spChg chg="mod">
          <ac:chgData name="Novella Rutigliano" userId="1a40d427-86c4-40aa-b952-2c2f29e507c3" providerId="ADAL" clId="{9C0FDA8C-DB3C-484C-A7D7-04FD43358A1E}" dt="2026-10-05T10:57:52.448" v="5" actId="165"/>
          <ac:spMkLst>
            <pc:docMk/>
            <pc:sldMk cId="1677136010" sldId="301"/>
            <ac:spMk id="32" creationId="{881C2DE4-12DE-8673-538B-C9D57996F0DD}"/>
          </ac:spMkLst>
        </pc:spChg>
        <pc:spChg chg="mod topLvl">
          <ac:chgData name="Novella Rutigliano" userId="1a40d427-86c4-40aa-b952-2c2f29e507c3" providerId="ADAL" clId="{9C0FDA8C-DB3C-484C-A7D7-04FD43358A1E}" dt="2026-10-05T10:57:44.499" v="3" actId="165"/>
          <ac:spMkLst>
            <pc:docMk/>
            <pc:sldMk cId="1677136010" sldId="301"/>
            <ac:spMk id="33" creationId="{C9D4E224-626E-7A3F-EDAE-B9AAEEA90E7E}"/>
          </ac:spMkLst>
        </pc:spChg>
        <pc:spChg chg="mo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34" creationId="{481CB049-FF97-8435-076E-B9D288C82BC3}"/>
          </ac:spMkLst>
        </pc:spChg>
        <pc:spChg chg="mod topLvl">
          <ac:chgData name="Novella Rutigliano" userId="1a40d427-86c4-40aa-b952-2c2f29e507c3" providerId="ADAL" clId="{9C0FDA8C-DB3C-484C-A7D7-04FD43358A1E}" dt="2026-10-05T10:57:44.499" v="3" actId="165"/>
          <ac:spMkLst>
            <pc:docMk/>
            <pc:sldMk cId="1677136010" sldId="301"/>
            <ac:spMk id="35" creationId="{F1E8ED3A-A72D-60EC-EE85-479B9BCD3E83}"/>
          </ac:spMkLst>
        </pc:spChg>
        <pc:spChg chg="mod topLvl">
          <ac:chgData name="Novella Rutigliano" userId="1a40d427-86c4-40aa-b952-2c2f29e507c3" providerId="ADAL" clId="{9C0FDA8C-DB3C-484C-A7D7-04FD43358A1E}" dt="2026-10-05T10:57:44.499" v="3" actId="165"/>
          <ac:spMkLst>
            <pc:docMk/>
            <pc:sldMk cId="1677136010" sldId="301"/>
            <ac:spMk id="36" creationId="{B8AC6C83-80E7-CD2B-BADA-27A6C7337821}"/>
          </ac:spMkLst>
        </pc:spChg>
        <pc:spChg chg="mod topLvl">
          <ac:chgData name="Novella Rutigliano" userId="1a40d427-86c4-40aa-b952-2c2f29e507c3" providerId="ADAL" clId="{9C0FDA8C-DB3C-484C-A7D7-04FD43358A1E}" dt="2026-10-05T10:57:52.448" v="5" actId="165"/>
          <ac:spMkLst>
            <pc:docMk/>
            <pc:sldMk cId="1677136010" sldId="301"/>
            <ac:spMk id="40" creationId="{6EBDE61A-C880-D63A-2D6A-67C215068831}"/>
          </ac:spMkLst>
        </pc:spChg>
        <pc:spChg chg="mod topLvl">
          <ac:chgData name="Novella Rutigliano" userId="1a40d427-86c4-40aa-b952-2c2f29e507c3" providerId="ADAL" clId="{9C0FDA8C-DB3C-484C-A7D7-04FD43358A1E}" dt="2026-10-05T10:57:52.448" v="5" actId="165"/>
          <ac:spMkLst>
            <pc:docMk/>
            <pc:sldMk cId="1677136010" sldId="301"/>
            <ac:spMk id="41" creationId="{36B07E38-1382-A9E5-D38C-C9288F5237F6}"/>
          </ac:spMkLst>
        </pc:spChg>
        <pc:spChg chg="mo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48" creationId="{F9092911-6AD5-A975-A42B-9F822F376659}"/>
          </ac:spMkLst>
        </pc:spChg>
        <pc:spChg chg="mo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49" creationId="{F35899DA-8EF9-833D-15AE-8E94170FC758}"/>
          </ac:spMkLst>
        </pc:spChg>
        <pc:spChg chg="mo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82" creationId="{FF78F0D0-BFFA-4817-E228-A35375F99685}"/>
          </ac:spMkLst>
        </pc:spChg>
        <pc:spChg chg="mo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83" creationId="{4416AA65-E531-4119-D8D9-3F8FF1A2DFFA}"/>
          </ac:spMkLst>
        </pc:spChg>
        <pc:spChg chg="mo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84" creationId="{056CEC2D-9738-4D60-E42C-64734AC2D975}"/>
          </ac:spMkLst>
        </pc:spChg>
        <pc:spChg chg="mod topLvl">
          <ac:chgData name="Novella Rutigliano" userId="1a40d427-86c4-40aa-b952-2c2f29e507c3" providerId="ADAL" clId="{9C0FDA8C-DB3C-484C-A7D7-04FD43358A1E}" dt="2026-10-05T10:57:36.926" v="1" actId="165"/>
          <ac:spMkLst>
            <pc:docMk/>
            <pc:sldMk cId="1677136010" sldId="301"/>
            <ac:spMk id="85" creationId="{43A03FDA-78CC-0E31-BDA2-4ECDB9B83DAB}"/>
          </ac:spMkLst>
        </pc:spChg>
        <pc:spChg chg="mod or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89" creationId="{5651EB83-B8F9-D30E-DE54-0169B16739C9}"/>
          </ac:spMkLst>
        </pc:spChg>
        <pc:spChg chg="mod topLvl">
          <ac:chgData name="Novella Rutigliano" userId="1a40d427-86c4-40aa-b952-2c2f29e507c3" providerId="ADAL" clId="{9C0FDA8C-DB3C-484C-A7D7-04FD43358A1E}" dt="2026-10-05T10:58:14.495" v="8" actId="164"/>
          <ac:spMkLst>
            <pc:docMk/>
            <pc:sldMk cId="1677136010" sldId="301"/>
            <ac:spMk id="92" creationId="{834C469A-214D-48E8-2E79-8FCF89F9238B}"/>
          </ac:spMkLst>
        </pc:spChg>
        <pc:spChg chg="mod topLvl">
          <ac:chgData name="Novella Rutigliano" userId="1a40d427-86c4-40aa-b952-2c2f29e507c3" providerId="ADAL" clId="{9C0FDA8C-DB3C-484C-A7D7-04FD43358A1E}" dt="2026-10-05T10:57:36.926" v="1" actId="165"/>
          <ac:spMkLst>
            <pc:docMk/>
            <pc:sldMk cId="1677136010" sldId="301"/>
            <ac:spMk id="93" creationId="{1C2552B3-0497-154B-97CE-80DE92E38404}"/>
          </ac:spMkLst>
        </pc:spChg>
        <pc:grpChg chg="mod topLvl">
          <ac:chgData name="Novella Rutigliano" userId="1a40d427-86c4-40aa-b952-2c2f29e507c3" providerId="ADAL" clId="{9C0FDA8C-DB3C-484C-A7D7-04FD43358A1E}" dt="2026-10-05T10:57:52.448" v="5" actId="165"/>
          <ac:grpSpMkLst>
            <pc:docMk/>
            <pc:sldMk cId="1677136010" sldId="301"/>
            <ac:grpSpMk id="43" creationId="{2A6C3BE3-740A-4F11-D511-44808DE69C12}"/>
          </ac:grpSpMkLst>
        </pc:grpChg>
        <pc:cxnChg chg="mod">
          <ac:chgData name="Novella Rutigliano" userId="1a40d427-86c4-40aa-b952-2c2f29e507c3" providerId="ADAL" clId="{9C0FDA8C-DB3C-484C-A7D7-04FD43358A1E}" dt="2026-10-05T10:57:52.448" v="5" actId="165"/>
          <ac:cxnSpMkLst>
            <pc:docMk/>
            <pc:sldMk cId="1677136010" sldId="301"/>
            <ac:cxnSpMk id="18" creationId="{18FAF93E-9435-8A56-8E01-A162E692CAEE}"/>
          </ac:cxnSpMkLst>
        </pc:cxnChg>
        <pc:cxnChg chg="mod topLvl">
          <ac:chgData name="Novella Rutigliano" userId="1a40d427-86c4-40aa-b952-2c2f29e507c3" providerId="ADAL" clId="{9C0FDA8C-DB3C-484C-A7D7-04FD43358A1E}" dt="2026-10-05T10:57:44.499" v="3" actId="165"/>
          <ac:cxnSpMkLst>
            <pc:docMk/>
            <pc:sldMk cId="1677136010" sldId="301"/>
            <ac:cxnSpMk id="20" creationId="{1F4619A3-2E19-3980-3A83-029ADDA1898C}"/>
          </ac:cxnSpMkLst>
        </pc:cxnChg>
        <pc:cxnChg chg="mod topLvl">
          <ac:chgData name="Novella Rutigliano" userId="1a40d427-86c4-40aa-b952-2c2f29e507c3" providerId="ADAL" clId="{9C0FDA8C-DB3C-484C-A7D7-04FD43358A1E}" dt="2026-10-05T10:57:44.499" v="3" actId="165"/>
          <ac:cxnSpMkLst>
            <pc:docMk/>
            <pc:sldMk cId="1677136010" sldId="301"/>
            <ac:cxnSpMk id="22" creationId="{1130D4D0-7CD6-7D8C-50A9-45BE439D7B39}"/>
          </ac:cxnSpMkLst>
        </pc:cxnChg>
        <pc:cxnChg chg="mod ord topLvl">
          <ac:chgData name="Novella Rutigliano" userId="1a40d427-86c4-40aa-b952-2c2f29e507c3" providerId="ADAL" clId="{9C0FDA8C-DB3C-484C-A7D7-04FD43358A1E}" dt="2026-10-05T10:58:01.875" v="7" actId="166"/>
          <ac:cxnSpMkLst>
            <pc:docMk/>
            <pc:sldMk cId="1677136010" sldId="301"/>
            <ac:cxnSpMk id="47" creationId="{14A623D1-F098-4803-BE9F-7504EA6C6A1C}"/>
          </ac:cxnSpMkLst>
        </pc:cxnChg>
        <pc:cxnChg chg="mod topLvl">
          <ac:chgData name="Novella Rutigliano" userId="1a40d427-86c4-40aa-b952-2c2f29e507c3" providerId="ADAL" clId="{9C0FDA8C-DB3C-484C-A7D7-04FD43358A1E}" dt="2026-10-05T10:57:36.926" v="1" actId="165"/>
          <ac:cxnSpMkLst>
            <pc:docMk/>
            <pc:sldMk cId="1677136010" sldId="301"/>
            <ac:cxnSpMk id="50" creationId="{A1DB64FC-7F31-2069-6F17-66D0F66A5111}"/>
          </ac:cxnSpMkLst>
        </pc:cxnChg>
        <pc:cxnChg chg="mod topLvl">
          <ac:chgData name="Novella Rutigliano" userId="1a40d427-86c4-40aa-b952-2c2f29e507c3" providerId="ADAL" clId="{9C0FDA8C-DB3C-484C-A7D7-04FD43358A1E}" dt="2026-10-05T10:57:36.926" v="1" actId="165"/>
          <ac:cxnSpMkLst>
            <pc:docMk/>
            <pc:sldMk cId="1677136010" sldId="301"/>
            <ac:cxnSpMk id="91" creationId="{C13C1E21-905C-C397-402C-460B7E96CECC}"/>
          </ac:cxnSpMkLst>
        </pc:cxnChg>
      </pc:sldChg>
      <pc:sldChg chg="addSp modSp add mod ord">
        <pc:chgData name="Novella Rutigliano" userId="1a40d427-86c4-40aa-b952-2c2f29e507c3" providerId="ADAL" clId="{9C0FDA8C-DB3C-484C-A7D7-04FD43358A1E}" dt="2026-10-19T14:09:17.915" v="42" actId="1076"/>
        <pc:sldMkLst>
          <pc:docMk/>
          <pc:sldMk cId="3408241378" sldId="303"/>
        </pc:sldMkLst>
        <pc:spChg chg="add mod">
          <ac:chgData name="Novella Rutigliano" userId="1a40d427-86c4-40aa-b952-2c2f29e507c3" providerId="ADAL" clId="{9C0FDA8C-DB3C-484C-A7D7-04FD43358A1E}" dt="2026-10-19T14:09:00.735" v="40" actId="1076"/>
          <ac:spMkLst>
            <pc:docMk/>
            <pc:sldMk cId="3408241378" sldId="303"/>
            <ac:spMk id="3" creationId="{6A240F0B-640D-123B-3663-75C16F3516A5}"/>
          </ac:spMkLst>
        </pc:spChg>
        <pc:spChg chg="mod">
          <ac:chgData name="Novella Rutigliano" userId="1a40d427-86c4-40aa-b952-2c2f29e507c3" providerId="ADAL" clId="{9C0FDA8C-DB3C-484C-A7D7-04FD43358A1E}" dt="2026-10-19T14:08:26.850" v="23" actId="12788"/>
          <ac:spMkLst>
            <pc:docMk/>
            <pc:sldMk cId="3408241378" sldId="303"/>
            <ac:spMk id="8" creationId="{EE747DCB-01D9-B627-01A7-349BBE634642}"/>
          </ac:spMkLst>
        </pc:spChg>
        <pc:picChg chg="add mod">
          <ac:chgData name="Novella Rutigliano" userId="1a40d427-86c4-40aa-b952-2c2f29e507c3" providerId="ADAL" clId="{9C0FDA8C-DB3C-484C-A7D7-04FD43358A1E}" dt="2026-10-19T14:09:17.915" v="42" actId="1076"/>
          <ac:picMkLst>
            <pc:docMk/>
            <pc:sldMk cId="3408241378" sldId="303"/>
            <ac:picMk id="10" creationId="{FFF9B2F3-4A28-1E15-46B9-E9C88C7CB672}"/>
          </ac:picMkLst>
        </pc:picChg>
      </pc:sldChg>
      <pc:sldChg chg="addSp delSp modSp add mod ord">
        <pc:chgData name="Novella Rutigliano" userId="1a40d427-86c4-40aa-b952-2c2f29e507c3" providerId="ADAL" clId="{9C0FDA8C-DB3C-484C-A7D7-04FD43358A1E}" dt="2026-10-20T12:28:31.690" v="117" actId="20577"/>
        <pc:sldMkLst>
          <pc:docMk/>
          <pc:sldMk cId="45280435" sldId="304"/>
        </pc:sldMkLst>
        <pc:spChg chg="del">
          <ac:chgData name="Novella Rutigliano" userId="1a40d427-86c4-40aa-b952-2c2f29e507c3" providerId="ADAL" clId="{9C0FDA8C-DB3C-484C-A7D7-04FD43358A1E}" dt="2026-10-20T12:27:26.741" v="104" actId="478"/>
          <ac:spMkLst>
            <pc:docMk/>
            <pc:sldMk cId="45280435" sldId="304"/>
            <ac:spMk id="2" creationId="{95925F99-E304-68F7-2D70-58EC38F642F8}"/>
          </ac:spMkLst>
        </pc:spChg>
        <pc:spChg chg="mod">
          <ac:chgData name="Novella Rutigliano" userId="1a40d427-86c4-40aa-b952-2c2f29e507c3" providerId="ADAL" clId="{9C0FDA8C-DB3C-484C-A7D7-04FD43358A1E}" dt="2026-10-20T12:28:30.863" v="115" actId="1036"/>
          <ac:spMkLst>
            <pc:docMk/>
            <pc:sldMk cId="45280435" sldId="304"/>
            <ac:spMk id="6" creationId="{25539A8B-1189-E754-F102-D235789E9A0A}"/>
          </ac:spMkLst>
        </pc:spChg>
        <pc:spChg chg="mod">
          <ac:chgData name="Novella Rutigliano" userId="1a40d427-86c4-40aa-b952-2c2f29e507c3" providerId="ADAL" clId="{9C0FDA8C-DB3C-484C-A7D7-04FD43358A1E}" dt="2026-10-20T12:28:30.863" v="115" actId="1036"/>
          <ac:spMkLst>
            <pc:docMk/>
            <pc:sldMk cId="45280435" sldId="304"/>
            <ac:spMk id="8" creationId="{BA8A23E6-E16D-0805-9C02-9D44A19D9DD9}"/>
          </ac:spMkLst>
        </pc:spChg>
        <pc:spChg chg="add del mod">
          <ac:chgData name="Novella Rutigliano" userId="1a40d427-86c4-40aa-b952-2c2f29e507c3" providerId="ADAL" clId="{9C0FDA8C-DB3C-484C-A7D7-04FD43358A1E}" dt="2026-10-20T12:28:31.690" v="117" actId="20577"/>
          <ac:spMkLst>
            <pc:docMk/>
            <pc:sldMk cId="45280435" sldId="304"/>
            <ac:spMk id="9" creationId="{6D4DF3F3-A67A-0646-CF44-456721CBCEE0}"/>
          </ac:spMkLst>
        </pc:spChg>
      </pc:sldChg>
      <pc:sldChg chg="addSp delSp modSp add mod modAnim">
        <pc:chgData name="Novella Rutigliano" userId="1a40d427-86c4-40aa-b952-2c2f29e507c3" providerId="ADAL" clId="{9C0FDA8C-DB3C-484C-A7D7-04FD43358A1E}" dt="2026-10-21T11:18:30.965" v="536"/>
        <pc:sldMkLst>
          <pc:docMk/>
          <pc:sldMk cId="1942869728" sldId="305"/>
        </pc:sldMkLst>
        <pc:spChg chg="mod">
          <ac:chgData name="Novella Rutigliano" userId="1a40d427-86c4-40aa-b952-2c2f29e507c3" providerId="ADAL" clId="{9C0FDA8C-DB3C-484C-A7D7-04FD43358A1E}" dt="2026-10-21T07:27:35.224" v="230" actId="20577"/>
          <ac:spMkLst>
            <pc:docMk/>
            <pc:sldMk cId="1942869728" sldId="305"/>
            <ac:spMk id="4" creationId="{44C31D42-2873-938E-BF5E-C7005588A387}"/>
          </ac:spMkLst>
        </pc:spChg>
        <pc:spChg chg="add mod">
          <ac:chgData name="Novella Rutigliano" userId="1a40d427-86c4-40aa-b952-2c2f29e507c3" providerId="ADAL" clId="{9C0FDA8C-DB3C-484C-A7D7-04FD43358A1E}" dt="2026-10-21T11:18:26.916" v="535" actId="207"/>
          <ac:spMkLst>
            <pc:docMk/>
            <pc:sldMk cId="1942869728" sldId="305"/>
            <ac:spMk id="7" creationId="{37D055B3-1268-82A7-9974-642558916DAC}"/>
          </ac:spMkLst>
        </pc:spChg>
        <pc:spChg chg="del">
          <ac:chgData name="Novella Rutigliano" userId="1a40d427-86c4-40aa-b952-2c2f29e507c3" providerId="ADAL" clId="{9C0FDA8C-DB3C-484C-A7D7-04FD43358A1E}" dt="2026-10-21T07:27:42.245" v="236" actId="478"/>
          <ac:spMkLst>
            <pc:docMk/>
            <pc:sldMk cId="1942869728" sldId="305"/>
            <ac:spMk id="7" creationId="{8445D0AD-8665-18FD-0737-EEE4AB5BDF42}"/>
          </ac:spMkLst>
        </pc:spChg>
        <pc:spChg chg="del">
          <ac:chgData name="Novella Rutigliano" userId="1a40d427-86c4-40aa-b952-2c2f29e507c3" providerId="ADAL" clId="{9C0FDA8C-DB3C-484C-A7D7-04FD43358A1E}" dt="2026-10-21T07:27:37.713" v="231" actId="478"/>
          <ac:spMkLst>
            <pc:docMk/>
            <pc:sldMk cId="1942869728" sldId="305"/>
            <ac:spMk id="8" creationId="{76DED8E0-6BB7-9D93-5FB7-E6284AE120F7}"/>
          </ac:spMkLst>
        </pc:spChg>
        <pc:spChg chg="del">
          <ac:chgData name="Novella Rutigliano" userId="1a40d427-86c4-40aa-b952-2c2f29e507c3" providerId="ADAL" clId="{9C0FDA8C-DB3C-484C-A7D7-04FD43358A1E}" dt="2026-10-21T07:27:45.323" v="238" actId="478"/>
          <ac:spMkLst>
            <pc:docMk/>
            <pc:sldMk cId="1942869728" sldId="305"/>
            <ac:spMk id="11" creationId="{6D6BE009-C6FD-995F-CD34-44ED01AFFAE8}"/>
          </ac:spMkLst>
        </pc:spChg>
        <pc:spChg chg="add del mod">
          <ac:chgData name="Novella Rutigliano" userId="1a40d427-86c4-40aa-b952-2c2f29e507c3" providerId="ADAL" clId="{9C0FDA8C-DB3C-484C-A7D7-04FD43358A1E}" dt="2026-10-21T07:31:09.625" v="246"/>
          <ac:spMkLst>
            <pc:docMk/>
            <pc:sldMk cId="1942869728" sldId="305"/>
            <ac:spMk id="13" creationId="{972BAC4B-B00B-2A46-AFD2-B50686E6A012}"/>
          </ac:spMkLst>
        </pc:spChg>
        <pc:spChg chg="del">
          <ac:chgData name="Novella Rutigliano" userId="1a40d427-86c4-40aa-b952-2c2f29e507c3" providerId="ADAL" clId="{9C0FDA8C-DB3C-484C-A7D7-04FD43358A1E}" dt="2026-10-21T07:27:39.912" v="234" actId="478"/>
          <ac:spMkLst>
            <pc:docMk/>
            <pc:sldMk cId="1942869728" sldId="305"/>
            <ac:spMk id="15" creationId="{637795AD-4974-A517-7947-45049F97053A}"/>
          </ac:spMkLst>
        </pc:spChg>
        <pc:spChg chg="add mod">
          <ac:chgData name="Novella Rutigliano" userId="1a40d427-86c4-40aa-b952-2c2f29e507c3" providerId="ADAL" clId="{9C0FDA8C-DB3C-484C-A7D7-04FD43358A1E}" dt="2026-10-21T07:33:03.975" v="275" actId="1076"/>
          <ac:spMkLst>
            <pc:docMk/>
            <pc:sldMk cId="1942869728" sldId="305"/>
            <ac:spMk id="17" creationId="{48A9D1F8-23BE-4F20-290E-89F71EFE4C9E}"/>
          </ac:spMkLst>
        </pc:spChg>
        <pc:graphicFrameChg chg="del">
          <ac:chgData name="Novella Rutigliano" userId="1a40d427-86c4-40aa-b952-2c2f29e507c3" providerId="ADAL" clId="{9C0FDA8C-DB3C-484C-A7D7-04FD43358A1E}" dt="2026-10-21T07:27:43.830" v="237" actId="478"/>
          <ac:graphicFrameMkLst>
            <pc:docMk/>
            <pc:sldMk cId="1942869728" sldId="305"/>
            <ac:graphicFrameMk id="9" creationId="{ECF7500A-740F-20A6-0D71-315DF773CF2E}"/>
          </ac:graphicFrameMkLst>
        </pc:graphicFrameChg>
        <pc:graphicFrameChg chg="add mod modGraphic">
          <ac:chgData name="Novella Rutigliano" userId="1a40d427-86c4-40aa-b952-2c2f29e507c3" providerId="ADAL" clId="{9C0FDA8C-DB3C-484C-A7D7-04FD43358A1E}" dt="2026-10-21T07:32:13.008" v="259"/>
          <ac:graphicFrameMkLst>
            <pc:docMk/>
            <pc:sldMk cId="1942869728" sldId="305"/>
            <ac:graphicFrameMk id="16" creationId="{3F7F1745-23A6-96BC-13CA-FE95D9DB4222}"/>
          </ac:graphicFrameMkLst>
        </pc:graphicFrameChg>
        <pc:picChg chg="add mod">
          <ac:chgData name="Novella Rutigliano" userId="1a40d427-86c4-40aa-b952-2c2f29e507c3" providerId="ADAL" clId="{9C0FDA8C-DB3C-484C-A7D7-04FD43358A1E}" dt="2026-10-21T07:31:44.559" v="256" actId="1076"/>
          <ac:picMkLst>
            <pc:docMk/>
            <pc:sldMk cId="1942869728" sldId="305"/>
            <ac:picMk id="10" creationId="{1AF0277E-EFAD-4FF8-CFC6-AAD293CE64ED}"/>
          </ac:picMkLst>
        </pc:picChg>
        <pc:picChg chg="del">
          <ac:chgData name="Novella Rutigliano" userId="1a40d427-86c4-40aa-b952-2c2f29e507c3" providerId="ADAL" clId="{9C0FDA8C-DB3C-484C-A7D7-04FD43358A1E}" dt="2026-10-21T07:27:40.628" v="235" actId="478"/>
          <ac:picMkLst>
            <pc:docMk/>
            <pc:sldMk cId="1942869728" sldId="305"/>
            <ac:picMk id="12" creationId="{AA144203-6C7A-02EE-9A86-170F86B97CCE}"/>
          </ac:picMkLst>
        </pc:picChg>
        <pc:picChg chg="del">
          <ac:chgData name="Novella Rutigliano" userId="1a40d427-86c4-40aa-b952-2c2f29e507c3" providerId="ADAL" clId="{9C0FDA8C-DB3C-484C-A7D7-04FD43358A1E}" dt="2026-10-21T07:27:39.073" v="233" actId="478"/>
          <ac:picMkLst>
            <pc:docMk/>
            <pc:sldMk cId="1942869728" sldId="305"/>
            <ac:picMk id="14" creationId="{89639B80-003E-D723-3CE3-C791A2F77B67}"/>
          </ac:picMkLst>
        </pc:picChg>
        <pc:cxnChg chg="del mod">
          <ac:chgData name="Novella Rutigliano" userId="1a40d427-86c4-40aa-b952-2c2f29e507c3" providerId="ADAL" clId="{9C0FDA8C-DB3C-484C-A7D7-04FD43358A1E}" dt="2026-10-21T07:27:38.327" v="232" actId="478"/>
          <ac:cxnSpMkLst>
            <pc:docMk/>
            <pc:sldMk cId="1942869728" sldId="305"/>
            <ac:cxnSpMk id="19" creationId="{67628DCD-B592-987F-9B4E-AC04E2E8660D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9E47F-0F60-42A1-B270-B3538C130D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AC600-145A-4669-8DCB-DFB11C03F95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788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E0716-C543-0717-6817-8A2F552A3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E32AF3-349A-D527-7039-081B02114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1F5BAAA-9376-5892-E139-6DB8CF5A0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B128729-6F36-F86E-591A-05A08488E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CAC600-145A-4669-8DCB-DFB11C03F95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221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F688C-F7C9-6AF9-5DF0-9486F2229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5C2D7E5-B792-3200-C454-A97994680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3475B2B-2050-6461-81C4-C43CA0D19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0EC3DC4-116D-BFF9-9655-DB6278AE5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CAC600-145A-4669-8DCB-DFB11C03F95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745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CBF51A-E976-F9A1-810B-147340E91E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400413F-B902-C838-ADCB-19FAB9CF6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3329FB-E4B6-F8B1-464B-4A871DABD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61EB4-3E47-4C04-9218-AD0EE1AEA271}" type="datetime1">
              <a:rPr lang="en-GB" smtClean="0"/>
              <a:t>21/10/2026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B5D670-9632-9E6B-8AF2-779D53A64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960B94-95BE-74A3-DC3B-F5A077215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63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A4A5D5-EDD3-E29C-83B7-DC698F3AB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F23C9F-60DA-3979-2605-2523F061D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686B2C-03AA-41C2-BDF4-BB32D4FD8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28C8B-D6ED-44BF-A388-84B0FDF51A60}" type="datetime1">
              <a:rPr lang="en-GB" smtClean="0"/>
              <a:t>21/10/2026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B28CE1-9BB9-0937-A7EB-F826DE4B3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6B9185-20DF-6C32-C483-1C0165EC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33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547EDA-557D-F6FA-A93D-A5B60D56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C5FBD07-7B15-A973-2AB3-7D8992FF3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3B0D52-533A-F37C-101D-A951F6FF3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E8366-DA5D-4A33-A3B3-DDA5FD56ABAE}" type="datetime1">
              <a:rPr lang="en-GB" smtClean="0"/>
              <a:t>21/10/2026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CAAD09-C6CE-C04C-A028-02B1A6FB8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B3F2DC-70E9-B6F2-394F-7DD02E5A9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69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22CC43-6C95-9768-329D-AE08B8C94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885251-F99C-E660-C29A-7B8728861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9847E66-7A54-033A-2CB9-0DA53B19A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9CEB3D3-35C3-EDFD-8E64-403AC526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726A-706F-4F8A-9B71-B4D9654AC2C6}" type="datetime1">
              <a:rPr lang="en-GB" smtClean="0"/>
              <a:t>21/10/2026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90EEEDE-DCE3-7374-7DD1-E519ABD5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0938EFF-605B-42EF-DD1D-81D0603A1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9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1070E1-DA05-25A6-74A8-74C2C304B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8E4AB3B-5019-6A36-0BBA-FE0898CF8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CACA1BD-C094-5A08-685B-7F3A5BB88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B225527-0609-51C8-1EFF-8A39CC728C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3197CD2-394C-A0E0-2D47-9A28729EDB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2C47422-7052-D6AF-BFB2-784B061F3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9CA88-7127-4C7B-A0A9-468C7AFB3D72}" type="datetime1">
              <a:rPr lang="en-GB" smtClean="0"/>
              <a:t>21/10/2026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536AB6A-A1F0-3DA2-4F31-B1B64FEB0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BE186DC-EF37-FD66-B572-64824D06B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95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8BDDD5-4B5D-ECEA-B135-3FC3E3692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366D374-7317-A12D-D5B8-C686627D7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7396-C4E7-452A-8A2F-7FEE1B25AB2B}" type="datetime1">
              <a:rPr lang="en-GB" smtClean="0"/>
              <a:t>21/10/2026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6B20FCF-0AE5-4D20-FDD1-437CBCE38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9F899C3-9B4E-83F8-9225-ACA8D9967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41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6298142-80A7-BB7A-C09E-6127BC4E7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7B119-EFD9-4408-ABAA-8A90E248888E}" type="datetime1">
              <a:rPr lang="en-GB" smtClean="0"/>
              <a:t>21/10/2026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968F79C-D738-267F-A38D-4D0069DD6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F6422D2-FC17-9040-2752-6652BEEF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772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402B9F-4395-D0ED-5C4A-0527405F3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E55F38-8B54-042C-1999-DBFF6B5A8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0E20C9D-D573-5830-D1C6-A5AAB69B4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B8F3802-E8CE-439E-85B0-A7C3CB322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A783B-0478-4210-A8C2-A444B14A6B63}" type="datetime1">
              <a:rPr lang="en-GB" smtClean="0"/>
              <a:t>21/10/2026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7F57339-6565-C10C-C514-ABDF355A4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E928414-66CD-27E1-3D25-EA588D069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316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E26AC6-896F-7BCA-3AF9-5A34F51F9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CB8A1C2-1C05-4355-A7C5-F7CFC05140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23D4F75-6ED6-D922-2AA8-2AE8A6C23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861CEE3-1CF9-CA0A-8567-F272F6426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3C944-E287-4081-8C54-3AA86C670B4C}" type="datetime1">
              <a:rPr lang="en-GB" smtClean="0"/>
              <a:t>21/10/2026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C8BDAEA-8C85-B01E-9B30-7D8775DC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4689C79-295C-CE66-687B-7A63EB83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64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471FD6-07B3-17D8-9540-7B6F6179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53C53DD-8C01-366A-F916-E55FDED1A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088075-A7CB-259E-D521-246F02685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48DD-12A5-446F-9758-2AFA4DCF72B9}" type="datetime1">
              <a:rPr lang="en-GB" smtClean="0"/>
              <a:t>21/10/2026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45A824-DD18-5417-7CE8-2B7C4B3DB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549A78-F8B7-C148-4700-56B2F3D20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438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51A4593-EA04-4F73-9AF8-9A5EC298B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869C3A0-E672-0333-4677-3FC860A15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23C0FB-AA22-4716-71A1-363402FD5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89A3-F94E-4D09-972E-8ECF44FB2048}" type="datetime1">
              <a:rPr lang="en-GB" smtClean="0"/>
              <a:t>21/10/2026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F7D5A4-ABEE-9775-D0D6-B8A5A0A9B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71DD215-2A54-0C87-E83B-8EBDD3426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2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F1ED86F-21C0-60A7-842E-05D57DBFE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BBB04AD-BBED-0642-4BFE-69A316AB2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14B404-2EE0-8066-1DB8-0F8AED512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0AB7B-5979-4210-95DE-B529A82D7CD0}" type="datetime1">
              <a:rPr lang="en-GB" smtClean="0"/>
              <a:t>21/10/2026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7276E4-E235-5864-A9E8-466B07E496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3FD16B-1E2C-D84B-A51D-6439AAE65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5B01B-3D32-4D3C-8648-5593AD029DF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83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13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12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1.png"/><Relationship Id="rId11" Type="http://schemas.openxmlformats.org/officeDocument/2006/relationships/image" Target="../media/image13.svg"/><Relationship Id="rId5" Type="http://schemas.openxmlformats.org/officeDocument/2006/relationships/image" Target="../media/image22.png"/><Relationship Id="rId10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200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1.png"/><Relationship Id="rId3" Type="http://schemas.openxmlformats.org/officeDocument/2006/relationships/image" Target="../media/image291.png"/><Relationship Id="rId7" Type="http://schemas.openxmlformats.org/officeDocument/2006/relationships/image" Target="../media/image20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21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27.png"/><Relationship Id="rId17" Type="http://schemas.openxmlformats.org/officeDocument/2006/relationships/image" Target="../media/image57.png"/><Relationship Id="rId2" Type="http://schemas.openxmlformats.org/officeDocument/2006/relationships/image" Target="../media/image21.jpg"/><Relationship Id="rId16" Type="http://schemas.openxmlformats.org/officeDocument/2006/relationships/image" Target="../media/image56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26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25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1.png"/><Relationship Id="rId7" Type="http://schemas.openxmlformats.org/officeDocument/2006/relationships/hyperlink" Target="https://tokalab.github.io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0.png"/><Relationship Id="rId9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7" Type="http://schemas.openxmlformats.org/officeDocument/2006/relationships/image" Target="../media/image6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0.png"/><Relationship Id="rId5" Type="http://schemas.openxmlformats.org/officeDocument/2006/relationships/image" Target="../media/image620.png"/><Relationship Id="rId4" Type="http://schemas.openxmlformats.org/officeDocument/2006/relationships/image" Target="../media/image610.png"/><Relationship Id="rId9" Type="http://schemas.openxmlformats.org/officeDocument/2006/relationships/image" Target="../media/image70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3140/RG.2.1.2656.9360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7" Type="http://schemas.openxmlformats.org/officeDocument/2006/relationships/image" Target="../media/image270.png"/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0.png"/><Relationship Id="rId5" Type="http://schemas.openxmlformats.org/officeDocument/2006/relationships/image" Target="../media/image540.png"/><Relationship Id="rId4" Type="http://schemas.openxmlformats.org/officeDocument/2006/relationships/image" Target="../media/image28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2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81.png"/><Relationship Id="rId10" Type="http://schemas.openxmlformats.org/officeDocument/2006/relationships/image" Target="../media/image83.png"/><Relationship Id="rId4" Type="http://schemas.openxmlformats.org/officeDocument/2006/relationships/image" Target="../media/image80.png"/><Relationship Id="rId9" Type="http://schemas.openxmlformats.org/officeDocument/2006/relationships/image" Target="../media/image37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47338-C4C4-3A1A-A54D-F081B343F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Blu intenso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4739B651-07DB-227A-9A86-FCF3E952B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057" y="2773180"/>
            <a:ext cx="7252943" cy="408482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5539A8B-1189-E754-F102-D235789E9A0A}"/>
              </a:ext>
            </a:extLst>
          </p:cNvPr>
          <p:cNvSpPr txBox="1"/>
          <p:nvPr/>
        </p:nvSpPr>
        <p:spPr>
          <a:xfrm>
            <a:off x="0" y="1120676"/>
            <a:ext cx="117872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Combining Physics and Data driven methods through Physics-Informed Neural Networks in Nuclear Fusion: Application to Integrated Multi-Diagnostic Reconstruction of the Plasma State in Tokamaks </a:t>
            </a:r>
            <a:endParaRPr lang="en-GB" sz="3600" b="1" dirty="0">
              <a:solidFill>
                <a:schemeClr val="bg1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FF65D68-6D1B-7905-5AC8-4EF4C5665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443444" cy="10601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A8A23E6-E16D-0805-9C02-9D44A19D9DD9}"/>
              </a:ext>
            </a:extLst>
          </p:cNvPr>
          <p:cNvSpPr txBox="1"/>
          <p:nvPr/>
        </p:nvSpPr>
        <p:spPr>
          <a:xfrm>
            <a:off x="3759200" y="3591367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chemeClr val="bg1"/>
                </a:solidFill>
                <a:latin typeface="Oswald" panose="00000500000000000000" pitchFamily="2" charset="0"/>
              </a:rPr>
              <a:t>Novella Rutigliano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D4DF3F3-A67A-0646-CF44-456721CBCEE0}"/>
              </a:ext>
            </a:extLst>
          </p:cNvPr>
          <p:cNvSpPr txBox="1"/>
          <p:nvPr/>
        </p:nvSpPr>
        <p:spPr>
          <a:xfrm>
            <a:off x="250467" y="4677066"/>
            <a:ext cx="8930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</a:rPr>
              <a:t>Internal Supervisor: Prof. </a:t>
            </a:r>
            <a:r>
              <a:rPr lang="en-GB" sz="2400" b="1" dirty="0">
                <a:solidFill>
                  <a:schemeClr val="bg1"/>
                </a:solidFill>
                <a:latin typeface="Oswald" panose="00000500000000000000" pitchFamily="2" charset="0"/>
              </a:rPr>
              <a:t>Pasquale Gaudio</a:t>
            </a:r>
          </a:p>
          <a:p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</a:rPr>
              <a:t>External Supervisor: Dr. </a:t>
            </a:r>
            <a:r>
              <a:rPr lang="en-GB" sz="2400" b="1" dirty="0">
                <a:solidFill>
                  <a:schemeClr val="bg1"/>
                </a:solidFill>
                <a:latin typeface="Oswald" panose="00000500000000000000" pitchFamily="2" charset="0"/>
              </a:rPr>
              <a:t>Andrea Murari </a:t>
            </a:r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</a:rPr>
              <a:t>(CNR-ISTP, Consorzio RFX)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22DA3C-D235-31F7-C021-E34EB0DFF7CC}"/>
              </a:ext>
            </a:extLst>
          </p:cNvPr>
          <p:cNvSpPr txBox="1"/>
          <p:nvPr/>
        </p:nvSpPr>
        <p:spPr>
          <a:xfrm>
            <a:off x="3625850" y="6386797"/>
            <a:ext cx="467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Oswald" panose="00000500000000000000" pitchFamily="2" charset="0"/>
              </a:rPr>
              <a:t>21/10/2026</a:t>
            </a:r>
            <a:endParaRPr lang="en-GB" sz="2400" dirty="0">
              <a:solidFill>
                <a:schemeClr val="bg1"/>
              </a:solidFill>
              <a:latin typeface="Oswald" panose="00000500000000000000" pitchFamily="2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F0C4357-E346-2488-BD17-4CAA0FD201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2" t="21523" r="8125" b="19010"/>
          <a:stretch>
            <a:fillRect/>
          </a:stretch>
        </p:blipFill>
        <p:spPr>
          <a:xfrm>
            <a:off x="10653172" y="79200"/>
            <a:ext cx="1441450" cy="901700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21D1E04-7E7A-30BF-7959-D8326C3D0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80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7AD0D8-719B-72C0-FD20-3ECE2C8D9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Blu intenso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8FC3194D-AEA0-BB24-3EC8-051111BA7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95" b="-1"/>
          <a:stretch>
            <a:fillRect/>
          </a:stretch>
        </p:blipFill>
        <p:spPr>
          <a:xfrm>
            <a:off x="4696715" y="1873770"/>
            <a:ext cx="7252943" cy="434605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76DBBCB-1C8F-8C1A-06DA-D443C80CFECA}"/>
              </a:ext>
            </a:extLst>
          </p:cNvPr>
          <p:cNvSpPr/>
          <p:nvPr/>
        </p:nvSpPr>
        <p:spPr>
          <a:xfrm>
            <a:off x="434715" y="0"/>
            <a:ext cx="209862" cy="839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B9A750D-CB0D-5902-4606-243F9C8632FF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A52D8B1-F6F6-49BB-E91E-6FB3CFC1D8FD}"/>
              </a:ext>
            </a:extLst>
          </p:cNvPr>
          <p:cNvSpPr txBox="1"/>
          <p:nvPr/>
        </p:nvSpPr>
        <p:spPr>
          <a:xfrm>
            <a:off x="644577" y="96558"/>
            <a:ext cx="1059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600" b="1" dirty="0">
                <a:solidFill>
                  <a:schemeClr val="bg1"/>
                </a:solidFill>
                <a:latin typeface="Oswald" panose="00000500000000000000" pitchFamily="2" charset="0"/>
              </a:rPr>
              <a:t>Outline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C496D09-7BBC-48EE-19C7-49D5B81B7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chemeClr val="bg1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1EAA09-472C-5756-5EA7-DE1B2197C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fld>
            <a:endParaRPr lang="en-GB" sz="16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367B3AF-C6B0-942B-7480-40CB65E2EB3F}"/>
              </a:ext>
            </a:extLst>
          </p:cNvPr>
          <p:cNvSpPr txBox="1"/>
          <p:nvPr/>
        </p:nvSpPr>
        <p:spPr>
          <a:xfrm>
            <a:off x="242342" y="1133573"/>
            <a:ext cx="684800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Context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Introduction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to the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physical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problem</a:t>
            </a:r>
            <a:endParaRPr lang="it-IT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endParaRPr lang="it-IT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r>
              <a:rPr lang="it-IT" sz="22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presentation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development</a:t>
            </a:r>
            <a:endParaRPr lang="it-IT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endParaRPr lang="it-IT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 </a:t>
            </a:r>
            <a:r>
              <a:rPr lang="it-IT" sz="22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verification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through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synthetic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scenario</a:t>
            </a: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endParaRPr lang="it-IT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 </a:t>
            </a:r>
            <a:r>
              <a:rPr lang="it-IT" sz="2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benchmarking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with standard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equilibrium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reconstruction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codes</a:t>
            </a:r>
            <a:endParaRPr lang="it-IT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endParaRPr lang="it-IT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 </a:t>
            </a:r>
            <a:r>
              <a:rPr lang="it-IT" sz="22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validation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with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experimental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data from JET (Joint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European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Torus</a:t>
            </a:r>
            <a:r>
              <a:rPr lang="it-IT" sz="2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endParaRPr lang="it-IT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chemeClr val="bg1"/>
              </a:buClr>
              <a:buSzPct val="200000"/>
              <a:buFont typeface="Wingdings" panose="05000000000000000000" pitchFamily="2" charset="2"/>
              <a:buChar char="§"/>
            </a:pPr>
            <a:r>
              <a:rPr lang="it-IT" sz="2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Conclusions</a:t>
            </a:r>
            <a:endParaRPr lang="it-IT" sz="2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752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94FDB-0B43-A3A0-95C4-E051C6E06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B4ADC89-5CE2-CA08-9EE5-2B0D1DDAC35A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7C0F00F-101D-742D-9D6B-0AEBEC90F65D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C927D8F-3903-ADB6-AE74-AE9923819ADF}"/>
              </a:ext>
            </a:extLst>
          </p:cNvPr>
          <p:cNvSpPr txBox="1"/>
          <p:nvPr/>
        </p:nvSpPr>
        <p:spPr>
          <a:xfrm>
            <a:off x="644577" y="96558"/>
            <a:ext cx="10598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Tokamaks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3F784D-2A4C-2B1D-2C17-C87EF416E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1D9160-1ACE-A71B-9625-0A640A18F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4" name="CasellaDiTesto 103">
            <a:extLst>
              <a:ext uri="{FF2B5EF4-FFF2-40B4-BE49-F238E27FC236}">
                <a16:creationId xmlns:a16="http://schemas.microsoft.com/office/drawing/2014/main" id="{5F04045F-98FC-8BE1-119D-624130CD3F68}"/>
              </a:ext>
            </a:extLst>
          </p:cNvPr>
          <p:cNvSpPr txBox="1"/>
          <p:nvPr/>
        </p:nvSpPr>
        <p:spPr>
          <a:xfrm>
            <a:off x="7333704" y="4506654"/>
            <a:ext cx="4322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>
                <a:latin typeface="Cambria" panose="02040503050406030204" pitchFamily="18" charset="0"/>
                <a:ea typeface="Cambria" panose="02040503050406030204" pitchFamily="18" charset="0"/>
              </a:rPr>
              <a:t>Schematic representation of a tokamak [1].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BF7B444B-4F77-612A-1098-7FA3015701CC}"/>
              </a:ext>
            </a:extLst>
          </p:cNvPr>
          <p:cNvSpPr txBox="1"/>
          <p:nvPr/>
        </p:nvSpPr>
        <p:spPr>
          <a:xfrm>
            <a:off x="363780" y="1133640"/>
            <a:ext cx="50663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One of the most challenging physics and engineering systems on Earth:</a:t>
            </a:r>
          </a:p>
          <a:p>
            <a:pPr algn="just"/>
            <a:endParaRPr lang="en-GB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Cambria" panose="02040503050406030204" pitchFamily="18" charset="0"/>
                <a:ea typeface="Cambria" panose="02040503050406030204" pitchFamily="18" charset="0"/>
              </a:rPr>
              <a:t>Multi-physics</a:t>
            </a:r>
          </a:p>
          <a:p>
            <a:pPr marL="342900" indent="-342900"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Multi-scale</a:t>
            </a:r>
          </a:p>
          <a:p>
            <a:pPr marL="342900" indent="-342900"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Cambria" panose="02040503050406030204" pitchFamily="18" charset="0"/>
                <a:ea typeface="Cambria" panose="02040503050406030204" pitchFamily="18" charset="0"/>
              </a:rPr>
              <a:t>Materials</a:t>
            </a:r>
          </a:p>
          <a:p>
            <a:pPr marL="342900" indent="-342900"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Electronics</a:t>
            </a:r>
          </a:p>
          <a:p>
            <a:pPr marL="342900" indent="-342900"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Cambria" panose="02040503050406030204" pitchFamily="18" charset="0"/>
                <a:ea typeface="Cambria" panose="02040503050406030204" pitchFamily="18" charset="0"/>
              </a:rPr>
              <a:t>Mechanics and </a:t>
            </a:r>
            <a:r>
              <a:rPr lang="en-GB" sz="2000" noProof="0" dirty="0" err="1">
                <a:latin typeface="Cambria" panose="02040503050406030204" pitchFamily="18" charset="0"/>
                <a:ea typeface="Cambria" panose="02040503050406030204" pitchFamily="18" charset="0"/>
              </a:rPr>
              <a:t>Thermomechanics</a:t>
            </a:r>
            <a:endParaRPr lang="en-GB" sz="2000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 algn="just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  <a:endParaRPr lang="en-GB" sz="2000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en-GB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5C49182-99A5-F3E3-5D36-C5DB7A121D35}"/>
              </a:ext>
            </a:extLst>
          </p:cNvPr>
          <p:cNvSpPr txBox="1"/>
          <p:nvPr/>
        </p:nvSpPr>
        <p:spPr>
          <a:xfrm>
            <a:off x="280085" y="3998823"/>
            <a:ext cx="6654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One of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harshest environment on Earth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due to high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temperatures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neutron irradiation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difficulty to direct measure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 quantities. 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85D7660-30C7-7B41-E7DE-5F36461619FA}"/>
              </a:ext>
            </a:extLst>
          </p:cNvPr>
          <p:cNvSpPr txBox="1"/>
          <p:nvPr/>
        </p:nvSpPr>
        <p:spPr>
          <a:xfrm>
            <a:off x="363780" y="5442293"/>
            <a:ext cx="11559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Necessity to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reconstruct quantities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when direct measurements are not possible.  </a:t>
            </a:r>
          </a:p>
        </p:txBody>
      </p:sp>
      <p:pic>
        <p:nvPicPr>
          <p:cNvPr id="11" name="Immagine 10" descr="Immagine che contiene testo, schermata&#10;&#10;Il contenuto generato dall'IA potrebbe non essere corretto.">
            <a:extLst>
              <a:ext uri="{FF2B5EF4-FFF2-40B4-BE49-F238E27FC236}">
                <a16:creationId xmlns:a16="http://schemas.microsoft.com/office/drawing/2014/main" id="{01041370-E60A-6519-6911-CB29C3950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0"/>
          <a:stretch>
            <a:fillRect/>
          </a:stretch>
        </p:blipFill>
        <p:spPr>
          <a:xfrm>
            <a:off x="6277831" y="649206"/>
            <a:ext cx="5645860" cy="383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92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B6A69-75DA-7582-2650-5D2DFB02A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0649EFE0-53B8-BA94-AE49-61B26C066D12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E39642F-94A0-E72C-ACB1-2E965796AB5C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A21EFF-6911-0EF5-6D0D-955A78C9020E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Aim: plasma state reconstruction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F6B479-161E-8EE1-CB8D-81FD9DC6F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792CB4-9861-E585-5396-4F1721B32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70AC9DA-DF21-431D-CDE0-D06ECB2A0CD6}"/>
              </a:ext>
            </a:extLst>
          </p:cNvPr>
          <p:cNvSpPr txBox="1">
            <a:spLocks/>
          </p:cNvSpPr>
          <p:nvPr/>
        </p:nvSpPr>
        <p:spPr>
          <a:xfrm>
            <a:off x="552883" y="867138"/>
            <a:ext cx="5160390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80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Equilibrium reconstruction in tokamaks is an </a:t>
            </a:r>
            <a:r>
              <a:rPr lang="en-GB" sz="1800" b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inverse problem</a:t>
            </a:r>
            <a:r>
              <a:rPr lang="en-GB" sz="180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it aims to infer plasma quantities  from measurements. </a:t>
            </a:r>
          </a:p>
          <a:p>
            <a:pPr algn="just"/>
            <a:endParaRPr lang="en-GB" sz="1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magine 14" descr="Immagine che contiene diagramm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005D8D78-6B02-E9A1-944C-06F3E328AD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7" t="6250" r="21463" b="3534"/>
          <a:stretch>
            <a:fillRect/>
          </a:stretch>
        </p:blipFill>
        <p:spPr>
          <a:xfrm>
            <a:off x="401538" y="2091785"/>
            <a:ext cx="2157956" cy="3239339"/>
          </a:xfrm>
          <a:prstGeom prst="rect">
            <a:avLst/>
          </a:prstGeom>
        </p:spPr>
      </p:pic>
      <p:sp>
        <p:nvSpPr>
          <p:cNvPr id="16" name="Freccia a destra 15">
            <a:extLst>
              <a:ext uri="{FF2B5EF4-FFF2-40B4-BE49-F238E27FC236}">
                <a16:creationId xmlns:a16="http://schemas.microsoft.com/office/drawing/2014/main" id="{542E861F-AFB1-755D-BA7E-382F0192D64B}"/>
              </a:ext>
            </a:extLst>
          </p:cNvPr>
          <p:cNvSpPr/>
          <p:nvPr/>
        </p:nvSpPr>
        <p:spPr>
          <a:xfrm>
            <a:off x="2619285" y="3327170"/>
            <a:ext cx="611798" cy="3842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E7BA553-F265-09AE-47AA-FED3434BAF8E}"/>
              </a:ext>
            </a:extLst>
          </p:cNvPr>
          <p:cNvSpPr txBox="1"/>
          <p:nvPr/>
        </p:nvSpPr>
        <p:spPr>
          <a:xfrm>
            <a:off x="303671" y="5455111"/>
            <a:ext cx="2558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>
                <a:latin typeface="Cambria" panose="02040503050406030204" pitchFamily="18" charset="0"/>
                <a:ea typeface="Cambria" panose="02040503050406030204" pitchFamily="18" charset="0"/>
              </a:rPr>
              <a:t>Diagnostics schematic representation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1DDB33E-9B6C-848B-F335-27A92995D8A2}"/>
              </a:ext>
            </a:extLst>
          </p:cNvPr>
          <p:cNvSpPr txBox="1"/>
          <p:nvPr/>
        </p:nvSpPr>
        <p:spPr>
          <a:xfrm>
            <a:off x="3553633" y="5376686"/>
            <a:ext cx="2095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>
                <a:latin typeface="Cambria" panose="02040503050406030204" pitchFamily="18" charset="0"/>
                <a:ea typeface="Cambria" panose="02040503050406030204" pitchFamily="18" charset="0"/>
              </a:rPr>
              <a:t>Inferred plasma density</a:t>
            </a:r>
          </a:p>
        </p:txBody>
      </p:sp>
      <p:pic>
        <p:nvPicPr>
          <p:cNvPr id="21" name="Immagine 20" descr="Immagine che contiene testo, schermata, Policromia, diagramma&#10;&#10;Il contenuto generato dall'IA potrebbe non essere corretto.">
            <a:extLst>
              <a:ext uri="{FF2B5EF4-FFF2-40B4-BE49-F238E27FC236}">
                <a16:creationId xmlns:a16="http://schemas.microsoft.com/office/drawing/2014/main" id="{B5DEBE50-13C0-F4D2-147A-9D2FE2B70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23" t="4792" r="17737" b="49272"/>
          <a:stretch>
            <a:fillRect/>
          </a:stretch>
        </p:blipFill>
        <p:spPr>
          <a:xfrm>
            <a:off x="3283158" y="1993293"/>
            <a:ext cx="2365879" cy="3288363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1C4013A-CED7-52E3-4886-3989E16C5079}"/>
              </a:ext>
            </a:extLst>
          </p:cNvPr>
          <p:cNvSpPr txBox="1">
            <a:spLocks/>
          </p:cNvSpPr>
          <p:nvPr/>
        </p:nvSpPr>
        <p:spPr>
          <a:xfrm>
            <a:off x="5962485" y="865821"/>
            <a:ext cx="5381869" cy="495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Reconstructing the plasma state is </a:t>
            </a:r>
            <a:r>
              <a:rPr lang="en-GB" sz="18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fundamental</a:t>
            </a:r>
          </a:p>
          <a:p>
            <a:pPr algn="just"/>
            <a:endParaRPr lang="en-GB" sz="1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0EAF5FB9-177C-35B7-F5F7-3D9C9A41400B}"/>
              </a:ext>
            </a:extLst>
          </p:cNvPr>
          <p:cNvCxnSpPr/>
          <p:nvPr/>
        </p:nvCxnSpPr>
        <p:spPr>
          <a:xfrm>
            <a:off x="5947646" y="1516998"/>
            <a:ext cx="0" cy="4445755"/>
          </a:xfrm>
          <a:prstGeom prst="line">
            <a:avLst/>
          </a:prstGeom>
          <a:ln w="28575">
            <a:solidFill>
              <a:srgbClr val="1F4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57A0D247-3C37-20B0-6353-29A31096C92B}"/>
              </a:ext>
            </a:extLst>
          </p:cNvPr>
          <p:cNvGrpSpPr/>
          <p:nvPr/>
        </p:nvGrpSpPr>
        <p:grpSpPr>
          <a:xfrm>
            <a:off x="6096000" y="1361193"/>
            <a:ext cx="5450454" cy="3795855"/>
            <a:chOff x="375258" y="1408865"/>
            <a:chExt cx="13646524" cy="3795855"/>
          </a:xfrm>
        </p:grpSpPr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A1BEB715-8883-E578-F804-9CCEF648F081}"/>
                </a:ext>
              </a:extLst>
            </p:cNvPr>
            <p:cNvSpPr txBox="1"/>
            <p:nvPr/>
          </p:nvSpPr>
          <p:spPr>
            <a:xfrm>
              <a:off x="1190776" y="2410109"/>
              <a:ext cx="3207270" cy="40011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Control</a:t>
              </a:r>
              <a:endParaRPr lang="en-GB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8602C773-17B5-DA4E-5B3B-57BBCC409CA6}"/>
                </a:ext>
              </a:extLst>
            </p:cNvPr>
            <p:cNvSpPr txBox="1"/>
            <p:nvPr/>
          </p:nvSpPr>
          <p:spPr>
            <a:xfrm>
              <a:off x="375258" y="4080911"/>
              <a:ext cx="4756264" cy="7078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Real-time </a:t>
              </a:r>
              <a:r>
                <a:rPr lang="it-IT" sz="20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requirements</a:t>
              </a:r>
              <a:endParaRPr lang="en-GB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5B734280-9E31-CD52-B4E1-6FE181ECE034}"/>
                </a:ext>
              </a:extLst>
            </p:cNvPr>
            <p:cNvSpPr txBox="1"/>
            <p:nvPr/>
          </p:nvSpPr>
          <p:spPr>
            <a:xfrm>
              <a:off x="6549763" y="2498103"/>
              <a:ext cx="7472019" cy="707886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Physics </a:t>
              </a:r>
              <a:r>
                <a:rPr lang="it-IT" sz="20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unknowns</a:t>
              </a:r>
              <a:r>
                <a:rPr lang="it-IT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it-IT" sz="20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discovery</a:t>
              </a:r>
              <a:endParaRPr lang="en-GB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76A683B4-E230-847E-374D-E0897163BCBC}"/>
                </a:ext>
              </a:extLst>
            </p:cNvPr>
            <p:cNvSpPr txBox="1"/>
            <p:nvPr/>
          </p:nvSpPr>
          <p:spPr>
            <a:xfrm>
              <a:off x="7449292" y="4189057"/>
              <a:ext cx="5700870" cy="1015663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Accuracy</a:t>
              </a:r>
              <a:r>
                <a:rPr lang="it-IT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it-IT" sz="20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flexibility</a:t>
              </a:r>
              <a:r>
                <a:rPr lang="it-IT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 and </a:t>
              </a:r>
              <a:r>
                <a:rPr lang="it-IT" sz="20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modularity</a:t>
              </a:r>
              <a:r>
                <a:rPr lang="it-IT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it-IT" sz="2000" dirty="0" err="1">
                  <a:latin typeface="Cambria" panose="02040503050406030204" pitchFamily="18" charset="0"/>
                  <a:ea typeface="Cambria" panose="02040503050406030204" pitchFamily="18" charset="0"/>
                </a:rPr>
                <a:t>requirements</a:t>
              </a:r>
              <a:endParaRPr lang="en-GB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33" name="Connettore a gomito 32">
              <a:extLst>
                <a:ext uri="{FF2B5EF4-FFF2-40B4-BE49-F238E27FC236}">
                  <a16:creationId xmlns:a16="http://schemas.microsoft.com/office/drawing/2014/main" id="{101D143D-264E-24F8-01B0-CD7C60B54363}"/>
                </a:ext>
              </a:extLst>
            </p:cNvPr>
            <p:cNvCxnSpPr>
              <a:cxnSpLocks/>
              <a:stCxn id="22" idx="2"/>
              <a:endCxn id="29" idx="0"/>
            </p:cNvCxnSpPr>
            <p:nvPr/>
          </p:nvCxnSpPr>
          <p:spPr>
            <a:xfrm rot="5400000">
              <a:off x="4285772" y="-82494"/>
              <a:ext cx="1001244" cy="3983962"/>
            </a:xfrm>
            <a:prstGeom prst="bentConnector3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a gomito 34">
              <a:extLst>
                <a:ext uri="{FF2B5EF4-FFF2-40B4-BE49-F238E27FC236}">
                  <a16:creationId xmlns:a16="http://schemas.microsoft.com/office/drawing/2014/main" id="{64235598-B0AC-928C-D206-80F4F57E8986}"/>
                </a:ext>
              </a:extLst>
            </p:cNvPr>
            <p:cNvCxnSpPr>
              <a:cxnSpLocks/>
              <a:stCxn id="22" idx="2"/>
              <a:endCxn id="31" idx="0"/>
            </p:cNvCxnSpPr>
            <p:nvPr/>
          </p:nvCxnSpPr>
          <p:spPr>
            <a:xfrm rot="16200000" flipH="1">
              <a:off x="7987453" y="199785"/>
              <a:ext cx="1089238" cy="3507398"/>
            </a:xfrm>
            <a:prstGeom prst="bentConnector3">
              <a:avLst>
                <a:gd name="adj1" fmla="val 46350"/>
              </a:avLst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2 35">
              <a:extLst>
                <a:ext uri="{FF2B5EF4-FFF2-40B4-BE49-F238E27FC236}">
                  <a16:creationId xmlns:a16="http://schemas.microsoft.com/office/drawing/2014/main" id="{E472A09F-1C37-65A8-FA89-1403ADAB579B}"/>
                </a:ext>
              </a:extLst>
            </p:cNvPr>
            <p:cNvCxnSpPr>
              <a:cxnSpLocks/>
              <a:stCxn id="29" idx="2"/>
              <a:endCxn id="30" idx="0"/>
            </p:cNvCxnSpPr>
            <p:nvPr/>
          </p:nvCxnSpPr>
          <p:spPr>
            <a:xfrm flipH="1">
              <a:off x="2753391" y="2810219"/>
              <a:ext cx="41021" cy="127069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2 36">
              <a:extLst>
                <a:ext uri="{FF2B5EF4-FFF2-40B4-BE49-F238E27FC236}">
                  <a16:creationId xmlns:a16="http://schemas.microsoft.com/office/drawing/2014/main" id="{6AFF4256-9C39-83D0-C9DC-4887B3967CAB}"/>
                </a:ext>
              </a:extLst>
            </p:cNvPr>
            <p:cNvCxnSpPr>
              <a:cxnSpLocks/>
              <a:stCxn id="31" idx="2"/>
              <a:endCxn id="32" idx="0"/>
            </p:cNvCxnSpPr>
            <p:nvPr/>
          </p:nvCxnSpPr>
          <p:spPr>
            <a:xfrm>
              <a:off x="10285773" y="3205989"/>
              <a:ext cx="13956" cy="983068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B3EF5D6E-3CC5-426B-6DD0-CBF65CC599DC}"/>
              </a:ext>
            </a:extLst>
          </p:cNvPr>
          <p:cNvGrpSpPr/>
          <p:nvPr/>
        </p:nvGrpSpPr>
        <p:grpSpPr>
          <a:xfrm>
            <a:off x="8448403" y="1499399"/>
            <a:ext cx="3593758" cy="3877288"/>
            <a:chOff x="6095998" y="1751235"/>
            <a:chExt cx="6006268" cy="2660699"/>
          </a:xfrm>
        </p:grpSpPr>
        <p:sp>
          <p:nvSpPr>
            <p:cNvPr id="39" name="Rettangolo 38">
              <a:extLst>
                <a:ext uri="{FF2B5EF4-FFF2-40B4-BE49-F238E27FC236}">
                  <a16:creationId xmlns:a16="http://schemas.microsoft.com/office/drawing/2014/main" id="{6FB022CC-7FE9-6365-122D-2BC93210544F}"/>
                </a:ext>
              </a:extLst>
            </p:cNvPr>
            <p:cNvSpPr/>
            <p:nvPr/>
          </p:nvSpPr>
          <p:spPr>
            <a:xfrm>
              <a:off x="6095998" y="2263516"/>
              <a:ext cx="5518731" cy="2148418"/>
            </a:xfrm>
            <a:prstGeom prst="rect">
              <a:avLst/>
            </a:prstGeom>
            <a:noFill/>
            <a:ln>
              <a:solidFill>
                <a:srgbClr val="00206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57FF51E9-A2B2-F1D3-4CE4-40E38EFEB277}"/>
                </a:ext>
              </a:extLst>
            </p:cNvPr>
            <p:cNvSpPr txBox="1"/>
            <p:nvPr/>
          </p:nvSpPr>
          <p:spPr>
            <a:xfrm>
              <a:off x="9088688" y="1751235"/>
              <a:ext cx="3013578" cy="528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200" b="1" i="1" dirty="0">
                  <a:solidFill>
                    <a:srgbClr val="002060"/>
                  </a:solidFill>
                  <a:latin typeface="Dreaming Outloud Pro" panose="020F0502020204030204" pitchFamily="66" charset="0"/>
                  <a:cs typeface="Dreaming Outloud Pro" panose="020F0502020204030204" pitchFamily="66" charset="0"/>
                </a:rPr>
                <a:t>This thesis’ context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295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2BD37-2BF5-8B6C-5A6F-4E99ED472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3D6C2D3-C32F-83C3-1AB8-2332C41BF560}"/>
              </a:ext>
            </a:extLst>
          </p:cNvPr>
          <p:cNvSpPr/>
          <p:nvPr/>
        </p:nvSpPr>
        <p:spPr>
          <a:xfrm>
            <a:off x="434715" y="0"/>
            <a:ext cx="209861" cy="109428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65A75BD-EB59-882B-48F0-636BAD5229A5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0CD5237-1BB4-BD4F-327D-EFE3E8E28668}"/>
              </a:ext>
            </a:extLst>
          </p:cNvPr>
          <p:cNvSpPr txBox="1"/>
          <p:nvPr/>
        </p:nvSpPr>
        <p:spPr>
          <a:xfrm>
            <a:off x="644576" y="96558"/>
            <a:ext cx="112726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Aim: multi-diagnostics plasma state reconstruction with Physics-Informed Neural Networks (PINNs)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6516BCF-B955-7303-1DD8-5EB5EE0F1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A3D6B4-DC60-9CFA-A30B-B9C7D0EBF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3FBE7D8-6FCD-BAF8-DA4D-FBEE4FB4CC16}"/>
              </a:ext>
            </a:extLst>
          </p:cNvPr>
          <p:cNvSpPr txBox="1"/>
          <p:nvPr/>
        </p:nvSpPr>
        <p:spPr>
          <a:xfrm>
            <a:off x="809469" y="1270334"/>
            <a:ext cx="10544331" cy="132343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aim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is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to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develop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a 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accurate,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flexible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, and modular 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tool for plasma state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reconstruction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in the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equilibrium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condition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post-pulse analyses for physics interpretation and knowledge discovery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(to aid engineering design of future machines)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endParaRPr lang="it-IT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E39675B-2B36-9EE4-6E11-F21F9ECC9739}"/>
              </a:ext>
            </a:extLst>
          </p:cNvPr>
          <p:cNvSpPr txBox="1"/>
          <p:nvPr/>
        </p:nvSpPr>
        <p:spPr>
          <a:xfrm>
            <a:off x="539645" y="2678947"/>
            <a:ext cx="4451294" cy="283154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rgbClr val="F431A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Diagnostics</a:t>
            </a:r>
            <a:endParaRPr lang="it-IT" sz="2000" b="1" dirty="0">
              <a:solidFill>
                <a:srgbClr val="F431A3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it-IT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Increasing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the 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amount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of information (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adopting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a </a:t>
            </a:r>
            <a:r>
              <a:rPr lang="it-IT" b="1" dirty="0">
                <a:solidFill>
                  <a:srgbClr val="F431A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multi-</a:t>
            </a:r>
            <a:r>
              <a:rPr lang="it-IT" b="1" dirty="0" err="1">
                <a:solidFill>
                  <a:srgbClr val="F431A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diagnostics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approach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rgbClr val="F431A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High-fidelity </a:t>
            </a:r>
            <a:r>
              <a:rPr lang="it-IT" b="1" dirty="0" err="1">
                <a:solidFill>
                  <a:srgbClr val="F431A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modelling</a:t>
            </a:r>
            <a:r>
              <a:rPr lang="it-IT" b="1" dirty="0">
                <a:solidFill>
                  <a:srgbClr val="F431A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diagnostics</a:t>
            </a:r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rgbClr val="F431A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Outlier</a:t>
            </a:r>
            <a:r>
              <a:rPr lang="it-IT" b="1" dirty="0">
                <a:solidFill>
                  <a:srgbClr val="F431A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management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9A6BB51-60B5-6634-2104-1D3FECC2E672}"/>
              </a:ext>
            </a:extLst>
          </p:cNvPr>
          <p:cNvSpPr txBox="1"/>
          <p:nvPr/>
        </p:nvSpPr>
        <p:spPr>
          <a:xfrm>
            <a:off x="5547622" y="3337717"/>
            <a:ext cx="756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2894CF1-857D-A2AC-E628-4C84F666B4DE}"/>
              </a:ext>
            </a:extLst>
          </p:cNvPr>
          <p:cNvSpPr txBox="1"/>
          <p:nvPr/>
        </p:nvSpPr>
        <p:spPr>
          <a:xfrm>
            <a:off x="6861251" y="2678947"/>
            <a:ext cx="4820156" cy="172354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rgbClr val="FD6A5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Physics</a:t>
            </a:r>
            <a:endParaRPr lang="it-IT" sz="2000" b="1" dirty="0">
              <a:solidFill>
                <a:srgbClr val="FD6A5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it-IT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 err="1">
                <a:solidFill>
                  <a:srgbClr val="FD6A5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Removing</a:t>
            </a:r>
            <a:r>
              <a:rPr lang="it-IT" dirty="0">
                <a:solidFill>
                  <a:srgbClr val="FD6A5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dirty="0" err="1">
                <a:solidFill>
                  <a:srgbClr val="FD6A5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simplifying</a:t>
            </a:r>
            <a:r>
              <a:rPr lang="it-IT" dirty="0">
                <a:solidFill>
                  <a:srgbClr val="FD6A5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dirty="0" err="1">
                <a:solidFill>
                  <a:srgbClr val="FD6A5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assumptions</a:t>
            </a:r>
            <a:r>
              <a:rPr lang="it-IT" dirty="0">
                <a:solidFill>
                  <a:srgbClr val="FD6A5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it-IT" dirty="0" err="1">
                <a:latin typeface="Cambria" panose="02040503050406030204" pitchFamily="18" charset="0"/>
                <a:ea typeface="Cambria" panose="02040503050406030204" pitchFamily="18" charset="0"/>
              </a:rPr>
              <a:t>get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 to a complete model.</a:t>
            </a:r>
          </a:p>
          <a:p>
            <a:pPr algn="ctr"/>
            <a:endParaRPr lang="it-IT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F57AF44-79A5-DE5A-E57E-67E0C2E73EAA}"/>
              </a:ext>
            </a:extLst>
          </p:cNvPr>
          <p:cNvSpPr txBox="1"/>
          <p:nvPr/>
        </p:nvSpPr>
        <p:spPr>
          <a:xfrm>
            <a:off x="2878758" y="5357814"/>
            <a:ext cx="60946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adopted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is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a </a:t>
            </a:r>
            <a:r>
              <a:rPr lang="it-IT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Physics-Informed</a:t>
            </a:r>
            <a:r>
              <a:rPr lang="it-IT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Neural</a:t>
            </a:r>
            <a:r>
              <a:rPr lang="it-IT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Network (PINN).</a:t>
            </a:r>
            <a:endParaRPr lang="en-GB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F0CB2669-AE7A-09A6-2B09-94AD10CDFC5E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926094" y="3737827"/>
            <a:ext cx="1" cy="16199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tangolo 7">
            <a:extLst>
              <a:ext uri="{FF2B5EF4-FFF2-40B4-BE49-F238E27FC236}">
                <a16:creationId xmlns:a16="http://schemas.microsoft.com/office/drawing/2014/main" id="{2CE250AA-3D0E-EF15-105C-094F7404EE47}"/>
              </a:ext>
            </a:extLst>
          </p:cNvPr>
          <p:cNvSpPr/>
          <p:nvPr/>
        </p:nvSpPr>
        <p:spPr>
          <a:xfrm>
            <a:off x="523702" y="2678947"/>
            <a:ext cx="4467229" cy="2549758"/>
          </a:xfrm>
          <a:prstGeom prst="rect">
            <a:avLst/>
          </a:prstGeom>
          <a:noFill/>
          <a:ln>
            <a:solidFill>
              <a:srgbClr val="F431A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58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EDB7D-6E2F-7208-068C-6835F57C5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DE34A5CE-143E-2BC3-59BA-76626B58F09B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D8157F7-ABE5-247E-ADAF-8D3B4E8799A0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10991BF-0F02-B9B2-D71C-588F25241CDE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Fully-Connected Neural Network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CD8857-D5B1-AD3D-1E74-A4376CE0C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5CF372-8457-18E1-D0AD-6335BAEF9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39C915A-7ED6-509E-513D-074AC4476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2584777"/>
            <a:ext cx="9567938" cy="37424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31">
                <a:extLst>
                  <a:ext uri="{FF2B5EF4-FFF2-40B4-BE49-F238E27FC236}">
                    <a16:creationId xmlns:a16="http://schemas.microsoft.com/office/drawing/2014/main" id="{DD356A47-D53D-E089-2D06-B23E5096F284}"/>
                  </a:ext>
                </a:extLst>
              </p:cNvPr>
              <p:cNvSpPr txBox="1"/>
              <p:nvPr/>
            </p:nvSpPr>
            <p:spPr>
              <a:xfrm>
                <a:off x="360040" y="842640"/>
                <a:ext cx="111780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GB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A neural network (NN) is a </a:t>
                </a:r>
                <a:r>
                  <a:rPr lang="en-GB" b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mathematical model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GB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defined by several </a:t>
                </a:r>
                <a:r>
                  <a:rPr lang="en-GB" b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parameters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GB" b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that, given the </a:t>
                </a:r>
                <a:r>
                  <a:rPr lang="en-GB" b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features (or inputs)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GB" b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GB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returns the </a:t>
                </a:r>
                <a:r>
                  <a:rPr lang="en-GB" b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targets (or outputs)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en-GB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 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𝜽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</m:d>
                  </m:oMath>
                </a14:m>
                <a:endParaRPr lang="en-GB" b="1" noProof="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31">
                <a:extLst>
                  <a:ext uri="{FF2B5EF4-FFF2-40B4-BE49-F238E27FC236}">
                    <a16:creationId xmlns:a16="http://schemas.microsoft.com/office/drawing/2014/main" id="{DD356A47-D53D-E089-2D06-B23E5096F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40" y="842640"/>
                <a:ext cx="11178073" cy="646331"/>
              </a:xfrm>
              <a:prstGeom prst="rect">
                <a:avLst/>
              </a:prstGeom>
              <a:blipFill>
                <a:blip r:embed="rId3"/>
                <a:stretch>
                  <a:fillRect l="-436" t="-5660" r="-491" b="-1320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35">
                <a:extLst>
                  <a:ext uri="{FF2B5EF4-FFF2-40B4-BE49-F238E27FC236}">
                    <a16:creationId xmlns:a16="http://schemas.microsoft.com/office/drawing/2014/main" id="{5692F31C-0E43-DAF6-2DC4-756237379EAF}"/>
                  </a:ext>
                </a:extLst>
              </p:cNvPr>
              <p:cNvSpPr txBox="1"/>
              <p:nvPr/>
            </p:nvSpPr>
            <p:spPr>
              <a:xfrm>
                <a:off x="360040" y="1575209"/>
                <a:ext cx="1131766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GB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From the </a:t>
                </a:r>
                <a:r>
                  <a:rPr lang="en-GB" b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universal approximation theorem</a:t>
                </a:r>
                <a:r>
                  <a:rPr lang="en-GB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we can assert that: </a:t>
                </a:r>
                <a:r>
                  <a:rPr lang="en-GB" b="1" i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“a sufficiently deep neural network can approximate any function”</a:t>
                </a:r>
                <a:r>
                  <a:rPr lang="en-GB" i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GB" b="1" i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GB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The process to tune the parameters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GB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is known as </a:t>
                </a:r>
                <a:r>
                  <a:rPr lang="en-GB" b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training.</a:t>
                </a:r>
              </a:p>
              <a:p>
                <a:pPr algn="just"/>
                <a:endParaRPr lang="en-GB" b="1" i="1" noProof="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35">
                <a:extLst>
                  <a:ext uri="{FF2B5EF4-FFF2-40B4-BE49-F238E27FC236}">
                    <a16:creationId xmlns:a16="http://schemas.microsoft.com/office/drawing/2014/main" id="{5692F31C-0E43-DAF6-2DC4-756237379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40" y="1575209"/>
                <a:ext cx="11317666" cy="923330"/>
              </a:xfrm>
              <a:prstGeom prst="rect">
                <a:avLst/>
              </a:prstGeom>
              <a:blipFill>
                <a:blip r:embed="rId4"/>
                <a:stretch>
                  <a:fillRect l="-431" t="-3947" r="-48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6905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603CD-B741-3357-09D8-6059B6945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0F44818E-C6E6-4D4E-CABD-B48429E2119C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0CE4229-11FE-32C0-1B5A-658F8B2EF53D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F0AE9B9-44B6-8076-45ED-EA4935FFCF52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Physics-Informed Neural Networks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B7D805-20DC-FF92-FDB7-153D798AA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9CCAB1-15C2-60A2-90F1-62225ADE7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791F069-775D-C7C7-5618-689443F07B1E}"/>
              </a:ext>
            </a:extLst>
          </p:cNvPr>
          <p:cNvSpPr txBox="1"/>
          <p:nvPr/>
        </p:nvSpPr>
        <p:spPr>
          <a:xfrm>
            <a:off x="434715" y="936007"/>
            <a:ext cx="113218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002060"/>
              </a:buClr>
              <a:buSzPct val="200000"/>
            </a:pP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PINNs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are a deep learning methodology that </a:t>
            </a:r>
            <a:r>
              <a:rPr lang="en-GB" sz="2000" b="1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combines information 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about the </a:t>
            </a:r>
            <a:r>
              <a:rPr lang="en-GB" sz="2000" b="1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governing physical equations and measurements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(First article on PINNs is from 2019 [2])</a:t>
            </a:r>
          </a:p>
          <a:p>
            <a:pPr algn="just"/>
            <a:endParaRPr lang="en-GB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satisfaction of physics equations avoids the overfitting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of noise or outliers (noise and outliers are not solution of the PDE). So, the algorithm can be used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“diagnose diagnostics” and cross-calibration.</a:t>
            </a: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endParaRPr lang="en-GB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They are a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meshless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approach (characterised by a feature called </a:t>
            </a:r>
            <a:r>
              <a:rPr lang="en-GB" sz="20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super-resolution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– see backup slide) that are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powerful to support the physics discovery in high-resolved zones of interest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Physics-guided extrapolation</a:t>
            </a: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endParaRPr lang="en-GB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integration of new physical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constraints or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models and of new diagnostics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the model is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very easy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by an operational point of view. </a:t>
            </a: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endParaRPr lang="en-GB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Despite their potentialities, PINNs training requires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specific training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 each scenario, and significant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computational time (~hours)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so they are not suitable for real-time applications.</a:t>
            </a:r>
            <a:endParaRPr lang="it-IT" sz="2000" noProof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B2DF5AD-FF93-B4CF-2D41-27316C73BFA9}"/>
              </a:ext>
            </a:extLst>
          </p:cNvPr>
          <p:cNvSpPr txBox="1"/>
          <p:nvPr/>
        </p:nvSpPr>
        <p:spPr>
          <a:xfrm>
            <a:off x="968115" y="5899099"/>
            <a:ext cx="10544331" cy="40011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In this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application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, PINN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is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used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as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equations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solver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GB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75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071F-23CF-DF82-F3AD-F2295F61E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C8950CF-5757-C6A1-656C-EA7557882247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2D7E503-131B-6E56-D4F3-635E2035F159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09C3BD4-89D7-C64A-2A1F-455E3F32874E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Physics…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213A97D-6A61-B6CA-3C49-D4AB8D081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8A2F6A-C093-EE27-A48C-8DB2367F1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F9F788E-CA27-2ECA-BF2D-C18753432D1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715" y="658498"/>
                <a:ext cx="11077731" cy="57715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buClr>
                    <a:srgbClr val="FE695D"/>
                  </a:buClr>
                  <a:buSzPct val="200000"/>
                </a:pP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Governing equations of the problem are the 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magneto-hydrodynamics equations (MHD) 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which are partial differential equations (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PDE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).  </a:t>
                </a:r>
              </a:p>
              <a:p>
                <a:pPr algn="just">
                  <a:buClr>
                    <a:srgbClr val="FE695D"/>
                  </a:buClr>
                  <a:buSzPct val="200000"/>
                </a:pPr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Clr>
                    <a:srgbClr val="002060"/>
                  </a:buClr>
                  <a:buSzPct val="200000"/>
                  <a:buFont typeface="Wingdings" panose="05000000000000000000" pitchFamily="2" charset="2"/>
                  <a:buChar char="§"/>
                </a:pP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Assumptions made in this work: 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ideal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steady-state, static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MHD and 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toroidal symmetry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en-GB" sz="2000" b="1" i="1" dirty="0">
                  <a:solidFill>
                    <a:srgbClr val="1F497D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GB" sz="20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000" b="1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GB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GB" sz="2000" b="1" i="1">
                                  <a:latin typeface="Cambria Math" panose="02040503050406030204" pitchFamily="18" charset="0"/>
                                </a:rPr>
                                <m:t>𝑱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0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GB" sz="2000" b="1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2000" b="1" i="1">
                                  <a:latin typeface="Cambria Math" panose="02040503050406030204" pitchFamily="18" charset="0"/>
                                </a:rPr>
                                <m:t>𝑱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000" b="1" i="1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000" b="1" i="1" dirty="0">
                  <a:solidFill>
                    <a:srgbClr val="1F497D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Under these assumptions, the previous equations can be written as the 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Grad-Shafranov equation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a differential equation in 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</m:oMath>
                </a14:m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(magnetic flux).</a:t>
                </a:r>
              </a:p>
              <a:p>
                <a:pPr marL="285750" indent="-285750" algn="just">
                  <a:buClr>
                    <a:srgbClr val="FE695D"/>
                  </a:buClr>
                  <a:buSzPct val="200000"/>
                  <a:buFont typeface="Wingdings" panose="05000000000000000000" pitchFamily="2" charset="2"/>
                  <a:buChar char="§"/>
                </a:pPr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Clr>
                    <a:srgbClr val="002060"/>
                  </a:buClr>
                  <a:buSzPct val="200000"/>
                  <a:buFont typeface="Wingdings" panose="05000000000000000000" pitchFamily="2" charset="2"/>
                  <a:buChar char="§"/>
                </a:pP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For what concerns 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kinetic profiles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we made the single fluid assumption, and so: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000" i="1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en-GB" sz="20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𝑒𝑁𝑇</m:t>
                      </m:r>
                    </m:oMath>
                  </m:oMathPara>
                </a14:m>
                <a:endParaRPr lang="en-GB" sz="2000" b="1" i="1" dirty="0">
                  <a:solidFill>
                    <a:srgbClr val="1F497D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BF9F788E-CA27-2ECA-BF2D-C18753432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15" y="658498"/>
                <a:ext cx="11077731" cy="5771575"/>
              </a:xfrm>
              <a:prstGeom prst="rect">
                <a:avLst/>
              </a:prstGeom>
              <a:blipFill>
                <a:blip r:embed="rId2"/>
                <a:stretch>
                  <a:fillRect l="-1760" t="-1056" r="-5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F576557-CB0A-FBBF-A8B8-AA5F979A9D07}"/>
                  </a:ext>
                </a:extLst>
              </p:cNvPr>
              <p:cNvSpPr txBox="1"/>
              <p:nvPr/>
            </p:nvSpPr>
            <p:spPr>
              <a:xfrm>
                <a:off x="4937382" y="4107658"/>
                <a:ext cx="4229100" cy="7655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it-IT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p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it-IT" i="0">
                          <a:latin typeface="Cambria Math" panose="02040503050406030204" pitchFamily="18" charset="0"/>
                        </a:rPr>
                        <m:t>= −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it-IT" i="0">
                              <a:latin typeface="Cambria Math" panose="02040503050406030204" pitchFamily="18" charset="0"/>
                            </a:rPr>
                            <m:t>p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sub>
                              </m:s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it-IT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it-IT" i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F576557-CB0A-FBBF-A8B8-AA5F979A9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382" y="4107658"/>
                <a:ext cx="4229100" cy="7655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31E05676-99FA-0110-0B3E-61F50F93A306}"/>
              </a:ext>
            </a:extLst>
          </p:cNvPr>
          <p:cNvSpPr txBox="1"/>
          <p:nvPr/>
        </p:nvSpPr>
        <p:spPr>
          <a:xfrm>
            <a:off x="6899080" y="2986538"/>
            <a:ext cx="2403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Equilibrium equation</a:t>
            </a:r>
          </a:p>
        </p:txBody>
      </p: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6920E699-EA2F-A818-66E6-8F9D6125B934}"/>
              </a:ext>
            </a:extLst>
          </p:cNvPr>
          <p:cNvGrpSpPr/>
          <p:nvPr/>
        </p:nvGrpSpPr>
        <p:grpSpPr>
          <a:xfrm>
            <a:off x="9497351" y="1701967"/>
            <a:ext cx="2160000" cy="2222507"/>
            <a:chOff x="9497351" y="1701967"/>
            <a:chExt cx="2160000" cy="2222507"/>
          </a:xfrm>
        </p:grpSpPr>
        <p:grpSp>
          <p:nvGrpSpPr>
            <p:cNvPr id="84" name="Gruppo 83">
              <a:extLst>
                <a:ext uri="{FF2B5EF4-FFF2-40B4-BE49-F238E27FC236}">
                  <a16:creationId xmlns:a16="http://schemas.microsoft.com/office/drawing/2014/main" id="{A933600C-8806-1396-7DC3-2A466BB481B4}"/>
                </a:ext>
              </a:extLst>
            </p:cNvPr>
            <p:cNvGrpSpPr/>
            <p:nvPr/>
          </p:nvGrpSpPr>
          <p:grpSpPr>
            <a:xfrm>
              <a:off x="9497351" y="1744286"/>
              <a:ext cx="2160000" cy="2180188"/>
              <a:chOff x="9255906" y="1974762"/>
              <a:chExt cx="2160000" cy="2180188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8" name="Ovale 7">
                <a:extLst>
                  <a:ext uri="{FF2B5EF4-FFF2-40B4-BE49-F238E27FC236}">
                    <a16:creationId xmlns:a16="http://schemas.microsoft.com/office/drawing/2014/main" id="{DA78EC82-1179-65A4-CC5E-99005875CB65}"/>
                  </a:ext>
                </a:extLst>
              </p:cNvPr>
              <p:cNvSpPr/>
              <p:nvPr/>
            </p:nvSpPr>
            <p:spPr>
              <a:xfrm>
                <a:off x="9615906" y="2334762"/>
                <a:ext cx="1440000" cy="1440000"/>
              </a:xfrm>
              <a:prstGeom prst="ellipse">
                <a:avLst/>
              </a:prstGeom>
              <a:grpFill/>
              <a:ln>
                <a:solidFill>
                  <a:srgbClr val="00206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plasma</a:t>
                </a:r>
              </a:p>
            </p:txBody>
          </p:sp>
          <p:cxnSp>
            <p:nvCxnSpPr>
              <p:cNvPr id="21" name="Connettore 2 20">
                <a:extLst>
                  <a:ext uri="{FF2B5EF4-FFF2-40B4-BE49-F238E27FC236}">
                    <a16:creationId xmlns:a16="http://schemas.microsoft.com/office/drawing/2014/main" id="{AE5960D4-EDF1-1370-B962-299E8171600F}"/>
                  </a:ext>
                </a:extLst>
              </p:cNvPr>
              <p:cNvCxnSpPr>
                <a:cxnSpLocks/>
                <a:endCxn id="8" idx="1"/>
              </p:cNvCxnSpPr>
              <p:nvPr/>
            </p:nvCxnSpPr>
            <p:spPr>
              <a:xfrm>
                <a:off x="9572231" y="2291087"/>
                <a:ext cx="254558" cy="254558"/>
              </a:xfrm>
              <a:prstGeom prst="straightConnector1">
                <a:avLst/>
              </a:prstGeom>
              <a:grpFill/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ttore 2 23">
                <a:extLst>
                  <a:ext uri="{FF2B5EF4-FFF2-40B4-BE49-F238E27FC236}">
                    <a16:creationId xmlns:a16="http://schemas.microsoft.com/office/drawing/2014/main" id="{17005597-DB29-287C-1FEF-50B9422EEF17}"/>
                  </a:ext>
                </a:extLst>
              </p:cNvPr>
              <p:cNvCxnSpPr>
                <a:cxnSpLocks/>
                <a:endCxn id="8" idx="0"/>
              </p:cNvCxnSpPr>
              <p:nvPr/>
            </p:nvCxnSpPr>
            <p:spPr>
              <a:xfrm>
                <a:off x="10335906" y="1974762"/>
                <a:ext cx="0" cy="360000"/>
              </a:xfrm>
              <a:prstGeom prst="straightConnector1">
                <a:avLst/>
              </a:prstGeom>
              <a:grpFill/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2 27">
                <a:extLst>
                  <a:ext uri="{FF2B5EF4-FFF2-40B4-BE49-F238E27FC236}">
                    <a16:creationId xmlns:a16="http://schemas.microsoft.com/office/drawing/2014/main" id="{CF4A1A34-152F-41B3-D07A-0508A1AAC8F9}"/>
                  </a:ext>
                </a:extLst>
              </p:cNvPr>
              <p:cNvCxnSpPr>
                <a:cxnSpLocks/>
                <a:endCxn id="8" idx="7"/>
              </p:cNvCxnSpPr>
              <p:nvPr/>
            </p:nvCxnSpPr>
            <p:spPr>
              <a:xfrm flipH="1">
                <a:off x="10845023" y="2334762"/>
                <a:ext cx="210883" cy="210883"/>
              </a:xfrm>
              <a:prstGeom prst="straightConnector1">
                <a:avLst/>
              </a:prstGeom>
              <a:grpFill/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ttore 2 40">
                <a:extLst>
                  <a:ext uri="{FF2B5EF4-FFF2-40B4-BE49-F238E27FC236}">
                    <a16:creationId xmlns:a16="http://schemas.microsoft.com/office/drawing/2014/main" id="{F051D449-A754-9A68-F500-8DCA3A55CEC7}"/>
                  </a:ext>
                </a:extLst>
              </p:cNvPr>
              <p:cNvCxnSpPr>
                <a:cxnSpLocks/>
                <a:endCxn id="8" idx="2"/>
              </p:cNvCxnSpPr>
              <p:nvPr/>
            </p:nvCxnSpPr>
            <p:spPr>
              <a:xfrm>
                <a:off x="9255906" y="3054762"/>
                <a:ext cx="360000" cy="0"/>
              </a:xfrm>
              <a:prstGeom prst="straightConnector1">
                <a:avLst/>
              </a:prstGeom>
              <a:grpFill/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2 43">
                <a:extLst>
                  <a:ext uri="{FF2B5EF4-FFF2-40B4-BE49-F238E27FC236}">
                    <a16:creationId xmlns:a16="http://schemas.microsoft.com/office/drawing/2014/main" id="{6C91BE6D-5213-52C6-7BB8-DCCAAD900524}"/>
                  </a:ext>
                </a:extLst>
              </p:cNvPr>
              <p:cNvCxnSpPr>
                <a:cxnSpLocks/>
                <a:endCxn id="8" idx="3"/>
              </p:cNvCxnSpPr>
              <p:nvPr/>
            </p:nvCxnSpPr>
            <p:spPr>
              <a:xfrm flipV="1">
                <a:off x="9572231" y="3563879"/>
                <a:ext cx="254558" cy="254558"/>
              </a:xfrm>
              <a:prstGeom prst="straightConnector1">
                <a:avLst/>
              </a:prstGeom>
              <a:grpFill/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nettore 2 46">
                <a:extLst>
                  <a:ext uri="{FF2B5EF4-FFF2-40B4-BE49-F238E27FC236}">
                    <a16:creationId xmlns:a16="http://schemas.microsoft.com/office/drawing/2014/main" id="{D386E355-AAA7-9E99-FBA3-25E9D012017C}"/>
                  </a:ext>
                </a:extLst>
              </p:cNvPr>
              <p:cNvCxnSpPr>
                <a:cxnSpLocks/>
                <a:endCxn id="8" idx="4"/>
              </p:cNvCxnSpPr>
              <p:nvPr/>
            </p:nvCxnSpPr>
            <p:spPr>
              <a:xfrm flipH="1" flipV="1">
                <a:off x="10335906" y="3774762"/>
                <a:ext cx="30883" cy="380188"/>
              </a:xfrm>
              <a:prstGeom prst="straightConnector1">
                <a:avLst/>
              </a:prstGeom>
              <a:grpFill/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ttore 2 50">
                <a:extLst>
                  <a:ext uri="{FF2B5EF4-FFF2-40B4-BE49-F238E27FC236}">
                    <a16:creationId xmlns:a16="http://schemas.microsoft.com/office/drawing/2014/main" id="{7D5FC529-7B32-7134-B28A-F504294F8AE0}"/>
                  </a:ext>
                </a:extLst>
              </p:cNvPr>
              <p:cNvCxnSpPr>
                <a:cxnSpLocks/>
                <a:endCxn id="8" idx="5"/>
              </p:cNvCxnSpPr>
              <p:nvPr/>
            </p:nvCxnSpPr>
            <p:spPr>
              <a:xfrm flipH="1" flipV="1">
                <a:off x="10845023" y="3563879"/>
                <a:ext cx="254558" cy="254558"/>
              </a:xfrm>
              <a:prstGeom prst="straightConnector1">
                <a:avLst/>
              </a:prstGeom>
              <a:grpFill/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ttore 2 53">
                <a:extLst>
                  <a:ext uri="{FF2B5EF4-FFF2-40B4-BE49-F238E27FC236}">
                    <a16:creationId xmlns:a16="http://schemas.microsoft.com/office/drawing/2014/main" id="{C46EB69B-560B-361B-A2C7-3F08542B1E4D}"/>
                  </a:ext>
                </a:extLst>
              </p:cNvPr>
              <p:cNvCxnSpPr>
                <a:cxnSpLocks/>
                <a:endCxn id="8" idx="6"/>
              </p:cNvCxnSpPr>
              <p:nvPr/>
            </p:nvCxnSpPr>
            <p:spPr>
              <a:xfrm flipH="1">
                <a:off x="11055906" y="3054762"/>
                <a:ext cx="360000" cy="0"/>
              </a:xfrm>
              <a:prstGeom prst="straightConnector1">
                <a:avLst/>
              </a:prstGeom>
              <a:grpFill/>
              <a:ln w="28575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ttore 2 57">
                <a:extLst>
                  <a:ext uri="{FF2B5EF4-FFF2-40B4-BE49-F238E27FC236}">
                    <a16:creationId xmlns:a16="http://schemas.microsoft.com/office/drawing/2014/main" id="{A07A1757-926F-A93C-0471-6FDA34CFCAF8}"/>
                  </a:ext>
                </a:extLst>
              </p:cNvPr>
              <p:cNvCxnSpPr>
                <a:cxnSpLocks/>
                <a:endCxn id="8" idx="7"/>
              </p:cNvCxnSpPr>
              <p:nvPr/>
            </p:nvCxnSpPr>
            <p:spPr>
              <a:xfrm flipV="1">
                <a:off x="10654104" y="2545645"/>
                <a:ext cx="190919" cy="190919"/>
              </a:xfrm>
              <a:prstGeom prst="straightConnector1">
                <a:avLst/>
              </a:prstGeom>
              <a:grpFill/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nettore 2 60">
                <a:extLst>
                  <a:ext uri="{FF2B5EF4-FFF2-40B4-BE49-F238E27FC236}">
                    <a16:creationId xmlns:a16="http://schemas.microsoft.com/office/drawing/2014/main" id="{E5CBFC43-C76C-721C-6519-B33649C018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35906" y="2314752"/>
                <a:ext cx="0" cy="290010"/>
              </a:xfrm>
              <a:prstGeom prst="straightConnector1">
                <a:avLst/>
              </a:prstGeom>
              <a:grpFill/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nettore 2 64">
                <a:extLst>
                  <a:ext uri="{FF2B5EF4-FFF2-40B4-BE49-F238E27FC236}">
                    <a16:creationId xmlns:a16="http://schemas.microsoft.com/office/drawing/2014/main" id="{05DE4FCF-3855-4994-961B-CEAB4D4E7C4A}"/>
                  </a:ext>
                </a:extLst>
              </p:cNvPr>
              <p:cNvCxnSpPr>
                <a:cxnSpLocks/>
                <a:endCxn id="8" idx="1"/>
              </p:cNvCxnSpPr>
              <p:nvPr/>
            </p:nvCxnSpPr>
            <p:spPr>
              <a:xfrm flipH="1" flipV="1">
                <a:off x="9826789" y="2545645"/>
                <a:ext cx="190919" cy="190919"/>
              </a:xfrm>
              <a:prstGeom prst="straightConnector1">
                <a:avLst/>
              </a:prstGeom>
              <a:grpFill/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ttore 2 67">
                <a:extLst>
                  <a:ext uri="{FF2B5EF4-FFF2-40B4-BE49-F238E27FC236}">
                    <a16:creationId xmlns:a16="http://schemas.microsoft.com/office/drawing/2014/main" id="{87A5B57B-4CB3-3355-9447-217171824C58}"/>
                  </a:ext>
                </a:extLst>
              </p:cNvPr>
              <p:cNvCxnSpPr>
                <a:cxnSpLocks/>
                <a:endCxn id="8" idx="2"/>
              </p:cNvCxnSpPr>
              <p:nvPr/>
            </p:nvCxnSpPr>
            <p:spPr>
              <a:xfrm flipH="1">
                <a:off x="9615906" y="3054762"/>
                <a:ext cx="270000" cy="0"/>
              </a:xfrm>
              <a:prstGeom prst="straightConnector1">
                <a:avLst/>
              </a:prstGeom>
              <a:grpFill/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nettore 2 71">
                <a:extLst>
                  <a:ext uri="{FF2B5EF4-FFF2-40B4-BE49-F238E27FC236}">
                    <a16:creationId xmlns:a16="http://schemas.microsoft.com/office/drawing/2014/main" id="{D577E301-7C4A-4BA4-3015-E3AE5410C443}"/>
                  </a:ext>
                </a:extLst>
              </p:cNvPr>
              <p:cNvCxnSpPr>
                <a:cxnSpLocks/>
                <a:endCxn id="8" idx="3"/>
              </p:cNvCxnSpPr>
              <p:nvPr/>
            </p:nvCxnSpPr>
            <p:spPr>
              <a:xfrm flipH="1">
                <a:off x="9826789" y="3372960"/>
                <a:ext cx="190919" cy="190919"/>
              </a:xfrm>
              <a:prstGeom prst="straightConnector1">
                <a:avLst/>
              </a:prstGeom>
              <a:grpFill/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nettore 2 74">
                <a:extLst>
                  <a:ext uri="{FF2B5EF4-FFF2-40B4-BE49-F238E27FC236}">
                    <a16:creationId xmlns:a16="http://schemas.microsoft.com/office/drawing/2014/main" id="{0CAAD519-6499-B5B7-E343-79DF9C7C9C42}"/>
                  </a:ext>
                </a:extLst>
              </p:cNvPr>
              <p:cNvCxnSpPr>
                <a:cxnSpLocks/>
                <a:endCxn id="8" idx="4"/>
              </p:cNvCxnSpPr>
              <p:nvPr/>
            </p:nvCxnSpPr>
            <p:spPr>
              <a:xfrm>
                <a:off x="10335906" y="3504762"/>
                <a:ext cx="0" cy="270000"/>
              </a:xfrm>
              <a:prstGeom prst="straightConnector1">
                <a:avLst/>
              </a:prstGeom>
              <a:grpFill/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nettore 2 77">
                <a:extLst>
                  <a:ext uri="{FF2B5EF4-FFF2-40B4-BE49-F238E27FC236}">
                    <a16:creationId xmlns:a16="http://schemas.microsoft.com/office/drawing/2014/main" id="{75785294-3F40-98B9-61B4-8A0E064A1923}"/>
                  </a:ext>
                </a:extLst>
              </p:cNvPr>
              <p:cNvCxnSpPr>
                <a:cxnSpLocks/>
                <a:endCxn id="8" idx="5"/>
              </p:cNvCxnSpPr>
              <p:nvPr/>
            </p:nvCxnSpPr>
            <p:spPr>
              <a:xfrm>
                <a:off x="10654104" y="3372960"/>
                <a:ext cx="190919" cy="190919"/>
              </a:xfrm>
              <a:prstGeom prst="straightConnector1">
                <a:avLst/>
              </a:prstGeom>
              <a:grpFill/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ttore 2 80">
                <a:extLst>
                  <a:ext uri="{FF2B5EF4-FFF2-40B4-BE49-F238E27FC236}">
                    <a16:creationId xmlns:a16="http://schemas.microsoft.com/office/drawing/2014/main" id="{CCF6EB25-3AB3-C76D-DDEB-F683546BD4F3}"/>
                  </a:ext>
                </a:extLst>
              </p:cNvPr>
              <p:cNvCxnSpPr>
                <a:cxnSpLocks/>
                <a:endCxn id="8" idx="6"/>
              </p:cNvCxnSpPr>
              <p:nvPr/>
            </p:nvCxnSpPr>
            <p:spPr>
              <a:xfrm>
                <a:off x="10785906" y="3054762"/>
                <a:ext cx="270000" cy="0"/>
              </a:xfrm>
              <a:prstGeom prst="straightConnector1">
                <a:avLst/>
              </a:prstGeom>
              <a:grpFill/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CasellaDiTesto 84">
                  <a:extLst>
                    <a:ext uri="{FF2B5EF4-FFF2-40B4-BE49-F238E27FC236}">
                      <a16:creationId xmlns:a16="http://schemas.microsoft.com/office/drawing/2014/main" id="{7AC9CAD4-C6DB-7CEF-B6B5-5ED36F563FFC}"/>
                    </a:ext>
                  </a:extLst>
                </p:cNvPr>
                <p:cNvSpPr txBox="1"/>
                <p:nvPr/>
              </p:nvSpPr>
              <p:spPr>
                <a:xfrm>
                  <a:off x="10737491" y="1701967"/>
                  <a:ext cx="57355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it-IT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  <m:r>
                          <a:rPr lang="it-IT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it-IT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en-GB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CasellaDiTesto 84">
                  <a:extLst>
                    <a:ext uri="{FF2B5EF4-FFF2-40B4-BE49-F238E27FC236}">
                      <a16:creationId xmlns:a16="http://schemas.microsoft.com/office/drawing/2014/main" id="{7AC9CAD4-C6DB-7CEF-B6B5-5ED36F563F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7491" y="1701967"/>
                  <a:ext cx="573555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3830" r="-10638" b="-2826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CasellaDiTesto 85">
                  <a:extLst>
                    <a:ext uri="{FF2B5EF4-FFF2-40B4-BE49-F238E27FC236}">
                      <a16:creationId xmlns:a16="http://schemas.microsoft.com/office/drawing/2014/main" id="{F84C35EC-EAC2-98F0-AB35-B331EAFCBEB9}"/>
                    </a:ext>
                  </a:extLst>
                </p:cNvPr>
                <p:cNvSpPr txBox="1"/>
                <p:nvPr/>
              </p:nvSpPr>
              <p:spPr>
                <a:xfrm>
                  <a:off x="10662720" y="2314752"/>
                  <a:ext cx="18915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it-IT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oMath>
                    </m:oMathPara>
                  </a14:m>
                  <a:endParaRPr lang="en-GB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6" name="CasellaDiTesto 85">
                  <a:extLst>
                    <a:ext uri="{FF2B5EF4-FFF2-40B4-BE49-F238E27FC236}">
                      <a16:creationId xmlns:a16="http://schemas.microsoft.com/office/drawing/2014/main" id="{F84C35EC-EAC2-98F0-AB35-B331EAFCBE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62720" y="2314752"/>
                  <a:ext cx="189154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32258" r="-35484" b="-2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0599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9CEE1-4DCB-E949-4FB0-A0A1E4115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3AE575B9-9A2E-66B4-6CE6-86E1CC6D688F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B24D4B2-4606-F7F4-937E-5CF83FE39B54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6D83493-F5C0-08E1-4F02-983184357D49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… And data!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057B61-B3FC-C720-E941-EF82E3AFC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A795F0-C643-D2ED-49B5-F7A184C1B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96DDA7C-F4B2-E17E-061B-53D5510104BA}"/>
              </a:ext>
            </a:extLst>
          </p:cNvPr>
          <p:cNvSpPr txBox="1">
            <a:spLocks/>
          </p:cNvSpPr>
          <p:nvPr/>
        </p:nvSpPr>
        <p:spPr>
          <a:xfrm>
            <a:off x="434715" y="1332557"/>
            <a:ext cx="6535713" cy="4992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FE695D"/>
              </a:buClr>
              <a:buSzPct val="200000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Following a multi-diagnostics approach, are data coming from different diagnostics:</a:t>
            </a:r>
          </a:p>
          <a:p>
            <a:pPr algn="just">
              <a:buClr>
                <a:srgbClr val="FE695D"/>
              </a:buClr>
              <a:buSzPct val="200000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Magnetic diagnostics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(pick-up coils, flux loops, saddle loops – 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local external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measurements of 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magnetic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plasma quantities)</a:t>
            </a: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Thomson Scattering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internal local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measurements of 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electron density and electron temperature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Interferometry-Polarimetry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line-integrated internal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measurements of 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electron density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and of the 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state of polarisation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of a probing laser beam)</a:t>
            </a:r>
          </a:p>
          <a:p>
            <a:pPr marL="285750" indent="-28575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Motional Stark Effect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local internal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measurements of </a:t>
            </a:r>
            <a:r>
              <a:rPr lang="en-GB" sz="2000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magnetic field direction</a:t>
            </a:r>
            <a:r>
              <a:rPr lang="en-GB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based on the emission of neutral beams particles)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25CBA443-FDA1-5F62-A832-BE197724478F}"/>
              </a:ext>
            </a:extLst>
          </p:cNvPr>
          <p:cNvGrpSpPr/>
          <p:nvPr/>
        </p:nvGrpSpPr>
        <p:grpSpPr>
          <a:xfrm>
            <a:off x="6976849" y="1097614"/>
            <a:ext cx="4903927" cy="4452693"/>
            <a:chOff x="6483800" y="1223526"/>
            <a:chExt cx="5273870" cy="5025365"/>
          </a:xfrm>
        </p:grpSpPr>
        <p:pic>
          <p:nvPicPr>
            <p:cNvPr id="16" name="Immagine 15" descr="Immagine che contiene diagramma, linea, Diagramma&#10;&#10;Il contenuto generato dall'IA potrebbe non essere corretto.">
              <a:extLst>
                <a:ext uri="{FF2B5EF4-FFF2-40B4-BE49-F238E27FC236}">
                  <a16:creationId xmlns:a16="http://schemas.microsoft.com/office/drawing/2014/main" id="{84B566EF-834E-40DD-228C-82A3858C9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8" t="6250" r="21463" b="3534"/>
            <a:stretch>
              <a:fillRect/>
            </a:stretch>
          </p:blipFill>
          <p:spPr>
            <a:xfrm>
              <a:off x="7969846" y="1223526"/>
              <a:ext cx="3787824" cy="5025365"/>
            </a:xfrm>
            <a:prstGeom prst="rect">
              <a:avLst/>
            </a:prstGeom>
          </p:spPr>
        </p:pic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FB7F841F-FB35-6FCA-92F1-45DA9D7FE5EB}"/>
                </a:ext>
              </a:extLst>
            </p:cNvPr>
            <p:cNvGrpSpPr/>
            <p:nvPr/>
          </p:nvGrpSpPr>
          <p:grpSpPr>
            <a:xfrm>
              <a:off x="6483800" y="1223526"/>
              <a:ext cx="2174793" cy="3962400"/>
              <a:chOff x="6483800" y="1223526"/>
              <a:chExt cx="2174793" cy="3962400"/>
            </a:xfrm>
          </p:grpSpPr>
          <p:sp>
            <p:nvSpPr>
              <p:cNvPr id="18" name="Rettangolo 17">
                <a:extLst>
                  <a:ext uri="{FF2B5EF4-FFF2-40B4-BE49-F238E27FC236}">
                    <a16:creationId xmlns:a16="http://schemas.microsoft.com/office/drawing/2014/main" id="{49290D03-028E-D032-5A5D-797BFB1A59B3}"/>
                  </a:ext>
                </a:extLst>
              </p:cNvPr>
              <p:cNvSpPr/>
              <p:nvPr/>
            </p:nvSpPr>
            <p:spPr>
              <a:xfrm>
                <a:off x="6483800" y="1223526"/>
                <a:ext cx="2162629" cy="396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FAFC88AA-C989-D122-530F-B6250B4AE12E}"/>
                  </a:ext>
                </a:extLst>
              </p:cNvPr>
              <p:cNvSpPr/>
              <p:nvPr/>
            </p:nvSpPr>
            <p:spPr>
              <a:xfrm>
                <a:off x="6633654" y="1947307"/>
                <a:ext cx="76200" cy="838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 noProof="0" dirty="0"/>
              </a:p>
            </p:txBody>
          </p:sp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A8AB2B87-6666-74FF-6B75-A31C7CAEDCCB}"/>
                  </a:ext>
                </a:extLst>
              </p:cNvPr>
              <p:cNvSpPr txBox="1"/>
              <p:nvPr/>
            </p:nvSpPr>
            <p:spPr>
              <a:xfrm>
                <a:off x="6816781" y="1835329"/>
                <a:ext cx="17415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Pick Up Coils</a:t>
                </a:r>
              </a:p>
            </p:txBody>
          </p:sp>
          <p:sp>
            <p:nvSpPr>
              <p:cNvPr id="21" name="Rettangolo 20">
                <a:extLst>
                  <a:ext uri="{FF2B5EF4-FFF2-40B4-BE49-F238E27FC236}">
                    <a16:creationId xmlns:a16="http://schemas.microsoft.com/office/drawing/2014/main" id="{ACCB0272-5230-3F92-FF4A-A4461F39BF11}"/>
                  </a:ext>
                </a:extLst>
              </p:cNvPr>
              <p:cNvSpPr/>
              <p:nvPr/>
            </p:nvSpPr>
            <p:spPr>
              <a:xfrm>
                <a:off x="6637839" y="2318165"/>
                <a:ext cx="76200" cy="83820"/>
              </a:xfrm>
              <a:prstGeom prst="rect">
                <a:avLst/>
              </a:prstGeom>
              <a:solidFill>
                <a:srgbClr val="76AC2E"/>
              </a:solidFill>
              <a:ln>
                <a:solidFill>
                  <a:srgbClr val="76AC2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 noProof="0" dirty="0"/>
              </a:p>
            </p:txBody>
          </p:sp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EB5145EA-AD3E-3838-B0F5-2EA22960B929}"/>
                  </a:ext>
                </a:extLst>
              </p:cNvPr>
              <p:cNvSpPr txBox="1"/>
              <p:nvPr/>
            </p:nvSpPr>
            <p:spPr>
              <a:xfrm>
                <a:off x="6816781" y="2164277"/>
                <a:ext cx="14648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Flux Loops</a:t>
                </a:r>
              </a:p>
            </p:txBody>
          </p:sp>
          <p:grpSp>
            <p:nvGrpSpPr>
              <p:cNvPr id="23" name="Gruppo 22">
                <a:extLst>
                  <a:ext uri="{FF2B5EF4-FFF2-40B4-BE49-F238E27FC236}">
                    <a16:creationId xmlns:a16="http://schemas.microsoft.com/office/drawing/2014/main" id="{A12B01B4-C235-7478-2448-4A3B96F7D68B}"/>
                  </a:ext>
                </a:extLst>
              </p:cNvPr>
              <p:cNvGrpSpPr/>
              <p:nvPr/>
            </p:nvGrpSpPr>
            <p:grpSpPr>
              <a:xfrm>
                <a:off x="6546412" y="2493225"/>
                <a:ext cx="1848035" cy="307777"/>
                <a:chOff x="1065285" y="4944115"/>
                <a:chExt cx="1848035" cy="307777"/>
              </a:xfrm>
            </p:grpSpPr>
            <p:cxnSp>
              <p:nvCxnSpPr>
                <p:cNvPr id="40" name="Connettore diritto 39">
                  <a:extLst>
                    <a:ext uri="{FF2B5EF4-FFF2-40B4-BE49-F238E27FC236}">
                      <a16:creationId xmlns:a16="http://schemas.microsoft.com/office/drawing/2014/main" id="{4C8AF05F-9017-5ABC-1ACF-867A2AA824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65285" y="5116785"/>
                  <a:ext cx="230972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CasellaDiTesto 40">
                  <a:extLst>
                    <a:ext uri="{FF2B5EF4-FFF2-40B4-BE49-F238E27FC236}">
                      <a16:creationId xmlns:a16="http://schemas.microsoft.com/office/drawing/2014/main" id="{37AD396F-61BA-857F-CFF3-2C97A6BF371E}"/>
                    </a:ext>
                  </a:extLst>
                </p:cNvPr>
                <p:cNvSpPr txBox="1"/>
                <p:nvPr/>
              </p:nvSpPr>
              <p:spPr>
                <a:xfrm>
                  <a:off x="1335654" y="4944115"/>
                  <a:ext cx="157766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Saddle Loops</a:t>
                  </a:r>
                </a:p>
              </p:txBody>
            </p:sp>
          </p:grpSp>
          <p:grpSp>
            <p:nvGrpSpPr>
              <p:cNvPr id="24" name="Gruppo 23">
                <a:extLst>
                  <a:ext uri="{FF2B5EF4-FFF2-40B4-BE49-F238E27FC236}">
                    <a16:creationId xmlns:a16="http://schemas.microsoft.com/office/drawing/2014/main" id="{E6C470C2-0FF7-1EA0-1D73-0AFD02654235}"/>
                  </a:ext>
                </a:extLst>
              </p:cNvPr>
              <p:cNvGrpSpPr/>
              <p:nvPr/>
            </p:nvGrpSpPr>
            <p:grpSpPr>
              <a:xfrm>
                <a:off x="6537861" y="2904206"/>
                <a:ext cx="2120732" cy="307777"/>
                <a:chOff x="1064354" y="4557020"/>
                <a:chExt cx="2120732" cy="307777"/>
              </a:xfrm>
            </p:grpSpPr>
            <p:cxnSp>
              <p:nvCxnSpPr>
                <p:cNvPr id="38" name="Connettore diritto 37">
                  <a:extLst>
                    <a:ext uri="{FF2B5EF4-FFF2-40B4-BE49-F238E27FC236}">
                      <a16:creationId xmlns:a16="http://schemas.microsoft.com/office/drawing/2014/main" id="{483A9081-DA93-8AC5-F5CB-2CA9E4A223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64354" y="4716269"/>
                  <a:ext cx="230400" cy="0"/>
                </a:xfrm>
                <a:prstGeom prst="line">
                  <a:avLst/>
                </a:prstGeom>
                <a:ln>
                  <a:solidFill>
                    <a:srgbClr val="AE324A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CasellaDiTesto 38">
                  <a:extLst>
                    <a:ext uri="{FF2B5EF4-FFF2-40B4-BE49-F238E27FC236}">
                      <a16:creationId xmlns:a16="http://schemas.microsoft.com/office/drawing/2014/main" id="{9815C661-F42F-075B-1B9B-0F2D5B509064}"/>
                    </a:ext>
                  </a:extLst>
                </p:cNvPr>
                <p:cNvSpPr txBox="1"/>
                <p:nvPr/>
              </p:nvSpPr>
              <p:spPr>
                <a:xfrm>
                  <a:off x="1334724" y="4557020"/>
                  <a:ext cx="185036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Thomson Scattering</a:t>
                  </a:r>
                </a:p>
              </p:txBody>
            </p:sp>
          </p:grpSp>
          <p:grpSp>
            <p:nvGrpSpPr>
              <p:cNvPr id="25" name="Gruppo 24">
                <a:extLst>
                  <a:ext uri="{FF2B5EF4-FFF2-40B4-BE49-F238E27FC236}">
                    <a16:creationId xmlns:a16="http://schemas.microsoft.com/office/drawing/2014/main" id="{8F3089D8-5E60-BAD4-4994-C6E108030574}"/>
                  </a:ext>
                </a:extLst>
              </p:cNvPr>
              <p:cNvGrpSpPr/>
              <p:nvPr/>
            </p:nvGrpSpPr>
            <p:grpSpPr>
              <a:xfrm>
                <a:off x="6526892" y="3331245"/>
                <a:ext cx="2040798" cy="307777"/>
                <a:chOff x="1069765" y="4602552"/>
                <a:chExt cx="2040798" cy="307777"/>
              </a:xfrm>
            </p:grpSpPr>
            <p:cxnSp>
              <p:nvCxnSpPr>
                <p:cNvPr id="36" name="Connettore diritto 35">
                  <a:extLst>
                    <a:ext uri="{FF2B5EF4-FFF2-40B4-BE49-F238E27FC236}">
                      <a16:creationId xmlns:a16="http://schemas.microsoft.com/office/drawing/2014/main" id="{DB21BCA3-D299-CB0C-A4F2-E296D19D80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69765" y="4793013"/>
                  <a:ext cx="230400" cy="0"/>
                </a:xfrm>
                <a:prstGeom prst="line">
                  <a:avLst/>
                </a:prstGeom>
                <a:ln>
                  <a:solidFill>
                    <a:srgbClr val="55C1EF"/>
                  </a:solidFill>
                  <a:prstDash val="sysDot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CasellaDiTesto 36">
                  <a:extLst>
                    <a:ext uri="{FF2B5EF4-FFF2-40B4-BE49-F238E27FC236}">
                      <a16:creationId xmlns:a16="http://schemas.microsoft.com/office/drawing/2014/main" id="{20C48D4E-F82F-ED5C-7803-A2058CB26F31}"/>
                    </a:ext>
                  </a:extLst>
                </p:cNvPr>
                <p:cNvSpPr txBox="1"/>
                <p:nvPr/>
              </p:nvSpPr>
              <p:spPr>
                <a:xfrm>
                  <a:off x="1330279" y="4602552"/>
                  <a:ext cx="178028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Motional Stark Effect</a:t>
                  </a:r>
                </a:p>
              </p:txBody>
            </p:sp>
          </p:grpSp>
          <p:grpSp>
            <p:nvGrpSpPr>
              <p:cNvPr id="26" name="Gruppo 25">
                <a:extLst>
                  <a:ext uri="{FF2B5EF4-FFF2-40B4-BE49-F238E27FC236}">
                    <a16:creationId xmlns:a16="http://schemas.microsoft.com/office/drawing/2014/main" id="{879A08C3-88BA-1B69-172E-07B039A39660}"/>
                  </a:ext>
                </a:extLst>
              </p:cNvPr>
              <p:cNvGrpSpPr/>
              <p:nvPr/>
            </p:nvGrpSpPr>
            <p:grpSpPr>
              <a:xfrm>
                <a:off x="6577832" y="3915354"/>
                <a:ext cx="1912108" cy="523220"/>
                <a:chOff x="1120705" y="4662341"/>
                <a:chExt cx="1912108" cy="523220"/>
              </a:xfrm>
            </p:grpSpPr>
            <p:cxnSp>
              <p:nvCxnSpPr>
                <p:cNvPr id="34" name="Connettore diritto 33">
                  <a:extLst>
                    <a:ext uri="{FF2B5EF4-FFF2-40B4-BE49-F238E27FC236}">
                      <a16:creationId xmlns:a16="http://schemas.microsoft.com/office/drawing/2014/main" id="{93A942A8-8380-34D0-37FD-2A4116ABA9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20705" y="4852470"/>
                  <a:ext cx="230400" cy="0"/>
                </a:xfrm>
                <a:prstGeom prst="line">
                  <a:avLst/>
                </a:prstGeom>
                <a:ln>
                  <a:solidFill>
                    <a:srgbClr val="A5A5A5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CasellaDiTesto 34">
                  <a:extLst>
                    <a:ext uri="{FF2B5EF4-FFF2-40B4-BE49-F238E27FC236}">
                      <a16:creationId xmlns:a16="http://schemas.microsoft.com/office/drawing/2014/main" id="{25A474A1-777F-988A-B004-BE6C45A5C241}"/>
                    </a:ext>
                  </a:extLst>
                </p:cNvPr>
                <p:cNvSpPr txBox="1"/>
                <p:nvPr/>
              </p:nvSpPr>
              <p:spPr>
                <a:xfrm>
                  <a:off x="1359655" y="4662341"/>
                  <a:ext cx="167315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Interferometer-</a:t>
                  </a:r>
                </a:p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Polarimeter</a:t>
                  </a:r>
                </a:p>
              </p:txBody>
            </p:sp>
          </p:grpSp>
          <p:cxnSp>
            <p:nvCxnSpPr>
              <p:cNvPr id="27" name="Connettore 2 26">
                <a:extLst>
                  <a:ext uri="{FF2B5EF4-FFF2-40B4-BE49-F238E27FC236}">
                    <a16:creationId xmlns:a16="http://schemas.microsoft.com/office/drawing/2014/main" id="{C184467F-D251-32F2-0741-A73BBD0C8A79}"/>
                  </a:ext>
                </a:extLst>
              </p:cNvPr>
              <p:cNvCxnSpPr/>
              <p:nvPr/>
            </p:nvCxnSpPr>
            <p:spPr>
              <a:xfrm flipV="1">
                <a:off x="6787406" y="4565755"/>
                <a:ext cx="0" cy="42545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2 27">
                <a:extLst>
                  <a:ext uri="{FF2B5EF4-FFF2-40B4-BE49-F238E27FC236}">
                    <a16:creationId xmlns:a16="http://schemas.microsoft.com/office/drawing/2014/main" id="{9A13DD05-68D5-20C8-A600-FE7B72BA4C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23906" y="4953105"/>
                <a:ext cx="3937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Ovale 28">
                <a:extLst>
                  <a:ext uri="{FF2B5EF4-FFF2-40B4-BE49-F238E27FC236}">
                    <a16:creationId xmlns:a16="http://schemas.microsoft.com/office/drawing/2014/main" id="{DF9BC726-C50B-1F3B-F46D-D24749D84C7C}"/>
                  </a:ext>
                </a:extLst>
              </p:cNvPr>
              <p:cNvSpPr/>
              <p:nvPr/>
            </p:nvSpPr>
            <p:spPr>
              <a:xfrm>
                <a:off x="6730182" y="4892663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0" name="Segno di moltiplicazione 29">
                <a:extLst>
                  <a:ext uri="{FF2B5EF4-FFF2-40B4-BE49-F238E27FC236}">
                    <a16:creationId xmlns:a16="http://schemas.microsoft.com/office/drawing/2014/main" id="{5E249308-82EC-34F3-0BC2-35C519A6CA39}"/>
                  </a:ext>
                </a:extLst>
              </p:cNvPr>
              <p:cNvSpPr/>
              <p:nvPr/>
            </p:nvSpPr>
            <p:spPr>
              <a:xfrm>
                <a:off x="6733406" y="4898707"/>
                <a:ext cx="108000" cy="108000"/>
              </a:xfrm>
              <a:prstGeom prst="mathMultiply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952E42E1-978C-E6F6-104F-794FB76D8836}"/>
                  </a:ext>
                </a:extLst>
              </p:cNvPr>
              <p:cNvSpPr txBox="1"/>
              <p:nvPr/>
            </p:nvSpPr>
            <p:spPr>
              <a:xfrm>
                <a:off x="6583070" y="4451004"/>
                <a:ext cx="14478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z</a:t>
                </a:r>
              </a:p>
            </p:txBody>
          </p:sp>
          <p:sp>
            <p:nvSpPr>
              <p:cNvPr id="32" name="CasellaDiTesto 31">
                <a:extLst>
                  <a:ext uri="{FF2B5EF4-FFF2-40B4-BE49-F238E27FC236}">
                    <a16:creationId xmlns:a16="http://schemas.microsoft.com/office/drawing/2014/main" id="{97B33C39-039F-A8B3-015F-485A2CF1544A}"/>
                  </a:ext>
                </a:extLst>
              </p:cNvPr>
              <p:cNvSpPr txBox="1"/>
              <p:nvPr/>
            </p:nvSpPr>
            <p:spPr>
              <a:xfrm>
                <a:off x="7045216" y="4869858"/>
                <a:ext cx="14478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CasellaDiTesto 32">
                    <a:extLst>
                      <a:ext uri="{FF2B5EF4-FFF2-40B4-BE49-F238E27FC236}">
                        <a16:creationId xmlns:a16="http://schemas.microsoft.com/office/drawing/2014/main" id="{298E129A-E6AE-E7CF-3BF5-9DFA229DCA5F}"/>
                      </a:ext>
                    </a:extLst>
                  </p:cNvPr>
                  <p:cNvSpPr txBox="1"/>
                  <p:nvPr/>
                </p:nvSpPr>
                <p:spPr>
                  <a:xfrm>
                    <a:off x="6556268" y="4849692"/>
                    <a:ext cx="144780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GB" sz="1100" b="0" i="1" noProof="0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𝜙</m:t>
                          </m:r>
                        </m:oMath>
                      </m:oMathPara>
                    </a14:m>
                    <a:endParaRPr lang="en-GB" sz="1100" noProof="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9" name="CasellaDiTesto 18">
                    <a:extLst>
                      <a:ext uri="{FF2B5EF4-FFF2-40B4-BE49-F238E27FC236}">
                        <a16:creationId xmlns:a16="http://schemas.microsoft.com/office/drawing/2014/main" id="{F5AF2A41-B94A-38FD-8F8D-04446B9CFB7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56268" y="4849692"/>
                    <a:ext cx="144780" cy="2616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65217" b="-714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2" name="Segnaposto piè di pagina 7">
            <a:extLst>
              <a:ext uri="{FF2B5EF4-FFF2-40B4-BE49-F238E27FC236}">
                <a16:creationId xmlns:a16="http://schemas.microsoft.com/office/drawing/2014/main" id="{F73C986D-1B50-1045-0AAC-78D0B892FFE7}"/>
              </a:ext>
            </a:extLst>
          </p:cNvPr>
          <p:cNvSpPr txBox="1">
            <a:spLocks/>
          </p:cNvSpPr>
          <p:nvPr/>
        </p:nvSpPr>
        <p:spPr>
          <a:xfrm>
            <a:off x="7924799" y="580360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Schematic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representation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of a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diagnostic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set in the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poloidal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section</a:t>
            </a:r>
            <a:endParaRPr lang="it-IT" sz="14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971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5A3C9-3BED-3311-8581-FBEF89D7F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05B9160-BC35-6A2A-A69F-5725583613B1}"/>
              </a:ext>
            </a:extLst>
          </p:cNvPr>
          <p:cNvSpPr/>
          <p:nvPr/>
        </p:nvSpPr>
        <p:spPr>
          <a:xfrm>
            <a:off x="434715" y="0"/>
            <a:ext cx="223180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0B286A2-97F5-A3CB-EED4-CF14E6FB01B9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D712A03-D8AD-BB39-81FC-FC045DFF0CBE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Training a Physics-Informed Neural Network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80518BF-2091-DC1D-B5BD-A54DA438C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CBF2F9-851D-EAAE-D90B-3FEA2B4E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D8D03506-24BB-7172-3802-CACE0720DD1F}"/>
              </a:ext>
            </a:extLst>
          </p:cNvPr>
          <p:cNvSpPr>
            <a:spLocks noChangeAspect="1"/>
          </p:cNvSpPr>
          <p:nvPr/>
        </p:nvSpPr>
        <p:spPr>
          <a:xfrm>
            <a:off x="1057380" y="1365377"/>
            <a:ext cx="9353503" cy="4460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7" name="Rettangolo 66">
            <a:extLst>
              <a:ext uri="{FF2B5EF4-FFF2-40B4-BE49-F238E27FC236}">
                <a16:creationId xmlns:a16="http://schemas.microsoft.com/office/drawing/2014/main" id="{D78648FA-BD09-269B-BF82-F2A35694B534}"/>
              </a:ext>
            </a:extLst>
          </p:cNvPr>
          <p:cNvSpPr>
            <a:spLocks/>
          </p:cNvSpPr>
          <p:nvPr/>
        </p:nvSpPr>
        <p:spPr>
          <a:xfrm>
            <a:off x="9997270" y="1169346"/>
            <a:ext cx="1909005" cy="28825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>
                <a:solidFill>
                  <a:srgbClr val="F431A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Measurements</a:t>
            </a:r>
          </a:p>
        </p:txBody>
      </p:sp>
      <p:sp>
        <p:nvSpPr>
          <p:cNvPr id="68" name="Rettangolo 67">
            <a:extLst>
              <a:ext uri="{FF2B5EF4-FFF2-40B4-BE49-F238E27FC236}">
                <a16:creationId xmlns:a16="http://schemas.microsoft.com/office/drawing/2014/main" id="{CF9B5938-EA34-F7E2-8B17-6040B1FE141D}"/>
              </a:ext>
            </a:extLst>
          </p:cNvPr>
          <p:cNvSpPr>
            <a:spLocks/>
          </p:cNvSpPr>
          <p:nvPr/>
        </p:nvSpPr>
        <p:spPr>
          <a:xfrm>
            <a:off x="157461" y="2614034"/>
            <a:ext cx="328799" cy="1200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 noProof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Geometry</a:t>
            </a:r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55C62EE4-8BB7-1148-1F28-368F60D3280C}"/>
              </a:ext>
            </a:extLst>
          </p:cNvPr>
          <p:cNvSpPr>
            <a:spLocks/>
          </p:cNvSpPr>
          <p:nvPr/>
        </p:nvSpPr>
        <p:spPr>
          <a:xfrm>
            <a:off x="516490" y="4037529"/>
            <a:ext cx="1767236" cy="555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Diagnostics Position (R</a:t>
            </a:r>
            <a:r>
              <a:rPr lang="en-GB" b="1" baseline="-25000" noProof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GB" b="1" noProof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z</a:t>
            </a:r>
            <a:r>
              <a:rPr lang="en-GB" b="1" baseline="-25000" noProof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GB" b="1" noProof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70" name="Rettangolo 69">
            <a:extLst>
              <a:ext uri="{FF2B5EF4-FFF2-40B4-BE49-F238E27FC236}">
                <a16:creationId xmlns:a16="http://schemas.microsoft.com/office/drawing/2014/main" id="{E2DEA575-74F7-4F2B-0F08-D3E30A481E86}"/>
              </a:ext>
            </a:extLst>
          </p:cNvPr>
          <p:cNvSpPr>
            <a:spLocks/>
          </p:cNvSpPr>
          <p:nvPr/>
        </p:nvSpPr>
        <p:spPr>
          <a:xfrm>
            <a:off x="575271" y="1352083"/>
            <a:ext cx="1646552" cy="7643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Collocation points</a:t>
            </a:r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8D77978B-7AA2-6C6E-C6FF-223DA4CBA8B8}"/>
              </a:ext>
            </a:extLst>
          </p:cNvPr>
          <p:cNvSpPr>
            <a:spLocks/>
          </p:cNvSpPr>
          <p:nvPr/>
        </p:nvSpPr>
        <p:spPr>
          <a:xfrm>
            <a:off x="2480756" y="1895328"/>
            <a:ext cx="9523553" cy="3120757"/>
          </a:xfrm>
          <a:prstGeom prst="rect">
            <a:avLst/>
          </a:prstGeom>
          <a:solidFill>
            <a:schemeClr val="bg1"/>
          </a:solidFill>
          <a:ln w="38100">
            <a:solidFill>
              <a:srgbClr val="FFC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C8DCDAA4-08CE-E8F2-2290-79CB2FB837B0}"/>
              </a:ext>
            </a:extLst>
          </p:cNvPr>
          <p:cNvGrpSpPr>
            <a:grpSpLocks/>
          </p:cNvGrpSpPr>
          <p:nvPr/>
        </p:nvGrpSpPr>
        <p:grpSpPr>
          <a:xfrm>
            <a:off x="776051" y="2171135"/>
            <a:ext cx="1079936" cy="1168784"/>
            <a:chOff x="1111964" y="7068086"/>
            <a:chExt cx="737648" cy="1138161"/>
          </a:xfrm>
        </p:grpSpPr>
        <p:grpSp>
          <p:nvGrpSpPr>
            <p:cNvPr id="107" name="Gruppo 106">
              <a:extLst>
                <a:ext uri="{FF2B5EF4-FFF2-40B4-BE49-F238E27FC236}">
                  <a16:creationId xmlns:a16="http://schemas.microsoft.com/office/drawing/2014/main" id="{118F0A46-65DB-B1E6-C712-5C4ABAAB4EFB}"/>
                </a:ext>
              </a:extLst>
            </p:cNvPr>
            <p:cNvGrpSpPr/>
            <p:nvPr/>
          </p:nvGrpSpPr>
          <p:grpSpPr>
            <a:xfrm>
              <a:off x="1111964" y="7068086"/>
              <a:ext cx="737648" cy="1138161"/>
              <a:chOff x="1108775" y="6733066"/>
              <a:chExt cx="737648" cy="1138161"/>
            </a:xfrm>
          </p:grpSpPr>
          <p:grpSp>
            <p:nvGrpSpPr>
              <p:cNvPr id="109" name="Gruppo 108">
                <a:extLst>
                  <a:ext uri="{FF2B5EF4-FFF2-40B4-BE49-F238E27FC236}">
                    <a16:creationId xmlns:a16="http://schemas.microsoft.com/office/drawing/2014/main" id="{DAF79CD9-CFD8-25B6-6BA4-F96B0410F523}"/>
                  </a:ext>
                </a:extLst>
              </p:cNvPr>
              <p:cNvGrpSpPr/>
              <p:nvPr/>
            </p:nvGrpSpPr>
            <p:grpSpPr>
              <a:xfrm>
                <a:off x="1180852" y="6733121"/>
                <a:ext cx="557855" cy="1016000"/>
                <a:chOff x="1180852" y="6733121"/>
                <a:chExt cx="557855" cy="1016000"/>
              </a:xfrm>
            </p:grpSpPr>
            <p:pic>
              <p:nvPicPr>
                <p:cNvPr id="112" name="Immagine 111" descr="Immagine che contiene modello, Rettangolo, arte, carta da regalo&#10;&#10;Il contenuto generato dall'IA potrebbe non essere corretto.">
                  <a:extLst>
                    <a:ext uri="{FF2B5EF4-FFF2-40B4-BE49-F238E27FC236}">
                      <a16:creationId xmlns:a16="http://schemas.microsoft.com/office/drawing/2014/main" id="{0EA9CE7A-76BC-0A74-B26C-4997DB1B87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798" t="10182" r="40433" b="38165"/>
                <a:stretch>
                  <a:fillRect/>
                </a:stretch>
              </p:blipFill>
              <p:spPr>
                <a:xfrm>
                  <a:off x="1228477" y="6811174"/>
                  <a:ext cx="419086" cy="889001"/>
                </a:xfrm>
                <a:prstGeom prst="rect">
                  <a:avLst/>
                </a:prstGeom>
              </p:spPr>
            </p:pic>
            <p:cxnSp>
              <p:nvCxnSpPr>
                <p:cNvPr id="113" name="Connettore 2 112">
                  <a:extLst>
                    <a:ext uri="{FF2B5EF4-FFF2-40B4-BE49-F238E27FC236}">
                      <a16:creationId xmlns:a16="http://schemas.microsoft.com/office/drawing/2014/main" id="{9919A599-E239-FAD8-E9D4-8FC1B7B3B1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28477" y="6733121"/>
                  <a:ext cx="0" cy="1016000"/>
                </a:xfrm>
                <a:prstGeom prst="straightConnector1">
                  <a:avLst/>
                </a:prstGeom>
                <a:ln w="9525">
                  <a:tailEnd type="triangle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Connettore 2 113">
                  <a:extLst>
                    <a:ext uri="{FF2B5EF4-FFF2-40B4-BE49-F238E27FC236}">
                      <a16:creationId xmlns:a16="http://schemas.microsoft.com/office/drawing/2014/main" id="{991252AB-2A86-0D93-6A5C-C6CF25E3AA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80852" y="7700175"/>
                  <a:ext cx="557855" cy="1"/>
                </a:xfrm>
                <a:prstGeom prst="straightConnector1">
                  <a:avLst/>
                </a:prstGeom>
                <a:ln w="9525">
                  <a:tailEnd type="triangle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0" name="CasellaDiTesto 109">
                <a:extLst>
                  <a:ext uri="{FF2B5EF4-FFF2-40B4-BE49-F238E27FC236}">
                    <a16:creationId xmlns:a16="http://schemas.microsoft.com/office/drawing/2014/main" id="{7BE6A14D-FCB1-6ADC-06BF-8F16E540985D}"/>
                  </a:ext>
                </a:extLst>
              </p:cNvPr>
              <p:cNvSpPr txBox="1"/>
              <p:nvPr/>
            </p:nvSpPr>
            <p:spPr>
              <a:xfrm>
                <a:off x="1108775" y="6733066"/>
                <a:ext cx="107946" cy="207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</a:t>
                </a:r>
              </a:p>
            </p:txBody>
          </p:sp>
          <p:sp>
            <p:nvSpPr>
              <p:cNvPr id="111" name="CasellaDiTesto 110">
                <a:extLst>
                  <a:ext uri="{FF2B5EF4-FFF2-40B4-BE49-F238E27FC236}">
                    <a16:creationId xmlns:a16="http://schemas.microsoft.com/office/drawing/2014/main" id="{B92344B7-0C45-3BC9-ECD2-49D9D4970B60}"/>
                  </a:ext>
                </a:extLst>
              </p:cNvPr>
              <p:cNvSpPr txBox="1"/>
              <p:nvPr/>
            </p:nvSpPr>
            <p:spPr>
              <a:xfrm>
                <a:off x="1727683" y="7663515"/>
                <a:ext cx="118740" cy="207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z</a:t>
                </a:r>
              </a:p>
            </p:txBody>
          </p:sp>
        </p:grpSp>
        <p:pic>
          <p:nvPicPr>
            <p:cNvPr id="108" name="Immagine 107">
              <a:extLst>
                <a:ext uri="{FF2B5EF4-FFF2-40B4-BE49-F238E27FC236}">
                  <a16:creationId xmlns:a16="http://schemas.microsoft.com/office/drawing/2014/main" id="{86B71B64-8010-F3CD-6C66-A959AF6E0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302" b="92960" l="4784" r="89522">
                          <a14:foregroundMark x1="5574" y1="46603" x2="5011" y2="51499"/>
                          <a14:foregroundMark x1="5641" y1="46023" x2="5679" y2="45696"/>
                          <a14:foregroundMark x1="5716" y1="45372" x2="5641" y2="46023"/>
                          <a14:foregroundMark x1="5791" y1="44720" x2="5716" y2="45372"/>
                          <a14:foregroundMark x1="5866" y1="44068" x2="5791" y2="44720"/>
                          <a14:foregroundMark x1="5894" y1="43821" x2="5866" y2="44068"/>
                          <a14:foregroundMark x1="6706" y1="36767" x2="6601" y2="37682"/>
                          <a14:foregroundMark x1="7517" y1="29726" x2="6706" y2="36767"/>
                          <a14:foregroundMark x1="11096" y1="66977" x2="11162" y2="67145"/>
                          <a14:foregroundMark x1="7062" y1="56714" x2="7153" y2="56947"/>
                          <a14:foregroundMark x1="6857" y1="56193" x2="7062" y2="56714"/>
                          <a14:foregroundMark x1="5011" y1="51499" x2="6857" y2="56193"/>
                          <a14:foregroundMark x1="30068" y1="89570" x2="30524" y2="92960"/>
                          <a14:foregroundMark x1="24146" y1="6519" x2="26361" y2="6127"/>
                          <a14:foregroundMark x1="54621" y1="5997" x2="55134" y2="6045"/>
                          <a14:foregroundMark x1="50292" y1="5588" x2="54621" y2="5997"/>
                          <a14:foregroundMark x1="57859" y1="6519" x2="57859" y2="6519"/>
                          <a14:backgroundMark x1="29385" y1="5737" x2="29385" y2="5737"/>
                          <a14:backgroundMark x1="29613" y1="5737" x2="30752" y2="5737"/>
                          <a14:backgroundMark x1="32346" y1="5215" x2="29385" y2="5606"/>
                          <a14:backgroundMark x1="29157" y1="5737" x2="26879" y2="6128"/>
                          <a14:backgroundMark x1="25740" y1="6780" x2="37358" y2="4954"/>
                          <a14:backgroundMark x1="37358" y1="4954" x2="50114" y2="5737"/>
                          <a14:backgroundMark x1="58542" y1="5737" x2="58542" y2="5737"/>
                          <a14:backgroundMark x1="58087" y1="5997" x2="58087" y2="5997"/>
                          <a14:backgroundMark x1="58087" y1="6389" x2="58087" y2="6389"/>
                          <a14:backgroundMark x1="57403" y1="6128" x2="57403" y2="6128"/>
                          <a14:backgroundMark x1="58770" y1="6519" x2="58770" y2="6519"/>
                          <a14:backgroundMark x1="55353" y1="5867" x2="59909" y2="6258"/>
                          <a14:backgroundMark x1="11845" y1="66623" x2="9112" y2="59974"/>
                          <a14:backgroundMark x1="7973" y1="56845" x2="11845" y2="66884"/>
                          <a14:backgroundMark x1="7517" y1="56193" x2="7517" y2="56193"/>
                          <a14:backgroundMark x1="7517" y1="56714" x2="7517" y2="56714"/>
                          <a14:backgroundMark x1="11617" y1="67145" x2="11617" y2="67145"/>
                          <a14:backgroundMark x1="5923" y1="42894" x2="5923" y2="42894"/>
                          <a14:backgroundMark x1="6606" y1="41721" x2="6606" y2="41721"/>
                          <a14:backgroundMark x1="5923" y1="41721" x2="5923" y2="41721"/>
                          <a14:backgroundMark x1="5923" y1="43025" x2="5923" y2="43025"/>
                          <a14:backgroundMark x1="5923" y1="44068" x2="5923" y2="44068"/>
                          <a14:backgroundMark x1="5923" y1="44720" x2="5923" y2="44720"/>
                          <a14:backgroundMark x1="6378" y1="45372" x2="6378" y2="45372"/>
                          <a14:backgroundMark x1="5923" y1="46023" x2="5923" y2="46023"/>
                          <a14:backgroundMark x1="5923" y1="46023" x2="5923" y2="46023"/>
                          <a14:backgroundMark x1="5923" y1="46023" x2="7289" y2="42764"/>
                          <a14:backgroundMark x1="6606" y1="40156" x2="6606" y2="40156"/>
                          <a14:backgroundMark x1="6606" y1="40156" x2="6606" y2="40156"/>
                          <a14:backgroundMark x1="6606" y1="40156" x2="6606" y2="40156"/>
                          <a14:backgroundMark x1="6606" y1="40156" x2="6606" y2="40156"/>
                          <a14:backgroundMark x1="6606" y1="40156" x2="7289" y2="38853"/>
                          <a14:backgroundMark x1="6834" y1="37679" x2="7062" y2="43807"/>
                          <a14:backgroundMark x1="7517" y1="36767" x2="7517" y2="36767"/>
                          <a14:backgroundMark x1="7062" y1="36767" x2="7062" y2="36767"/>
                          <a14:backgroundMark x1="7062" y1="36767" x2="7062" y2="36767"/>
                          <a14:backgroundMark x1="7062" y1="36767" x2="7062" y2="36767"/>
                          <a14:backgroundMark x1="7062" y1="36767" x2="7062" y2="36767"/>
                          <a14:backgroundMark x1="7062" y1="36767" x2="7062" y2="367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95173" y="7193495"/>
              <a:ext cx="335289" cy="80503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ttangolo 72">
                <a:extLst>
                  <a:ext uri="{FF2B5EF4-FFF2-40B4-BE49-F238E27FC236}">
                    <a16:creationId xmlns:a16="http://schemas.microsoft.com/office/drawing/2014/main" id="{3EA3E456-18BF-7254-2B49-8B9917F539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576605" y="2174055"/>
                <a:ext cx="1764195" cy="370331"/>
              </a:xfrm>
              <a:prstGeom prst="rect">
                <a:avLst/>
              </a:prstGeom>
              <a:solidFill>
                <a:srgbClr val="F431A3"/>
              </a:solidFill>
              <a:ln>
                <a:solidFill>
                  <a:srgbClr val="F431A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it-IT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𝑳𝒐𝒔</m:t>
                      </m:r>
                      <m:sSub>
                        <m:sSubPr>
                          <m:ctrlPr>
                            <a:rPr lang="it-IT" b="1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it-IT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𝑫𝒂𝒕𝒂</m:t>
                          </m:r>
                        </m:sub>
                      </m:sSub>
                    </m:oMath>
                  </m:oMathPara>
                </a14:m>
                <a:endParaRPr lang="en-GB" b="1" baseline="-25000" noProof="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3" name="Rettangolo 72">
                <a:extLst>
                  <a:ext uri="{FF2B5EF4-FFF2-40B4-BE49-F238E27FC236}">
                    <a16:creationId xmlns:a16="http://schemas.microsoft.com/office/drawing/2014/main" id="{3EA3E456-18BF-7254-2B49-8B9917F539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605" y="2174055"/>
                <a:ext cx="1764195" cy="370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431A3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ttangolo 73">
                <a:extLst>
                  <a:ext uri="{FF2B5EF4-FFF2-40B4-BE49-F238E27FC236}">
                    <a16:creationId xmlns:a16="http://schemas.microsoft.com/office/drawing/2014/main" id="{534526C2-9845-61A1-4B2C-3291D6609C2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871444" y="3418182"/>
                <a:ext cx="1444827" cy="370331"/>
              </a:xfrm>
              <a:prstGeom prst="rect">
                <a:avLst/>
              </a:prstGeom>
              <a:solidFill>
                <a:srgbClr val="007AB1"/>
              </a:solidFill>
              <a:ln>
                <a:solidFill>
                  <a:srgbClr val="007AB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it-IT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𝑳𝒐𝒔</m:t>
                      </m:r>
                      <m:sSub>
                        <m:sSubPr>
                          <m:ctrlPr>
                            <a:rPr lang="it-IT" b="1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it-IT" b="1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𝒑𝒉𝒚𝒔𝒊𝒄𝒔</m:t>
                          </m:r>
                        </m:sub>
                      </m:sSub>
                    </m:oMath>
                  </m:oMathPara>
                </a14:m>
                <a:endParaRPr lang="en-GB" b="1" baseline="-25000" noProof="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4" name="Rettangolo 73">
                <a:extLst>
                  <a:ext uri="{FF2B5EF4-FFF2-40B4-BE49-F238E27FC236}">
                    <a16:creationId xmlns:a16="http://schemas.microsoft.com/office/drawing/2014/main" id="{534526C2-9845-61A1-4B2C-3291D6609C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444" y="3418182"/>
                <a:ext cx="1444827" cy="370331"/>
              </a:xfrm>
              <a:prstGeom prst="rect">
                <a:avLst/>
              </a:prstGeom>
              <a:blipFill>
                <a:blip r:embed="rId6"/>
                <a:stretch>
                  <a:fillRect b="-11111"/>
                </a:stretch>
              </a:blipFill>
              <a:ln>
                <a:solidFill>
                  <a:srgbClr val="007AB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ttangolo 74">
                <a:extLst>
                  <a:ext uri="{FF2B5EF4-FFF2-40B4-BE49-F238E27FC236}">
                    <a16:creationId xmlns:a16="http://schemas.microsoft.com/office/drawing/2014/main" id="{22B227A8-D226-90AF-4379-8084FAAA9DB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31521" y="3024878"/>
                <a:ext cx="2437909" cy="818270"/>
              </a:xfrm>
              <a:prstGeom prst="rect">
                <a:avLst/>
              </a:prstGeom>
              <a:solidFill>
                <a:srgbClr val="FD6A5E"/>
              </a:solidFill>
              <a:ln>
                <a:solidFill>
                  <a:srgbClr val="FD6A5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it-IT" b="1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𝑳𝒐𝒔</m:t>
                      </m:r>
                      <m:sSub>
                        <m:sSubPr>
                          <m:ctrlP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𝒕𝒐𝒕</m:t>
                          </m:r>
                        </m:sub>
                      </m:sSub>
                      <m:r>
                        <a:rPr lang="it-IT" b="1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it-IT" b="1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𝑳𝒐𝒔</m:t>
                      </m:r>
                      <m:sSub>
                        <m:sSubPr>
                          <m:ctrlP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𝑫𝒂𝒕𝒂</m:t>
                          </m:r>
                        </m:sub>
                      </m:sSub>
                      <m:r>
                        <a:rPr lang="it-IT" b="1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+</m:t>
                      </m:r>
                      <m:r>
                        <a:rPr lang="it-IT" b="1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𝜶</m:t>
                      </m:r>
                      <m:r>
                        <a:rPr lang="it-IT" b="1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it-IT" b="1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𝑳𝒐𝒔</m:t>
                      </m:r>
                      <m:sSub>
                        <m:sSubPr>
                          <m:ctrlP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𝒑𝒉𝒚𝒔𝒊𝒄𝒔</m:t>
                          </m:r>
                        </m:sub>
                      </m:sSub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75" name="Rettangolo 74">
                <a:extLst>
                  <a:ext uri="{FF2B5EF4-FFF2-40B4-BE49-F238E27FC236}">
                    <a16:creationId xmlns:a16="http://schemas.microsoft.com/office/drawing/2014/main" id="{22B227A8-D226-90AF-4379-8084FAAA9D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521" y="3024878"/>
                <a:ext cx="2437909" cy="818270"/>
              </a:xfrm>
              <a:prstGeom prst="rect">
                <a:avLst/>
              </a:prstGeom>
              <a:blipFill>
                <a:blip r:embed="rId7"/>
                <a:stretch>
                  <a:fillRect b="-10219"/>
                </a:stretch>
              </a:blipFill>
              <a:ln>
                <a:solidFill>
                  <a:srgbClr val="FD6A5E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ttangolo 75">
                <a:extLst>
                  <a:ext uri="{FF2B5EF4-FFF2-40B4-BE49-F238E27FC236}">
                    <a16:creationId xmlns:a16="http://schemas.microsoft.com/office/drawing/2014/main" id="{98FE137B-BAC1-73B5-6861-225A878678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31521" y="4414689"/>
                <a:ext cx="1668919" cy="370331"/>
              </a:xfrm>
              <a:prstGeom prst="rect">
                <a:avLst/>
              </a:prstGeom>
              <a:solidFill>
                <a:srgbClr val="FD6A5E"/>
              </a:solidFill>
              <a:ln>
                <a:solidFill>
                  <a:srgbClr val="FD6A5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𝜵</m:t>
                        </m:r>
                      </m:e>
                      <m:sub>
                        <m: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𝜽</m:t>
                        </m:r>
                      </m:sub>
                    </m:sSub>
                  </m:oMath>
                </a14:m>
                <a:r>
                  <a:rPr lang="en-GB" b="1" noProof="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(</a:t>
                </a:r>
                <a:r>
                  <a:rPr lang="en-GB" b="1" noProof="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Loss</a:t>
                </a:r>
                <a:r>
                  <a:rPr lang="en-GB" b="1" baseline="-25000" noProof="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tot</a:t>
                </a:r>
                <a:r>
                  <a:rPr lang="en-GB" b="1" noProof="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  <a:endParaRPr lang="en-GB" b="1" noProof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76" name="Rettangolo 75">
                <a:extLst>
                  <a:ext uri="{FF2B5EF4-FFF2-40B4-BE49-F238E27FC236}">
                    <a16:creationId xmlns:a16="http://schemas.microsoft.com/office/drawing/2014/main" id="{98FE137B-BAC1-73B5-6861-225A878678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521" y="4414689"/>
                <a:ext cx="1668919" cy="370331"/>
              </a:xfrm>
              <a:prstGeom prst="rect">
                <a:avLst/>
              </a:prstGeom>
              <a:blipFill>
                <a:blip r:embed="rId8"/>
                <a:stretch>
                  <a:fillRect t="-7813" b="-20313"/>
                </a:stretch>
              </a:blipFill>
              <a:ln>
                <a:solidFill>
                  <a:srgbClr val="FD6A5E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ttangolo 76">
                <a:extLst>
                  <a:ext uri="{FF2B5EF4-FFF2-40B4-BE49-F238E27FC236}">
                    <a16:creationId xmlns:a16="http://schemas.microsoft.com/office/drawing/2014/main" id="{B8F0E05F-B151-B4BA-BF83-78EC0E9C5E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803024" y="3892354"/>
                <a:ext cx="1781512" cy="834912"/>
              </a:xfrm>
              <a:prstGeom prst="rect">
                <a:avLst/>
              </a:prstGeom>
              <a:solidFill>
                <a:srgbClr val="FD6A5E"/>
              </a:solidFill>
              <a:ln>
                <a:solidFill>
                  <a:srgbClr val="FD6A5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1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𝜽</m:t>
                    </m:r>
                  </m:oMath>
                </a14:m>
                <a:r>
                  <a:rPr lang="en-GB" b="1" noProof="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update (ADAM)</a:t>
                </a:r>
              </a:p>
            </p:txBody>
          </p:sp>
        </mc:Choice>
        <mc:Fallback xmlns="">
          <p:sp>
            <p:nvSpPr>
              <p:cNvPr id="77" name="Rettangolo 76">
                <a:extLst>
                  <a:ext uri="{FF2B5EF4-FFF2-40B4-BE49-F238E27FC236}">
                    <a16:creationId xmlns:a16="http://schemas.microsoft.com/office/drawing/2014/main" id="{B8F0E05F-B151-B4BA-BF83-78EC0E9C5E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024" y="3892354"/>
                <a:ext cx="1781512" cy="8349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D6A5E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Rombo 77">
            <a:extLst>
              <a:ext uri="{FF2B5EF4-FFF2-40B4-BE49-F238E27FC236}">
                <a16:creationId xmlns:a16="http://schemas.microsoft.com/office/drawing/2014/main" id="{9265F6E4-B607-279E-E93E-DC62716B28B3}"/>
              </a:ext>
            </a:extLst>
          </p:cNvPr>
          <p:cNvSpPr>
            <a:spLocks/>
          </p:cNvSpPr>
          <p:nvPr/>
        </p:nvSpPr>
        <p:spPr>
          <a:xfrm>
            <a:off x="8153400" y="5159770"/>
            <a:ext cx="3562728" cy="531774"/>
          </a:xfrm>
          <a:prstGeom prst="diamond">
            <a:avLst/>
          </a:prstGeom>
          <a:solidFill>
            <a:srgbClr val="FFCD0B"/>
          </a:solidFill>
          <a:ln>
            <a:solidFill>
              <a:srgbClr val="FFC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Stop condition fulfilled?</a:t>
            </a:r>
          </a:p>
        </p:txBody>
      </p: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5DBEA36A-9B7C-16CD-CFF2-E582DDBE7B94}"/>
              </a:ext>
            </a:extLst>
          </p:cNvPr>
          <p:cNvGrpSpPr>
            <a:grpSpLocks/>
          </p:cNvGrpSpPr>
          <p:nvPr/>
        </p:nvGrpSpPr>
        <p:grpSpPr>
          <a:xfrm>
            <a:off x="3001391" y="2146559"/>
            <a:ext cx="1267408" cy="1112561"/>
            <a:chOff x="2746274" y="6270493"/>
            <a:chExt cx="865699" cy="1083411"/>
          </a:xfrm>
        </p:grpSpPr>
        <p:pic>
          <p:nvPicPr>
            <p:cNvPr id="101" name="Immagine 100" descr="Immagine che contiene modello, design, carta da regalo, bianco&#10;&#10;Il contenuto generato dall'IA potrebbe non essere corretto.">
              <a:extLst>
                <a:ext uri="{FF2B5EF4-FFF2-40B4-BE49-F238E27FC236}">
                  <a16:creationId xmlns:a16="http://schemas.microsoft.com/office/drawing/2014/main" id="{50F191FA-E483-436A-3F23-B40F722DE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32" t="6959" r="6963" b="8922"/>
            <a:stretch>
              <a:fillRect/>
            </a:stretch>
          </p:blipFill>
          <p:spPr>
            <a:xfrm>
              <a:off x="2922732" y="6352638"/>
              <a:ext cx="470273" cy="947729"/>
            </a:xfrm>
            <a:prstGeom prst="rect">
              <a:avLst/>
            </a:prstGeom>
          </p:spPr>
        </p:pic>
        <p:grpSp>
          <p:nvGrpSpPr>
            <p:cNvPr id="102" name="Gruppo 101">
              <a:extLst>
                <a:ext uri="{FF2B5EF4-FFF2-40B4-BE49-F238E27FC236}">
                  <a16:creationId xmlns:a16="http://schemas.microsoft.com/office/drawing/2014/main" id="{33E21D8C-5856-1FF5-AB81-E6259DAF4F17}"/>
                </a:ext>
              </a:extLst>
            </p:cNvPr>
            <p:cNvGrpSpPr/>
            <p:nvPr/>
          </p:nvGrpSpPr>
          <p:grpSpPr>
            <a:xfrm>
              <a:off x="2746274" y="6270493"/>
              <a:ext cx="865699" cy="1083411"/>
              <a:chOff x="2834340" y="6061506"/>
              <a:chExt cx="865699" cy="1083411"/>
            </a:xfrm>
          </p:grpSpPr>
          <p:sp>
            <p:nvSpPr>
              <p:cNvPr id="103" name="CasellaDiTesto 102">
                <a:extLst>
                  <a:ext uri="{FF2B5EF4-FFF2-40B4-BE49-F238E27FC236}">
                    <a16:creationId xmlns:a16="http://schemas.microsoft.com/office/drawing/2014/main" id="{38CE4E89-3B94-EA30-873D-1887021A100F}"/>
                  </a:ext>
                </a:extLst>
              </p:cNvPr>
              <p:cNvSpPr txBox="1"/>
              <p:nvPr/>
            </p:nvSpPr>
            <p:spPr>
              <a:xfrm>
                <a:off x="2834340" y="6061506"/>
                <a:ext cx="107946" cy="207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</a:t>
                </a:r>
              </a:p>
            </p:txBody>
          </p:sp>
          <p:cxnSp>
            <p:nvCxnSpPr>
              <p:cNvPr id="104" name="Connettore 2 103">
                <a:extLst>
                  <a:ext uri="{FF2B5EF4-FFF2-40B4-BE49-F238E27FC236}">
                    <a16:creationId xmlns:a16="http://schemas.microsoft.com/office/drawing/2014/main" id="{7C3D3B41-17E1-0046-7516-836ACD7D7E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05798" y="6127710"/>
                <a:ext cx="0" cy="1016000"/>
              </a:xfrm>
              <a:prstGeom prst="straightConnector1">
                <a:avLst/>
              </a:prstGeom>
              <a:ln w="9525">
                <a:tailEnd type="triangl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" name="Connettore 2 104">
                <a:extLst>
                  <a:ext uri="{FF2B5EF4-FFF2-40B4-BE49-F238E27FC236}">
                    <a16:creationId xmlns:a16="http://schemas.microsoft.com/office/drawing/2014/main" id="{D3D8455C-1E22-24DC-8764-C9E5B14C45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8175" y="7094762"/>
                <a:ext cx="666750" cy="0"/>
              </a:xfrm>
              <a:prstGeom prst="straightConnector1">
                <a:avLst/>
              </a:prstGeom>
              <a:ln w="9525">
                <a:tailEnd type="triangl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6" name="CasellaDiTesto 105">
                <a:extLst>
                  <a:ext uri="{FF2B5EF4-FFF2-40B4-BE49-F238E27FC236}">
                    <a16:creationId xmlns:a16="http://schemas.microsoft.com/office/drawing/2014/main" id="{621D729E-673E-41F1-B7B2-9393E61C12CF}"/>
                  </a:ext>
                </a:extLst>
              </p:cNvPr>
              <p:cNvSpPr txBox="1"/>
              <p:nvPr/>
            </p:nvSpPr>
            <p:spPr>
              <a:xfrm>
                <a:off x="3592093" y="6937205"/>
                <a:ext cx="107946" cy="207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z</a:t>
                </a:r>
              </a:p>
            </p:txBody>
          </p:sp>
        </p:grpSp>
      </p:grpSp>
      <p:cxnSp>
        <p:nvCxnSpPr>
          <p:cNvPr id="80" name="Connettore a gomito 79">
            <a:extLst>
              <a:ext uri="{FF2B5EF4-FFF2-40B4-BE49-F238E27FC236}">
                <a16:creationId xmlns:a16="http://schemas.microsoft.com/office/drawing/2014/main" id="{68882261-03D0-BB70-071D-2CF0746C5119}"/>
              </a:ext>
            </a:extLst>
          </p:cNvPr>
          <p:cNvCxnSpPr>
            <a:cxnSpLocks/>
            <a:stCxn id="68" idx="0"/>
            <a:endCxn id="70" idx="1"/>
          </p:cNvCxnSpPr>
          <p:nvPr/>
        </p:nvCxnSpPr>
        <p:spPr>
          <a:xfrm rot="5400000" flipH="1" flipV="1">
            <a:off x="8690" y="2047453"/>
            <a:ext cx="879752" cy="253410"/>
          </a:xfrm>
          <a:prstGeom prst="bentConnector2">
            <a:avLst/>
          </a:prstGeom>
          <a:ln w="38100">
            <a:solidFill>
              <a:srgbClr val="93D38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a gomito 80">
            <a:extLst>
              <a:ext uri="{FF2B5EF4-FFF2-40B4-BE49-F238E27FC236}">
                <a16:creationId xmlns:a16="http://schemas.microsoft.com/office/drawing/2014/main" id="{4386BD66-E52B-5BB1-C909-B33D196397F3}"/>
              </a:ext>
            </a:extLst>
          </p:cNvPr>
          <p:cNvCxnSpPr>
            <a:cxnSpLocks/>
            <a:stCxn id="68" idx="2"/>
            <a:endCxn id="69" idx="1"/>
          </p:cNvCxnSpPr>
          <p:nvPr/>
        </p:nvCxnSpPr>
        <p:spPr>
          <a:xfrm rot="16200000" flipH="1">
            <a:off x="168946" y="3967934"/>
            <a:ext cx="500458" cy="194629"/>
          </a:xfrm>
          <a:prstGeom prst="bentConnector2">
            <a:avLst/>
          </a:prstGeom>
          <a:ln w="38100">
            <a:solidFill>
              <a:srgbClr val="93D38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ttangolo 81">
            <a:extLst>
              <a:ext uri="{FF2B5EF4-FFF2-40B4-BE49-F238E27FC236}">
                <a16:creationId xmlns:a16="http://schemas.microsoft.com/office/drawing/2014/main" id="{D66F6C7C-FC5C-09EB-E8D7-A33BA41CAB62}"/>
              </a:ext>
            </a:extLst>
          </p:cNvPr>
          <p:cNvSpPr>
            <a:spLocks/>
          </p:cNvSpPr>
          <p:nvPr/>
        </p:nvSpPr>
        <p:spPr>
          <a:xfrm>
            <a:off x="2804688" y="3287064"/>
            <a:ext cx="1759916" cy="3111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noProof="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New mini-batch</a:t>
            </a:r>
          </a:p>
        </p:txBody>
      </p:sp>
      <p:cxnSp>
        <p:nvCxnSpPr>
          <p:cNvPr id="83" name="Connettore a gomito 82">
            <a:extLst>
              <a:ext uri="{FF2B5EF4-FFF2-40B4-BE49-F238E27FC236}">
                <a16:creationId xmlns:a16="http://schemas.microsoft.com/office/drawing/2014/main" id="{5655D2F9-D93C-671F-E15E-06C2BF4EE575}"/>
              </a:ext>
            </a:extLst>
          </p:cNvPr>
          <p:cNvCxnSpPr>
            <a:cxnSpLocks/>
            <a:stCxn id="112" idx="3"/>
            <a:endCxn id="101" idx="1"/>
          </p:cNvCxnSpPr>
          <p:nvPr/>
        </p:nvCxnSpPr>
        <p:spPr>
          <a:xfrm>
            <a:off x="1564851" y="2707804"/>
            <a:ext cx="1694880" cy="9724"/>
          </a:xfrm>
          <a:prstGeom prst="bentConnector3">
            <a:avLst>
              <a:gd name="adj1" fmla="val 50000"/>
            </a:avLst>
          </a:prstGeom>
          <a:ln w="38100">
            <a:solidFill>
              <a:srgbClr val="93D38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a gomito 83">
            <a:extLst>
              <a:ext uri="{FF2B5EF4-FFF2-40B4-BE49-F238E27FC236}">
                <a16:creationId xmlns:a16="http://schemas.microsoft.com/office/drawing/2014/main" id="{E5803231-B39F-5E2D-58FB-949626675A5D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2283726" y="2700476"/>
            <a:ext cx="2257834" cy="1615002"/>
          </a:xfrm>
          <a:prstGeom prst="bentConnector3">
            <a:avLst>
              <a:gd name="adj1" fmla="val 100458"/>
            </a:avLst>
          </a:prstGeom>
          <a:ln w="38100">
            <a:solidFill>
              <a:srgbClr val="93D38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a gomito 84">
            <a:extLst>
              <a:ext uri="{FF2B5EF4-FFF2-40B4-BE49-F238E27FC236}">
                <a16:creationId xmlns:a16="http://schemas.microsoft.com/office/drawing/2014/main" id="{B21FB8F0-3EF3-F208-7133-B3128B28A2D0}"/>
              </a:ext>
            </a:extLst>
          </p:cNvPr>
          <p:cNvCxnSpPr>
            <a:cxnSpLocks/>
            <a:stCxn id="67" idx="2"/>
            <a:endCxn id="73" idx="0"/>
          </p:cNvCxnSpPr>
          <p:nvPr/>
        </p:nvCxnSpPr>
        <p:spPr>
          <a:xfrm rot="5400000">
            <a:off x="10347009" y="1569290"/>
            <a:ext cx="716459" cy="493070"/>
          </a:xfrm>
          <a:prstGeom prst="bentConnector3">
            <a:avLst>
              <a:gd name="adj1" fmla="val 50000"/>
            </a:avLst>
          </a:prstGeom>
          <a:ln w="38100">
            <a:solidFill>
              <a:srgbClr val="F431A3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a gomito 85">
            <a:extLst>
              <a:ext uri="{FF2B5EF4-FFF2-40B4-BE49-F238E27FC236}">
                <a16:creationId xmlns:a16="http://schemas.microsoft.com/office/drawing/2014/main" id="{A9E2672F-46F2-88EC-A69D-16973916B8A4}"/>
              </a:ext>
            </a:extLst>
          </p:cNvPr>
          <p:cNvCxnSpPr>
            <a:cxnSpLocks/>
            <a:stCxn id="73" idx="2"/>
            <a:endCxn id="75" idx="0"/>
          </p:cNvCxnSpPr>
          <p:nvPr/>
        </p:nvCxnSpPr>
        <p:spPr>
          <a:xfrm rot="5400000">
            <a:off x="10164344" y="2730519"/>
            <a:ext cx="480492" cy="108227"/>
          </a:xfrm>
          <a:prstGeom prst="bentConnector3">
            <a:avLst>
              <a:gd name="adj1" fmla="val 50000"/>
            </a:avLst>
          </a:prstGeom>
          <a:ln w="38100">
            <a:solidFill>
              <a:srgbClr val="F431A3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ttore a gomito 86">
            <a:extLst>
              <a:ext uri="{FF2B5EF4-FFF2-40B4-BE49-F238E27FC236}">
                <a16:creationId xmlns:a16="http://schemas.microsoft.com/office/drawing/2014/main" id="{72A7ACF5-CFB8-15E9-AAA1-E8739E997EDB}"/>
              </a:ext>
            </a:extLst>
          </p:cNvPr>
          <p:cNvCxnSpPr>
            <a:cxnSpLocks/>
            <a:stCxn id="74" idx="3"/>
            <a:endCxn id="75" idx="1"/>
          </p:cNvCxnSpPr>
          <p:nvPr/>
        </p:nvCxnSpPr>
        <p:spPr>
          <a:xfrm flipV="1">
            <a:off x="8316271" y="3434013"/>
            <a:ext cx="815250" cy="169335"/>
          </a:xfrm>
          <a:prstGeom prst="bentConnector3">
            <a:avLst>
              <a:gd name="adj1" fmla="val 50000"/>
            </a:avLst>
          </a:prstGeom>
          <a:ln w="38100">
            <a:solidFill>
              <a:srgbClr val="007AB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a gomito 87">
            <a:extLst>
              <a:ext uri="{FF2B5EF4-FFF2-40B4-BE49-F238E27FC236}">
                <a16:creationId xmlns:a16="http://schemas.microsoft.com/office/drawing/2014/main" id="{78D8F621-15C7-D795-85A4-9C3669EE0943}"/>
              </a:ext>
            </a:extLst>
          </p:cNvPr>
          <p:cNvCxnSpPr>
            <a:cxnSpLocks/>
            <a:stCxn id="75" idx="2"/>
            <a:endCxn id="76" idx="0"/>
          </p:cNvCxnSpPr>
          <p:nvPr/>
        </p:nvCxnSpPr>
        <p:spPr>
          <a:xfrm rot="5400000">
            <a:off x="9872459" y="3936671"/>
            <a:ext cx="571541" cy="384495"/>
          </a:xfrm>
          <a:prstGeom prst="bentConnector3">
            <a:avLst>
              <a:gd name="adj1" fmla="val 50000"/>
            </a:avLst>
          </a:prstGeom>
          <a:ln w="38100">
            <a:solidFill>
              <a:srgbClr val="FD6A5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ttore a gomito 88">
            <a:extLst>
              <a:ext uri="{FF2B5EF4-FFF2-40B4-BE49-F238E27FC236}">
                <a16:creationId xmlns:a16="http://schemas.microsoft.com/office/drawing/2014/main" id="{2B1399A4-5002-D747-D221-4077FB9B8587}"/>
              </a:ext>
            </a:extLst>
          </p:cNvPr>
          <p:cNvCxnSpPr>
            <a:cxnSpLocks/>
            <a:stCxn id="76" idx="1"/>
            <a:endCxn id="77" idx="3"/>
          </p:cNvCxnSpPr>
          <p:nvPr/>
        </p:nvCxnSpPr>
        <p:spPr>
          <a:xfrm rot="10800000">
            <a:off x="6584537" y="4309811"/>
            <a:ext cx="2546985" cy="290045"/>
          </a:xfrm>
          <a:prstGeom prst="bentConnector3">
            <a:avLst>
              <a:gd name="adj1" fmla="val 50000"/>
            </a:avLst>
          </a:prstGeom>
          <a:ln w="38100">
            <a:solidFill>
              <a:srgbClr val="FD6A5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a gomito 89">
            <a:extLst>
              <a:ext uri="{FF2B5EF4-FFF2-40B4-BE49-F238E27FC236}">
                <a16:creationId xmlns:a16="http://schemas.microsoft.com/office/drawing/2014/main" id="{A1336DDD-AC78-FE65-6CB4-74AEFBB3CB22}"/>
              </a:ext>
            </a:extLst>
          </p:cNvPr>
          <p:cNvCxnSpPr>
            <a:cxnSpLocks/>
            <a:stCxn id="75" idx="3"/>
            <a:endCxn id="78" idx="0"/>
          </p:cNvCxnSpPr>
          <p:nvPr/>
        </p:nvCxnSpPr>
        <p:spPr>
          <a:xfrm flipH="1">
            <a:off x="9934764" y="3434013"/>
            <a:ext cx="1634666" cy="1725757"/>
          </a:xfrm>
          <a:prstGeom prst="bentConnector4">
            <a:avLst>
              <a:gd name="adj1" fmla="val -13985"/>
              <a:gd name="adj2" fmla="val 83569"/>
            </a:avLst>
          </a:prstGeom>
          <a:ln w="38100">
            <a:solidFill>
              <a:srgbClr val="FD6A5E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ttore a gomito 90">
            <a:extLst>
              <a:ext uri="{FF2B5EF4-FFF2-40B4-BE49-F238E27FC236}">
                <a16:creationId xmlns:a16="http://schemas.microsoft.com/office/drawing/2014/main" id="{AF7F9BBF-2069-1A0D-6FBE-E1C88E85CC3E}"/>
              </a:ext>
            </a:extLst>
          </p:cNvPr>
          <p:cNvCxnSpPr>
            <a:cxnSpLocks/>
            <a:stCxn id="78" idx="1"/>
            <a:endCxn id="71" idx="2"/>
          </p:cNvCxnSpPr>
          <p:nvPr/>
        </p:nvCxnSpPr>
        <p:spPr>
          <a:xfrm rot="10800000">
            <a:off x="7242534" y="5016085"/>
            <a:ext cx="910867" cy="409572"/>
          </a:xfrm>
          <a:prstGeom prst="bentConnector2">
            <a:avLst/>
          </a:prstGeom>
          <a:ln w="38100">
            <a:solidFill>
              <a:srgbClr val="FFCD0B"/>
            </a:solidFill>
            <a:prstDash val="soli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riangolo isoscele 91">
            <a:extLst>
              <a:ext uri="{FF2B5EF4-FFF2-40B4-BE49-F238E27FC236}">
                <a16:creationId xmlns:a16="http://schemas.microsoft.com/office/drawing/2014/main" id="{2E34E2D0-5677-ECD4-9988-B69E3C814D89}"/>
              </a:ext>
            </a:extLst>
          </p:cNvPr>
          <p:cNvSpPr>
            <a:spLocks/>
          </p:cNvSpPr>
          <p:nvPr/>
        </p:nvSpPr>
        <p:spPr>
          <a:xfrm rot="16200000">
            <a:off x="3717547" y="4930212"/>
            <a:ext cx="153474" cy="167926"/>
          </a:xfrm>
          <a:prstGeom prst="triangle">
            <a:avLst/>
          </a:prstGeom>
          <a:solidFill>
            <a:srgbClr val="FFCD0B"/>
          </a:solidFill>
          <a:ln>
            <a:solidFill>
              <a:srgbClr val="FFCD0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3" name="CasellaDiTesto 92">
            <a:extLst>
              <a:ext uri="{FF2B5EF4-FFF2-40B4-BE49-F238E27FC236}">
                <a16:creationId xmlns:a16="http://schemas.microsoft.com/office/drawing/2014/main" id="{D5CC25BD-AC7C-B253-2BFC-69F88B53BE74}"/>
              </a:ext>
            </a:extLst>
          </p:cNvPr>
          <p:cNvSpPr txBox="1">
            <a:spLocks/>
          </p:cNvSpPr>
          <p:nvPr/>
        </p:nvSpPr>
        <p:spPr>
          <a:xfrm>
            <a:off x="3907899" y="4714949"/>
            <a:ext cx="1497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latin typeface="Cambria" panose="02040503050406030204" pitchFamily="18" charset="0"/>
                <a:ea typeface="Cambria" panose="02040503050406030204" pitchFamily="18" charset="0"/>
              </a:rPr>
              <a:t>iterations</a:t>
            </a:r>
          </a:p>
        </p:txBody>
      </p:sp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458C09ED-8366-BC7E-A03F-CECAE191ACBC}"/>
              </a:ext>
            </a:extLst>
          </p:cNvPr>
          <p:cNvSpPr txBox="1">
            <a:spLocks/>
          </p:cNvSpPr>
          <p:nvPr/>
        </p:nvSpPr>
        <p:spPr>
          <a:xfrm>
            <a:off x="7061964" y="5445636"/>
            <a:ext cx="576206" cy="268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noProof="0" dirty="0">
                <a:latin typeface="Cambria" panose="02040503050406030204" pitchFamily="18" charset="0"/>
                <a:ea typeface="Cambria" panose="02040503050406030204" pitchFamily="18" charset="0"/>
              </a:rPr>
              <a:t>NO</a:t>
            </a:r>
          </a:p>
        </p:txBody>
      </p:sp>
      <p:sp>
        <p:nvSpPr>
          <p:cNvPr id="95" name="CasellaDiTesto 94">
            <a:extLst>
              <a:ext uri="{FF2B5EF4-FFF2-40B4-BE49-F238E27FC236}">
                <a16:creationId xmlns:a16="http://schemas.microsoft.com/office/drawing/2014/main" id="{E8CAE06A-5A41-767B-AD87-C6996B3B07D7}"/>
              </a:ext>
            </a:extLst>
          </p:cNvPr>
          <p:cNvSpPr txBox="1"/>
          <p:nvPr/>
        </p:nvSpPr>
        <p:spPr>
          <a:xfrm>
            <a:off x="10011460" y="5768554"/>
            <a:ext cx="654835" cy="268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noProof="0" dirty="0">
                <a:latin typeface="Cambria" panose="02040503050406030204" pitchFamily="18" charset="0"/>
                <a:ea typeface="Cambria" panose="02040503050406030204" pitchFamily="18" charset="0"/>
              </a:rPr>
              <a:t>YES</a:t>
            </a:r>
          </a:p>
        </p:txBody>
      </p:sp>
      <p:cxnSp>
        <p:nvCxnSpPr>
          <p:cNvPr id="96" name="Connettore a gomito 95">
            <a:extLst>
              <a:ext uri="{FF2B5EF4-FFF2-40B4-BE49-F238E27FC236}">
                <a16:creationId xmlns:a16="http://schemas.microsoft.com/office/drawing/2014/main" id="{4AD8BE10-8F16-3E66-C79B-1734F5995A62}"/>
              </a:ext>
            </a:extLst>
          </p:cNvPr>
          <p:cNvCxnSpPr>
            <a:cxnSpLocks/>
            <a:stCxn id="77" idx="0"/>
            <a:endCxn id="117" idx="2"/>
          </p:cNvCxnSpPr>
          <p:nvPr/>
        </p:nvCxnSpPr>
        <p:spPr>
          <a:xfrm rot="16200000" flipV="1">
            <a:off x="5328376" y="3526949"/>
            <a:ext cx="730808" cy="1"/>
          </a:xfrm>
          <a:prstGeom prst="bentConnector3">
            <a:avLst>
              <a:gd name="adj1" fmla="val 50000"/>
            </a:avLst>
          </a:prstGeom>
          <a:ln w="38100">
            <a:solidFill>
              <a:srgbClr val="FD6A5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a gomito 96">
            <a:extLst>
              <a:ext uri="{FF2B5EF4-FFF2-40B4-BE49-F238E27FC236}">
                <a16:creationId xmlns:a16="http://schemas.microsoft.com/office/drawing/2014/main" id="{C81FD869-E9E4-B84F-E07D-AAC34E770364}"/>
              </a:ext>
            </a:extLst>
          </p:cNvPr>
          <p:cNvCxnSpPr>
            <a:cxnSpLocks/>
            <a:stCxn id="117" idx="3"/>
            <a:endCxn id="73" idx="1"/>
          </p:cNvCxnSpPr>
          <p:nvPr/>
        </p:nvCxnSpPr>
        <p:spPr>
          <a:xfrm flipV="1">
            <a:off x="6416192" y="2359221"/>
            <a:ext cx="3160413" cy="367726"/>
          </a:xfrm>
          <a:prstGeom prst="bentConnector3">
            <a:avLst>
              <a:gd name="adj1" fmla="val 50000"/>
            </a:avLst>
          </a:prstGeom>
          <a:ln w="38100">
            <a:solidFill>
              <a:srgbClr val="FD6A5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Rettangolo 97">
            <a:extLst>
              <a:ext uri="{FF2B5EF4-FFF2-40B4-BE49-F238E27FC236}">
                <a16:creationId xmlns:a16="http://schemas.microsoft.com/office/drawing/2014/main" id="{3DBA9A15-D92E-B6F3-4373-39572E465CC5}"/>
              </a:ext>
            </a:extLst>
          </p:cNvPr>
          <p:cNvSpPr>
            <a:spLocks/>
          </p:cNvSpPr>
          <p:nvPr/>
        </p:nvSpPr>
        <p:spPr>
          <a:xfrm>
            <a:off x="5932650" y="1406449"/>
            <a:ext cx="2383621" cy="229584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>
                <a:solidFill>
                  <a:srgbClr val="007AB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Physics equations</a:t>
            </a:r>
          </a:p>
        </p:txBody>
      </p:sp>
      <p:cxnSp>
        <p:nvCxnSpPr>
          <p:cNvPr id="99" name="Connettore a gomito 98">
            <a:extLst>
              <a:ext uri="{FF2B5EF4-FFF2-40B4-BE49-F238E27FC236}">
                <a16:creationId xmlns:a16="http://schemas.microsoft.com/office/drawing/2014/main" id="{CF13298A-E037-E16D-9AA3-BCD0A4B7F147}"/>
              </a:ext>
            </a:extLst>
          </p:cNvPr>
          <p:cNvCxnSpPr>
            <a:cxnSpLocks/>
            <a:stCxn id="98" idx="2"/>
            <a:endCxn id="74" idx="0"/>
          </p:cNvCxnSpPr>
          <p:nvPr/>
        </p:nvCxnSpPr>
        <p:spPr>
          <a:xfrm rot="16200000" flipH="1">
            <a:off x="6468085" y="2292408"/>
            <a:ext cx="1782149" cy="469397"/>
          </a:xfrm>
          <a:prstGeom prst="bentConnector3">
            <a:avLst>
              <a:gd name="adj1" fmla="val 50000"/>
            </a:avLst>
          </a:prstGeom>
          <a:ln w="38100">
            <a:solidFill>
              <a:srgbClr val="007AB1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ttore 2 99">
            <a:extLst>
              <a:ext uri="{FF2B5EF4-FFF2-40B4-BE49-F238E27FC236}">
                <a16:creationId xmlns:a16="http://schemas.microsoft.com/office/drawing/2014/main" id="{37FCD551-7AE1-FA58-3CCF-4FB30BD42F13}"/>
              </a:ext>
            </a:extLst>
          </p:cNvPr>
          <p:cNvCxnSpPr>
            <a:cxnSpLocks/>
            <a:stCxn id="101" idx="3"/>
            <a:endCxn id="117" idx="1"/>
          </p:cNvCxnSpPr>
          <p:nvPr/>
        </p:nvCxnSpPr>
        <p:spPr>
          <a:xfrm>
            <a:off x="3948224" y="2717528"/>
            <a:ext cx="1023141" cy="9419"/>
          </a:xfrm>
          <a:prstGeom prst="straightConnector1">
            <a:avLst/>
          </a:prstGeom>
          <a:ln w="38100">
            <a:solidFill>
              <a:srgbClr val="93D38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Rettangolo 116">
            <a:extLst>
              <a:ext uri="{FF2B5EF4-FFF2-40B4-BE49-F238E27FC236}">
                <a16:creationId xmlns:a16="http://schemas.microsoft.com/office/drawing/2014/main" id="{11966887-33B8-824D-18EF-5FACEEB72C50}"/>
              </a:ext>
            </a:extLst>
          </p:cNvPr>
          <p:cNvSpPr>
            <a:spLocks/>
          </p:cNvSpPr>
          <p:nvPr/>
        </p:nvSpPr>
        <p:spPr>
          <a:xfrm>
            <a:off x="4971365" y="2292348"/>
            <a:ext cx="1444827" cy="869198"/>
          </a:xfrm>
          <a:prstGeom prst="rect">
            <a:avLst/>
          </a:prstGeom>
          <a:solidFill>
            <a:srgbClr val="FD6A5E"/>
          </a:solidFill>
          <a:ln>
            <a:solidFill>
              <a:srgbClr val="FD6A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Neural Network</a:t>
            </a:r>
          </a:p>
        </p:txBody>
      </p:sp>
      <p:cxnSp>
        <p:nvCxnSpPr>
          <p:cNvPr id="118" name="Connettore a gomito 117">
            <a:extLst>
              <a:ext uri="{FF2B5EF4-FFF2-40B4-BE49-F238E27FC236}">
                <a16:creationId xmlns:a16="http://schemas.microsoft.com/office/drawing/2014/main" id="{FF25D3A3-1C63-0C0A-322B-07D22D8ED3B8}"/>
              </a:ext>
            </a:extLst>
          </p:cNvPr>
          <p:cNvCxnSpPr>
            <a:cxnSpLocks/>
            <a:stCxn id="117" idx="3"/>
            <a:endCxn id="74" idx="1"/>
          </p:cNvCxnSpPr>
          <p:nvPr/>
        </p:nvCxnSpPr>
        <p:spPr>
          <a:xfrm>
            <a:off x="6416192" y="2726947"/>
            <a:ext cx="455252" cy="876401"/>
          </a:xfrm>
          <a:prstGeom prst="bentConnector3">
            <a:avLst>
              <a:gd name="adj1" fmla="val 50000"/>
            </a:avLst>
          </a:prstGeom>
          <a:ln w="38100">
            <a:solidFill>
              <a:srgbClr val="FD6A5E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ttore a gomito 118">
            <a:extLst>
              <a:ext uri="{FF2B5EF4-FFF2-40B4-BE49-F238E27FC236}">
                <a16:creationId xmlns:a16="http://schemas.microsoft.com/office/drawing/2014/main" id="{521A46E0-EAB1-0593-13A5-5D840E593CD2}"/>
              </a:ext>
            </a:extLst>
          </p:cNvPr>
          <p:cNvCxnSpPr>
            <a:cxnSpLocks/>
            <a:stCxn id="78" idx="2"/>
          </p:cNvCxnSpPr>
          <p:nvPr/>
        </p:nvCxnSpPr>
        <p:spPr>
          <a:xfrm rot="16200000" flipH="1">
            <a:off x="10181166" y="5445142"/>
            <a:ext cx="380826" cy="873630"/>
          </a:xfrm>
          <a:prstGeom prst="bentConnector2">
            <a:avLst/>
          </a:prstGeom>
          <a:ln w="38100">
            <a:solidFill>
              <a:srgbClr val="FFCD0B"/>
            </a:solidFill>
            <a:prstDash val="soli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0" name="Elemento grafico 119" descr="Casella di controllo selezionata con riempimento a tinta unita">
            <a:extLst>
              <a:ext uri="{FF2B5EF4-FFF2-40B4-BE49-F238E27FC236}">
                <a16:creationId xmlns:a16="http://schemas.microsoft.com/office/drawing/2014/main" id="{6E527034-985E-B7EF-B84B-4A81056100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98046" y="5595283"/>
            <a:ext cx="914400" cy="9144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35180AD-A845-8FF1-DD23-48FC844BFC00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688" b="95000" l="9645" r="89848">
                        <a14:foregroundMark x1="38071" y1="7062" x2="38071" y2="7062"/>
                        <a14:foregroundMark x1="69543" y1="18750" x2="69543" y2="18750"/>
                        <a14:foregroundMark x1="52284" y1="24313" x2="52284" y2="24313"/>
                        <a14:foregroundMark x1="49239" y1="28313" x2="49239" y2="28313"/>
                        <a14:foregroundMark x1="44670" y1="30813" x2="44670" y2="30813"/>
                        <a14:foregroundMark x1="56853" y1="41375" x2="56853" y2="41375"/>
                        <a14:foregroundMark x1="50254" y1="53875" x2="50254" y2="53875"/>
                        <a14:foregroundMark x1="72589" y1="87250" x2="72589" y2="87250"/>
                        <a14:foregroundMark x1="52284" y1="91250" x2="52284" y2="91250"/>
                        <a14:foregroundMark x1="58376" y1="95000" x2="58376" y2="95000"/>
                        <a14:foregroundMark x1="56853" y1="12375" x2="56853" y2="12375"/>
                        <a14:foregroundMark x1="54822" y1="10813" x2="54822" y2="10813"/>
                        <a14:foregroundMark x1="49239" y1="66688" x2="49239" y2="66688"/>
                        <a14:foregroundMark x1="41117" y1="75688" x2="41117" y2="75688"/>
                        <a14:foregroundMark x1="56853" y1="77063" x2="56853" y2="77063"/>
                        <a14:foregroundMark x1="41117" y1="78188" x2="41117" y2="78188"/>
                        <a14:foregroundMark x1="56853" y1="89188" x2="56853" y2="89188"/>
                        <a14:foregroundMark x1="48223" y1="6688" x2="48223" y2="6688"/>
                        <a14:foregroundMark x1="42132" y1="30250" x2="42132" y2="30250"/>
                        <a14:foregroundMark x1="50254" y1="31250" x2="50254" y2="31250"/>
                        <a14:foregroundMark x1="53807" y1="30562" x2="53807" y2="30562"/>
                        <a14:foregroundMark x1="36548" y1="66938" x2="36548" y2="66938"/>
                        <a14:foregroundMark x1="36548" y1="66125" x2="36548" y2="66125"/>
                        <a14:foregroundMark x1="61421" y1="66250" x2="61421" y2="66250"/>
                        <a14:foregroundMark x1="51269" y1="65250" x2="51269" y2="65250"/>
                        <a14:backgroundMark x1="50254" y1="11500" x2="50254" y2="11500"/>
                        <a14:backgroundMark x1="43655" y1="49313" x2="43655" y2="49313"/>
                        <a14:backgroundMark x1="44670" y1="70813" x2="44670" y2="70813"/>
                        <a14:backgroundMark x1="54822" y1="76375" x2="54822" y2="76375"/>
                        <a14:backgroundMark x1="40102" y1="76375" x2="40102" y2="76375"/>
                        <a14:backgroundMark x1="46701" y1="79188" x2="46701" y2="79188"/>
                        <a14:backgroundMark x1="46701" y1="83750" x2="46701" y2="83750"/>
                        <a14:backgroundMark x1="48223" y1="88500" x2="48223" y2="88500"/>
                        <a14:backgroundMark x1="56853" y1="91000" x2="56853" y2="91000"/>
                        <a14:backgroundMark x1="50254" y1="88625" x2="50254" y2="88625"/>
                        <a14:backgroundMark x1="52284" y1="93625" x2="52284" y2="93625"/>
                        <a14:backgroundMark x1="43655" y1="90688" x2="43655" y2="90688"/>
                        <a14:backgroundMark x1="38071" y1="66250" x2="38071" y2="66250"/>
                        <a14:backgroundMark x1="49239" y1="30688" x2="49239" y2="30688"/>
                        <a14:backgroundMark x1="50254" y1="65813" x2="50254" y2="65813"/>
                        <a14:backgroundMark x1="50254" y1="67750" x2="50254" y2="67750"/>
                        <a14:backgroundMark x1="45685" y1="67250" x2="45685" y2="67250"/>
                      </a14:backgroundRemoval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70621" y="2599898"/>
            <a:ext cx="844391" cy="6858000"/>
          </a:xfrm>
          <a:prstGeom prst="rect">
            <a:avLst/>
          </a:prstGeom>
          <a:ln>
            <a:noFill/>
          </a:ln>
        </p:spPr>
      </p:pic>
      <p:grpSp>
        <p:nvGrpSpPr>
          <p:cNvPr id="130" name="Gruppo 129">
            <a:extLst>
              <a:ext uri="{FF2B5EF4-FFF2-40B4-BE49-F238E27FC236}">
                <a16:creationId xmlns:a16="http://schemas.microsoft.com/office/drawing/2014/main" id="{160EB258-E15E-BCBC-F8C7-1CBDF018F89D}"/>
              </a:ext>
            </a:extLst>
          </p:cNvPr>
          <p:cNvGrpSpPr/>
          <p:nvPr/>
        </p:nvGrpSpPr>
        <p:grpSpPr>
          <a:xfrm>
            <a:off x="4803024" y="728963"/>
            <a:ext cx="5183600" cy="3244835"/>
            <a:chOff x="4803024" y="728963"/>
            <a:chExt cx="5183600" cy="3244835"/>
          </a:xfrm>
        </p:grpSpPr>
        <p:sp>
          <p:nvSpPr>
            <p:cNvPr id="123" name="Ovale 122">
              <a:extLst>
                <a:ext uri="{FF2B5EF4-FFF2-40B4-BE49-F238E27FC236}">
                  <a16:creationId xmlns:a16="http://schemas.microsoft.com/office/drawing/2014/main" id="{67C4AAE6-092A-60F6-94CB-3B86382F0512}"/>
                </a:ext>
              </a:extLst>
            </p:cNvPr>
            <p:cNvSpPr/>
            <p:nvPr/>
          </p:nvSpPr>
          <p:spPr>
            <a:xfrm>
              <a:off x="4803024" y="2073764"/>
              <a:ext cx="1776653" cy="1355235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Ovale 123">
              <a:extLst>
                <a:ext uri="{FF2B5EF4-FFF2-40B4-BE49-F238E27FC236}">
                  <a16:creationId xmlns:a16="http://schemas.microsoft.com/office/drawing/2014/main" id="{7703C15E-AB97-A8C5-4B59-89AB46076A64}"/>
                </a:ext>
              </a:extLst>
            </p:cNvPr>
            <p:cNvSpPr/>
            <p:nvPr/>
          </p:nvSpPr>
          <p:spPr>
            <a:xfrm>
              <a:off x="9480192" y="3498375"/>
              <a:ext cx="506432" cy="47542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5" name="Ovale 124">
              <a:extLst>
                <a:ext uri="{FF2B5EF4-FFF2-40B4-BE49-F238E27FC236}">
                  <a16:creationId xmlns:a16="http://schemas.microsoft.com/office/drawing/2014/main" id="{8E777E2B-0BCC-93C4-6C8F-BACC2B8A12BF}"/>
                </a:ext>
              </a:extLst>
            </p:cNvPr>
            <p:cNvSpPr/>
            <p:nvPr/>
          </p:nvSpPr>
          <p:spPr>
            <a:xfrm>
              <a:off x="8431534" y="2112489"/>
              <a:ext cx="506432" cy="47542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Rettangolo 125">
              <a:extLst>
                <a:ext uri="{FF2B5EF4-FFF2-40B4-BE49-F238E27FC236}">
                  <a16:creationId xmlns:a16="http://schemas.microsoft.com/office/drawing/2014/main" id="{07BE0423-BB9A-C7BC-AC57-0BB10D2B3F2E}"/>
                </a:ext>
              </a:extLst>
            </p:cNvPr>
            <p:cNvSpPr>
              <a:spLocks/>
            </p:cNvSpPr>
            <p:nvPr/>
          </p:nvSpPr>
          <p:spPr>
            <a:xfrm>
              <a:off x="7737522" y="728963"/>
              <a:ext cx="1909005" cy="725004"/>
            </a:xfrm>
            <a:prstGeom prst="rect">
              <a:avLst/>
            </a:prstGeom>
            <a:solidFill>
              <a:schemeClr val="bg1"/>
            </a:solidFill>
            <a:ln>
              <a:noFill/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Proper modelling of diagnostics</a:t>
              </a:r>
              <a:endParaRPr lang="en-GB" b="1" noProof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128" name="Connettore diritto 127">
              <a:extLst>
                <a:ext uri="{FF2B5EF4-FFF2-40B4-BE49-F238E27FC236}">
                  <a16:creationId xmlns:a16="http://schemas.microsoft.com/office/drawing/2014/main" id="{845CBFAC-2AEE-6BD1-3E60-1A44809B197A}"/>
                </a:ext>
              </a:extLst>
            </p:cNvPr>
            <p:cNvCxnSpPr>
              <a:stCxn id="125" idx="0"/>
              <a:endCxn id="126" idx="2"/>
            </p:cNvCxnSpPr>
            <p:nvPr/>
          </p:nvCxnSpPr>
          <p:spPr>
            <a:xfrm flipV="1">
              <a:off x="8684750" y="1453967"/>
              <a:ext cx="7275" cy="65852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magine 6">
            <a:extLst>
              <a:ext uri="{FF2B5EF4-FFF2-40B4-BE49-F238E27FC236}">
                <a16:creationId xmlns:a16="http://schemas.microsoft.com/office/drawing/2014/main" id="{2AFCAE97-7892-CBC9-7D72-C776F7D06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02" b="92960" l="4784" r="89522">
                        <a14:foregroundMark x1="5574" y1="46603" x2="5011" y2="51499"/>
                        <a14:foregroundMark x1="5641" y1="46023" x2="5679" y2="45696"/>
                        <a14:foregroundMark x1="5716" y1="45372" x2="5641" y2="46023"/>
                        <a14:foregroundMark x1="5791" y1="44720" x2="5716" y2="45372"/>
                        <a14:foregroundMark x1="5866" y1="44068" x2="5791" y2="44720"/>
                        <a14:foregroundMark x1="5894" y1="43821" x2="5866" y2="44068"/>
                        <a14:foregroundMark x1="6706" y1="36767" x2="6601" y2="37682"/>
                        <a14:foregroundMark x1="7517" y1="29726" x2="6706" y2="36767"/>
                        <a14:foregroundMark x1="11096" y1="66977" x2="11162" y2="67145"/>
                        <a14:foregroundMark x1="7062" y1="56714" x2="7153" y2="56947"/>
                        <a14:foregroundMark x1="6857" y1="56193" x2="7062" y2="56714"/>
                        <a14:foregroundMark x1="5011" y1="51499" x2="6857" y2="56193"/>
                        <a14:foregroundMark x1="30068" y1="89570" x2="30524" y2="92960"/>
                        <a14:foregroundMark x1="24146" y1="6519" x2="26361" y2="6127"/>
                        <a14:foregroundMark x1="54621" y1="5997" x2="55134" y2="6045"/>
                        <a14:foregroundMark x1="50292" y1="5588" x2="54621" y2="5997"/>
                        <a14:foregroundMark x1="57859" y1="6519" x2="57859" y2="6519"/>
                        <a14:backgroundMark x1="29385" y1="5737" x2="29385" y2="5737"/>
                        <a14:backgroundMark x1="29613" y1="5737" x2="30752" y2="5737"/>
                        <a14:backgroundMark x1="32346" y1="5215" x2="29385" y2="5606"/>
                        <a14:backgroundMark x1="29157" y1="5737" x2="26879" y2="6128"/>
                        <a14:backgroundMark x1="25740" y1="6780" x2="37358" y2="4954"/>
                        <a14:backgroundMark x1="37358" y1="4954" x2="50114" y2="5737"/>
                        <a14:backgroundMark x1="58542" y1="5737" x2="58542" y2="5737"/>
                        <a14:backgroundMark x1="58087" y1="5997" x2="58087" y2="5997"/>
                        <a14:backgroundMark x1="58087" y1="6389" x2="58087" y2="6389"/>
                        <a14:backgroundMark x1="57403" y1="6128" x2="57403" y2="6128"/>
                        <a14:backgroundMark x1="58770" y1="6519" x2="58770" y2="6519"/>
                        <a14:backgroundMark x1="55353" y1="5867" x2="59909" y2="6258"/>
                        <a14:backgroundMark x1="11845" y1="66623" x2="9112" y2="59974"/>
                        <a14:backgroundMark x1="7973" y1="56845" x2="11845" y2="66884"/>
                        <a14:backgroundMark x1="7517" y1="56193" x2="7517" y2="56193"/>
                        <a14:backgroundMark x1="7517" y1="56714" x2="7517" y2="56714"/>
                        <a14:backgroundMark x1="11617" y1="67145" x2="11617" y2="67145"/>
                        <a14:backgroundMark x1="5923" y1="42894" x2="5923" y2="42894"/>
                        <a14:backgroundMark x1="6606" y1="41721" x2="6606" y2="41721"/>
                        <a14:backgroundMark x1="5923" y1="41721" x2="5923" y2="41721"/>
                        <a14:backgroundMark x1="5923" y1="43025" x2="5923" y2="43025"/>
                        <a14:backgroundMark x1="5923" y1="44068" x2="5923" y2="44068"/>
                        <a14:backgroundMark x1="5923" y1="44720" x2="5923" y2="44720"/>
                        <a14:backgroundMark x1="6378" y1="45372" x2="6378" y2="45372"/>
                        <a14:backgroundMark x1="5923" y1="46023" x2="5923" y2="46023"/>
                        <a14:backgroundMark x1="5923" y1="46023" x2="5923" y2="46023"/>
                        <a14:backgroundMark x1="5923" y1="46023" x2="7289" y2="42764"/>
                        <a14:backgroundMark x1="6606" y1="40156" x2="6606" y2="40156"/>
                        <a14:backgroundMark x1="6606" y1="40156" x2="6606" y2="40156"/>
                        <a14:backgroundMark x1="6606" y1="40156" x2="6606" y2="40156"/>
                        <a14:backgroundMark x1="6606" y1="40156" x2="6606" y2="40156"/>
                        <a14:backgroundMark x1="6606" y1="40156" x2="7289" y2="38853"/>
                        <a14:backgroundMark x1="6834" y1="37679" x2="7062" y2="43807"/>
                        <a14:backgroundMark x1="7517" y1="36767" x2="7517" y2="36767"/>
                        <a14:backgroundMark x1="7062" y1="36767" x2="7062" y2="36767"/>
                        <a14:backgroundMark x1="7062" y1="36767" x2="7062" y2="36767"/>
                        <a14:backgroundMark x1="7062" y1="36767" x2="7062" y2="36767"/>
                        <a14:backgroundMark x1="7062" y1="36767" x2="7062" y2="36767"/>
                        <a14:backgroundMark x1="7062" y1="36767" x2="7062" y2="367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1391" y="2317794"/>
            <a:ext cx="490872" cy="826699"/>
          </a:xfrm>
          <a:prstGeom prst="rect">
            <a:avLst/>
          </a:prstGeom>
        </p:spPr>
      </p:pic>
      <p:pic>
        <p:nvPicPr>
          <p:cNvPr id="11" name="Immagine 10" descr="Immagine che contiene diagramma, cerchio, linea, disegno&#10;&#10;Il contenuto generato dall'IA potrebbe non essere corretto.">
            <a:extLst>
              <a:ext uri="{FF2B5EF4-FFF2-40B4-BE49-F238E27FC236}">
                <a16:creationId xmlns:a16="http://schemas.microsoft.com/office/drawing/2014/main" id="{7186DD2A-9985-EED7-5E49-970F2F24B6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0" t="8759" r="21616" b="12717"/>
          <a:stretch>
            <a:fillRect/>
          </a:stretch>
        </p:blipFill>
        <p:spPr>
          <a:xfrm>
            <a:off x="760305" y="4665694"/>
            <a:ext cx="1030803" cy="158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4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11D89-FA75-8E8F-DFF4-C3C066822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4C8C4ED-15BC-9A97-E581-BA7C17B1B82B}"/>
              </a:ext>
            </a:extLst>
          </p:cNvPr>
          <p:cNvSpPr/>
          <p:nvPr/>
        </p:nvSpPr>
        <p:spPr>
          <a:xfrm>
            <a:off x="434715" y="1"/>
            <a:ext cx="209862" cy="107721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695BEF0-B3D8-C310-D21E-8F9C93E436A5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7462EE5-847E-7632-37EE-C58B1968C49C}"/>
              </a:ext>
            </a:extLst>
          </p:cNvPr>
          <p:cNvSpPr txBox="1"/>
          <p:nvPr/>
        </p:nvSpPr>
        <p:spPr>
          <a:xfrm>
            <a:off x="644577" y="96558"/>
            <a:ext cx="111127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Proper modelling of diagnostics: a study on the interferometer-polarimeter diagnostic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D6DBBA-2A55-3FDE-5CED-3F1A118BA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518CE4C-537C-93C0-CE32-40063624C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11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F77A4B-DFFA-9F24-1781-1A7314C739FB}"/>
              </a:ext>
            </a:extLst>
          </p:cNvPr>
          <p:cNvSpPr txBox="1">
            <a:spLocks/>
          </p:cNvSpPr>
          <p:nvPr/>
        </p:nvSpPr>
        <p:spPr>
          <a:xfrm>
            <a:off x="317243" y="5055526"/>
            <a:ext cx="11440042" cy="651467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this work we used a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complete Stokes formulation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for polarimetric measurements and introduced also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relativistic effect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 the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hot plasma approximation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Formulation in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Appendix A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1629B0A-54D0-68F2-FCB5-D0830A8FF2C2}"/>
              </a:ext>
            </a:extLst>
          </p:cNvPr>
          <p:cNvSpPr txBox="1">
            <a:spLocks/>
          </p:cNvSpPr>
          <p:nvPr/>
        </p:nvSpPr>
        <p:spPr>
          <a:xfrm>
            <a:off x="434714" y="5826950"/>
            <a:ext cx="2765685" cy="441835"/>
          </a:xfrm>
          <a:prstGeom prst="rect">
            <a:avLst/>
          </a:prstGeom>
          <a:solidFill>
            <a:srgbClr val="F431A3"/>
          </a:solidFill>
          <a:ln>
            <a:solidFill>
              <a:srgbClr val="F431A3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200" u="sng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 Rutigliano</a:t>
            </a:r>
            <a:r>
              <a:rPr lang="en-GB" sz="12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2025</a:t>
            </a:r>
            <a:r>
              <a:rPr lang="en-GB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Plasma Phys. Control. Fusion </a:t>
            </a:r>
            <a:r>
              <a:rPr lang="it-IT" sz="1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67</a:t>
            </a:r>
            <a:endParaRPr lang="en-GB" sz="1200" noProof="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FB4C5D1-E23D-4943-C8C1-215EA73F7F45}"/>
              </a:ext>
            </a:extLst>
          </p:cNvPr>
          <p:cNvSpPr txBox="1">
            <a:spLocks/>
          </p:cNvSpPr>
          <p:nvPr/>
        </p:nvSpPr>
        <p:spPr>
          <a:xfrm>
            <a:off x="289512" y="1463447"/>
            <a:ext cx="5148884" cy="3479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tokamaks, polarimetry measures two important effects of the interaction between plasma and a probing laser beam: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Faraday rotation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and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Cotton-Mouton phase shift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endParaRPr lang="en-GB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propagation of these effects on the laser beam direction is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non-linear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Usually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linear approximation (type-I approximation) is made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reconstruct polarimetric measurements in tokamaks. 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9023C4E7-003A-057E-B83F-7D2B8DF94576}"/>
              </a:ext>
            </a:extLst>
          </p:cNvPr>
          <p:cNvGrpSpPr/>
          <p:nvPr/>
        </p:nvGrpSpPr>
        <p:grpSpPr>
          <a:xfrm>
            <a:off x="5824597" y="853126"/>
            <a:ext cx="5954803" cy="3879270"/>
            <a:chOff x="5824597" y="853126"/>
            <a:chExt cx="5954803" cy="3879270"/>
          </a:xfrm>
        </p:grpSpPr>
        <p:grpSp>
          <p:nvGrpSpPr>
            <p:cNvPr id="43" name="Gruppo 42">
              <a:extLst>
                <a:ext uri="{FF2B5EF4-FFF2-40B4-BE49-F238E27FC236}">
                  <a16:creationId xmlns:a16="http://schemas.microsoft.com/office/drawing/2014/main" id="{2A6C3BE3-740A-4F11-D511-44808DE69C12}"/>
                </a:ext>
              </a:extLst>
            </p:cNvPr>
            <p:cNvGrpSpPr/>
            <p:nvPr/>
          </p:nvGrpSpPr>
          <p:grpSpPr>
            <a:xfrm>
              <a:off x="5853391" y="862406"/>
              <a:ext cx="994954" cy="924722"/>
              <a:chOff x="6318093" y="836506"/>
              <a:chExt cx="1449958" cy="1150408"/>
            </a:xfrm>
          </p:grpSpPr>
          <p:cxnSp>
            <p:nvCxnSpPr>
              <p:cNvPr id="12" name="Connettore 2 11">
                <a:extLst>
                  <a:ext uri="{FF2B5EF4-FFF2-40B4-BE49-F238E27FC236}">
                    <a16:creationId xmlns:a16="http://schemas.microsoft.com/office/drawing/2014/main" id="{8207251A-BD60-B282-5EF4-E9A8FB35C2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46757" y="936528"/>
                <a:ext cx="0" cy="105038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ttore 2 12">
                <a:extLst>
                  <a:ext uri="{FF2B5EF4-FFF2-40B4-BE49-F238E27FC236}">
                    <a16:creationId xmlns:a16="http://schemas.microsoft.com/office/drawing/2014/main" id="{E6ADF663-67D0-B862-C221-34B405FF37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8093" y="1468001"/>
                <a:ext cx="115451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ttore diritto 17">
                <a:extLst>
                  <a:ext uri="{FF2B5EF4-FFF2-40B4-BE49-F238E27FC236}">
                    <a16:creationId xmlns:a16="http://schemas.microsoft.com/office/drawing/2014/main" id="{18FAF93E-9435-8A56-8E01-A162E692CA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82481" y="1047808"/>
                <a:ext cx="574546" cy="81992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CasellaDiTesto 30">
                    <a:extLst>
                      <a:ext uri="{FF2B5EF4-FFF2-40B4-BE49-F238E27FC236}">
                        <a16:creationId xmlns:a16="http://schemas.microsoft.com/office/drawing/2014/main" id="{DFB5E3FE-1F1A-760F-25FE-90A81411EF2E}"/>
                      </a:ext>
                    </a:extLst>
                  </p:cNvPr>
                  <p:cNvSpPr txBox="1"/>
                  <p:nvPr/>
                </p:nvSpPr>
                <p:spPr>
                  <a:xfrm>
                    <a:off x="6384759" y="836506"/>
                    <a:ext cx="299441" cy="29892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oMath>
                      </m:oMathPara>
                    </a14:m>
                    <a:endParaRPr lang="it-IT" dirty="0"/>
                  </a:p>
                </p:txBody>
              </p:sp>
            </mc:Choice>
            <mc:Fallback xmlns="">
              <p:sp>
                <p:nvSpPr>
                  <p:cNvPr id="31" name="CasellaDiTesto 30">
                    <a:extLst>
                      <a:ext uri="{FF2B5EF4-FFF2-40B4-BE49-F238E27FC236}">
                        <a16:creationId xmlns:a16="http://schemas.microsoft.com/office/drawing/2014/main" id="{DFB5E3FE-1F1A-760F-25FE-90A81411EF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4759" y="836506"/>
                    <a:ext cx="299441" cy="298928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42424" r="-45455" b="-48718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CasellaDiTesto 31">
                    <a:extLst>
                      <a:ext uri="{FF2B5EF4-FFF2-40B4-BE49-F238E27FC236}">
                        <a16:creationId xmlns:a16="http://schemas.microsoft.com/office/drawing/2014/main" id="{881C2DE4-12DE-8673-538B-C9D57996F0DD}"/>
                      </a:ext>
                    </a:extLst>
                  </p:cNvPr>
                  <p:cNvSpPr txBox="1"/>
                  <p:nvPr/>
                </p:nvSpPr>
                <p:spPr>
                  <a:xfrm>
                    <a:off x="7476241" y="1502525"/>
                    <a:ext cx="291810" cy="27700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m:oMathPara>
                    </a14:m>
                    <a:endParaRPr lang="it-IT" dirty="0"/>
                  </a:p>
                </p:txBody>
              </p:sp>
            </mc:Choice>
            <mc:Fallback xmlns="">
              <p:sp>
                <p:nvSpPr>
                  <p:cNvPr id="32" name="CasellaDiTesto 31">
                    <a:extLst>
                      <a:ext uri="{FF2B5EF4-FFF2-40B4-BE49-F238E27FC236}">
                        <a16:creationId xmlns:a16="http://schemas.microsoft.com/office/drawing/2014/main" id="{881C2DE4-12DE-8673-538B-C9D57996F0D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6241" y="1502525"/>
                    <a:ext cx="291810" cy="27700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43750" r="-40625" b="-35135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0" name="Ovale 39">
              <a:extLst>
                <a:ext uri="{FF2B5EF4-FFF2-40B4-BE49-F238E27FC236}">
                  <a16:creationId xmlns:a16="http://schemas.microsoft.com/office/drawing/2014/main" id="{6EBDE61A-C880-D63A-2D6A-67C215068831}"/>
                </a:ext>
              </a:extLst>
            </p:cNvPr>
            <p:cNvSpPr/>
            <p:nvPr/>
          </p:nvSpPr>
          <p:spPr>
            <a:xfrm>
              <a:off x="7248081" y="980809"/>
              <a:ext cx="1183266" cy="774964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 w="381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plasma</a:t>
              </a:r>
            </a:p>
          </p:txBody>
        </p:sp>
        <p:sp>
          <p:nvSpPr>
            <p:cNvPr id="41" name="Freccia a destra 40">
              <a:extLst>
                <a:ext uri="{FF2B5EF4-FFF2-40B4-BE49-F238E27FC236}">
                  <a16:creationId xmlns:a16="http://schemas.microsoft.com/office/drawing/2014/main" id="{36B07E38-1382-A9E5-D38C-C9288F5237F6}"/>
                </a:ext>
              </a:extLst>
            </p:cNvPr>
            <p:cNvSpPr/>
            <p:nvPr/>
          </p:nvSpPr>
          <p:spPr>
            <a:xfrm>
              <a:off x="7044726" y="1471929"/>
              <a:ext cx="1620340" cy="15696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CasellaDiTesto 47">
                  <a:extLst>
                    <a:ext uri="{FF2B5EF4-FFF2-40B4-BE49-F238E27FC236}">
                      <a16:creationId xmlns:a16="http://schemas.microsoft.com/office/drawing/2014/main" id="{F9092911-6AD5-A975-A42B-9F822F376659}"/>
                    </a:ext>
                  </a:extLst>
                </p:cNvPr>
                <p:cNvSpPr txBox="1"/>
                <p:nvPr/>
              </p:nvSpPr>
              <p:spPr>
                <a:xfrm>
                  <a:off x="8858996" y="853126"/>
                  <a:ext cx="205475" cy="24028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48" name="CasellaDiTesto 47">
                  <a:extLst>
                    <a:ext uri="{FF2B5EF4-FFF2-40B4-BE49-F238E27FC236}">
                      <a16:creationId xmlns:a16="http://schemas.microsoft.com/office/drawing/2014/main" id="{F9092911-6AD5-A975-A42B-9F822F3766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8996" y="853126"/>
                  <a:ext cx="205475" cy="240284"/>
                </a:xfrm>
                <a:prstGeom prst="rect">
                  <a:avLst/>
                </a:prstGeom>
                <a:blipFill>
                  <a:blip r:embed="rId4"/>
                  <a:stretch>
                    <a:fillRect l="-38235" r="-44118" b="-4871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CasellaDiTesto 48">
                  <a:extLst>
                    <a:ext uri="{FF2B5EF4-FFF2-40B4-BE49-F238E27FC236}">
                      <a16:creationId xmlns:a16="http://schemas.microsoft.com/office/drawing/2014/main" id="{F35899DA-8EF9-833D-15AE-8E94170FC758}"/>
                    </a:ext>
                  </a:extLst>
                </p:cNvPr>
                <p:cNvSpPr txBox="1"/>
                <p:nvPr/>
              </p:nvSpPr>
              <p:spPr>
                <a:xfrm>
                  <a:off x="9550567" y="1317960"/>
                  <a:ext cx="200238" cy="2226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49" name="CasellaDiTesto 48">
                  <a:extLst>
                    <a:ext uri="{FF2B5EF4-FFF2-40B4-BE49-F238E27FC236}">
                      <a16:creationId xmlns:a16="http://schemas.microsoft.com/office/drawing/2014/main" id="{F35899DA-8EF9-833D-15AE-8E94170FC7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50567" y="1317960"/>
                  <a:ext cx="200238" cy="222658"/>
                </a:xfrm>
                <a:prstGeom prst="rect">
                  <a:avLst/>
                </a:prstGeom>
                <a:blipFill>
                  <a:blip r:embed="rId5"/>
                  <a:stretch>
                    <a:fillRect l="-42424" r="-36364" b="-35135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8" name="Gruppo 77">
              <a:extLst>
                <a:ext uri="{FF2B5EF4-FFF2-40B4-BE49-F238E27FC236}">
                  <a16:creationId xmlns:a16="http://schemas.microsoft.com/office/drawing/2014/main" id="{502BFBAB-B7AF-1F75-B05D-5CC7DEBB49BB}"/>
                </a:ext>
              </a:extLst>
            </p:cNvPr>
            <p:cNvGrpSpPr/>
            <p:nvPr/>
          </p:nvGrpSpPr>
          <p:grpSpPr>
            <a:xfrm>
              <a:off x="7481771" y="1796825"/>
              <a:ext cx="640654" cy="1798394"/>
              <a:chOff x="7596793" y="1428318"/>
              <a:chExt cx="640654" cy="1798394"/>
            </a:xfrm>
          </p:grpSpPr>
          <p:sp>
            <p:nvSpPr>
              <p:cNvPr id="76" name="Uguale a 75">
                <a:extLst>
                  <a:ext uri="{FF2B5EF4-FFF2-40B4-BE49-F238E27FC236}">
                    <a16:creationId xmlns:a16="http://schemas.microsoft.com/office/drawing/2014/main" id="{07F356B0-CAA7-1E7C-B3FB-05DBE1827846}"/>
                  </a:ext>
                </a:extLst>
              </p:cNvPr>
              <p:cNvSpPr/>
              <p:nvPr/>
            </p:nvSpPr>
            <p:spPr>
              <a:xfrm>
                <a:off x="7596793" y="2847727"/>
                <a:ext cx="640654" cy="378985"/>
              </a:xfrm>
              <a:prstGeom prst="mathEqual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Segno di addizione 76">
                <a:extLst>
                  <a:ext uri="{FF2B5EF4-FFF2-40B4-BE49-F238E27FC236}">
                    <a16:creationId xmlns:a16="http://schemas.microsoft.com/office/drawing/2014/main" id="{5DF92EB3-9DC1-3795-E078-C223B5D81874}"/>
                  </a:ext>
                </a:extLst>
              </p:cNvPr>
              <p:cNvSpPr/>
              <p:nvPr/>
            </p:nvSpPr>
            <p:spPr>
              <a:xfrm>
                <a:off x="7680429" y="1428318"/>
                <a:ext cx="473382" cy="474485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79" name="CasellaDiTesto 78">
              <a:extLst>
                <a:ext uri="{FF2B5EF4-FFF2-40B4-BE49-F238E27FC236}">
                  <a16:creationId xmlns:a16="http://schemas.microsoft.com/office/drawing/2014/main" id="{AE82836E-365B-3DFE-EDF8-B86D06D8070A}"/>
                </a:ext>
              </a:extLst>
            </p:cNvPr>
            <p:cNvSpPr txBox="1"/>
            <p:nvPr/>
          </p:nvSpPr>
          <p:spPr>
            <a:xfrm>
              <a:off x="9750553" y="1175040"/>
              <a:ext cx="20288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Faraday </a:t>
              </a:r>
              <a:r>
                <a:rPr lang="it-IT" sz="1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Rotation</a:t>
              </a:r>
              <a:endParaRPr lang="it-IT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0" name="CasellaDiTesto 79">
              <a:extLst>
                <a:ext uri="{FF2B5EF4-FFF2-40B4-BE49-F238E27FC236}">
                  <a16:creationId xmlns:a16="http://schemas.microsoft.com/office/drawing/2014/main" id="{E638C950-EDDA-DCC8-9EA3-BBFCE70B7658}"/>
                </a:ext>
              </a:extLst>
            </p:cNvPr>
            <p:cNvSpPr txBox="1"/>
            <p:nvPr/>
          </p:nvSpPr>
          <p:spPr>
            <a:xfrm>
              <a:off x="9750553" y="2232139"/>
              <a:ext cx="17006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Cotton-Mouton </a:t>
              </a:r>
              <a:r>
                <a:rPr lang="it-IT" sz="16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phase</a:t>
              </a:r>
              <a:r>
                <a:rPr lang="it-IT" sz="1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shift</a:t>
              </a:r>
            </a:p>
          </p:txBody>
        </p:sp>
        <p:cxnSp>
          <p:nvCxnSpPr>
            <p:cNvPr id="15" name="Connettore 2 14">
              <a:extLst>
                <a:ext uri="{FF2B5EF4-FFF2-40B4-BE49-F238E27FC236}">
                  <a16:creationId xmlns:a16="http://schemas.microsoft.com/office/drawing/2014/main" id="{7FFEB1F4-2FE0-C91B-9686-003AFE56AF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18367" y="934581"/>
              <a:ext cx="0" cy="84432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2 15">
              <a:extLst>
                <a:ext uri="{FF2B5EF4-FFF2-40B4-BE49-F238E27FC236}">
                  <a16:creationId xmlns:a16="http://schemas.microsoft.com/office/drawing/2014/main" id="{FCE54FC9-C64C-1F67-6C2A-CA63DC04E3A8}"/>
                </a:ext>
              </a:extLst>
            </p:cNvPr>
            <p:cNvCxnSpPr>
              <a:cxnSpLocks/>
            </p:cNvCxnSpPr>
            <p:nvPr/>
          </p:nvCxnSpPr>
          <p:spPr>
            <a:xfrm>
              <a:off x="8755600" y="1361790"/>
              <a:ext cx="7922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2 19">
              <a:extLst>
                <a:ext uri="{FF2B5EF4-FFF2-40B4-BE49-F238E27FC236}">
                  <a16:creationId xmlns:a16="http://schemas.microsoft.com/office/drawing/2014/main" id="{1F4619A3-2E19-3980-3A83-029ADDA189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2001" y="2147448"/>
              <a:ext cx="0" cy="84432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2 20">
              <a:extLst>
                <a:ext uri="{FF2B5EF4-FFF2-40B4-BE49-F238E27FC236}">
                  <a16:creationId xmlns:a16="http://schemas.microsoft.com/office/drawing/2014/main" id="{2E4BE679-9C7C-5622-BDF0-13A3311E5F69}"/>
                </a:ext>
              </a:extLst>
            </p:cNvPr>
            <p:cNvCxnSpPr>
              <a:cxnSpLocks/>
            </p:cNvCxnSpPr>
            <p:nvPr/>
          </p:nvCxnSpPr>
          <p:spPr>
            <a:xfrm>
              <a:off x="5839234" y="2574657"/>
              <a:ext cx="7922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1130D4D0-7CD6-7D8C-50A9-45BE439D7B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20656" y="2236897"/>
              <a:ext cx="394251" cy="6590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CasellaDiTesto 22">
                  <a:extLst>
                    <a:ext uri="{FF2B5EF4-FFF2-40B4-BE49-F238E27FC236}">
                      <a16:creationId xmlns:a16="http://schemas.microsoft.com/office/drawing/2014/main" id="{2EB68ABB-DE33-4BD6-AA9D-C59F4B7CC19B}"/>
                    </a:ext>
                  </a:extLst>
                </p:cNvPr>
                <p:cNvSpPr txBox="1"/>
                <p:nvPr/>
              </p:nvSpPr>
              <p:spPr>
                <a:xfrm>
                  <a:off x="5884980" y="2067048"/>
                  <a:ext cx="205475" cy="240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23" name="CasellaDiTesto 22">
                  <a:extLst>
                    <a:ext uri="{FF2B5EF4-FFF2-40B4-BE49-F238E27FC236}">
                      <a16:creationId xmlns:a16="http://schemas.microsoft.com/office/drawing/2014/main" id="{2EB68ABB-DE33-4BD6-AA9D-C59F4B7CC1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84980" y="2067048"/>
                  <a:ext cx="205475" cy="240285"/>
                </a:xfrm>
                <a:prstGeom prst="rect">
                  <a:avLst/>
                </a:prstGeom>
                <a:blipFill>
                  <a:blip r:embed="rId6"/>
                  <a:stretch>
                    <a:fillRect l="-38235" r="-44118" b="-51282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CasellaDiTesto 24">
                  <a:extLst>
                    <a:ext uri="{FF2B5EF4-FFF2-40B4-BE49-F238E27FC236}">
                      <a16:creationId xmlns:a16="http://schemas.microsoft.com/office/drawing/2014/main" id="{4AF070C9-4805-9120-BA23-BDA3842FBF49}"/>
                    </a:ext>
                  </a:extLst>
                </p:cNvPr>
                <p:cNvSpPr txBox="1"/>
                <p:nvPr/>
              </p:nvSpPr>
              <p:spPr>
                <a:xfrm>
                  <a:off x="6633949" y="2602408"/>
                  <a:ext cx="200239" cy="2226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25" name="CasellaDiTesto 24">
                  <a:extLst>
                    <a:ext uri="{FF2B5EF4-FFF2-40B4-BE49-F238E27FC236}">
                      <a16:creationId xmlns:a16="http://schemas.microsoft.com/office/drawing/2014/main" id="{4AF070C9-4805-9120-BA23-BDA3842FBF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3949" y="2602408"/>
                  <a:ext cx="200239" cy="222658"/>
                </a:xfrm>
                <a:prstGeom prst="rect">
                  <a:avLst/>
                </a:prstGeom>
                <a:blipFill>
                  <a:blip r:embed="rId7"/>
                  <a:stretch>
                    <a:fillRect l="-39394" r="-36364" b="-38889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Connettore 2 25">
              <a:extLst>
                <a:ext uri="{FF2B5EF4-FFF2-40B4-BE49-F238E27FC236}">
                  <a16:creationId xmlns:a16="http://schemas.microsoft.com/office/drawing/2014/main" id="{69BE4D45-8395-BE6C-4A87-1C383571F1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32776" y="2164887"/>
              <a:ext cx="0" cy="84432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2 26">
              <a:extLst>
                <a:ext uri="{FF2B5EF4-FFF2-40B4-BE49-F238E27FC236}">
                  <a16:creationId xmlns:a16="http://schemas.microsoft.com/office/drawing/2014/main" id="{F5D2CDDC-D24B-9980-6A55-995982FC2B3C}"/>
                </a:ext>
              </a:extLst>
            </p:cNvPr>
            <p:cNvCxnSpPr>
              <a:cxnSpLocks/>
            </p:cNvCxnSpPr>
            <p:nvPr/>
          </p:nvCxnSpPr>
          <p:spPr>
            <a:xfrm>
              <a:off x="8770009" y="2592096"/>
              <a:ext cx="7922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CasellaDiTesto 32">
                  <a:extLst>
                    <a:ext uri="{FF2B5EF4-FFF2-40B4-BE49-F238E27FC236}">
                      <a16:creationId xmlns:a16="http://schemas.microsoft.com/office/drawing/2014/main" id="{C9D4E224-626E-7A3F-EDAE-B9AAEEA90E7E}"/>
                    </a:ext>
                  </a:extLst>
                </p:cNvPr>
                <p:cNvSpPr txBox="1"/>
                <p:nvPr/>
              </p:nvSpPr>
              <p:spPr>
                <a:xfrm>
                  <a:off x="8815755" y="2084487"/>
                  <a:ext cx="205475" cy="240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33" name="CasellaDiTesto 32">
                  <a:extLst>
                    <a:ext uri="{FF2B5EF4-FFF2-40B4-BE49-F238E27FC236}">
                      <a16:creationId xmlns:a16="http://schemas.microsoft.com/office/drawing/2014/main" id="{C9D4E224-626E-7A3F-EDAE-B9AAEEA90E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5755" y="2084487"/>
                  <a:ext cx="205475" cy="240285"/>
                </a:xfrm>
                <a:prstGeom prst="rect">
                  <a:avLst/>
                </a:prstGeom>
                <a:blipFill>
                  <a:blip r:embed="rId8"/>
                  <a:stretch>
                    <a:fillRect l="-38235" r="-44118" b="-4871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CasellaDiTesto 33">
                  <a:extLst>
                    <a:ext uri="{FF2B5EF4-FFF2-40B4-BE49-F238E27FC236}">
                      <a16:creationId xmlns:a16="http://schemas.microsoft.com/office/drawing/2014/main" id="{481CB049-FF97-8435-076E-B9D288C82BC3}"/>
                    </a:ext>
                  </a:extLst>
                </p:cNvPr>
                <p:cNvSpPr txBox="1"/>
                <p:nvPr/>
              </p:nvSpPr>
              <p:spPr>
                <a:xfrm>
                  <a:off x="9564724" y="2619847"/>
                  <a:ext cx="200239" cy="2226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34" name="CasellaDiTesto 33">
                  <a:extLst>
                    <a:ext uri="{FF2B5EF4-FFF2-40B4-BE49-F238E27FC236}">
                      <a16:creationId xmlns:a16="http://schemas.microsoft.com/office/drawing/2014/main" id="{481CB049-FF97-8435-076E-B9D288C82B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64724" y="2619847"/>
                  <a:ext cx="200239" cy="222658"/>
                </a:xfrm>
                <a:prstGeom prst="rect">
                  <a:avLst/>
                </a:prstGeom>
                <a:blipFill>
                  <a:blip r:embed="rId9"/>
                  <a:stretch>
                    <a:fillRect l="-39394" r="-36364" b="-38889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Ovale 34">
              <a:extLst>
                <a:ext uri="{FF2B5EF4-FFF2-40B4-BE49-F238E27FC236}">
                  <a16:creationId xmlns:a16="http://schemas.microsoft.com/office/drawing/2014/main" id="{F1E8ED3A-A72D-60EC-EE85-479B9BCD3E83}"/>
                </a:ext>
              </a:extLst>
            </p:cNvPr>
            <p:cNvSpPr/>
            <p:nvPr/>
          </p:nvSpPr>
          <p:spPr>
            <a:xfrm>
              <a:off x="7272944" y="2285833"/>
              <a:ext cx="1183266" cy="774964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 w="381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plasma</a:t>
              </a:r>
            </a:p>
          </p:txBody>
        </p:sp>
        <p:sp>
          <p:nvSpPr>
            <p:cNvPr id="36" name="Freccia a destra 35">
              <a:extLst>
                <a:ext uri="{FF2B5EF4-FFF2-40B4-BE49-F238E27FC236}">
                  <a16:creationId xmlns:a16="http://schemas.microsoft.com/office/drawing/2014/main" id="{B8AC6C83-80E7-CD2B-BADA-27A6C7337821}"/>
                </a:ext>
              </a:extLst>
            </p:cNvPr>
            <p:cNvSpPr/>
            <p:nvPr/>
          </p:nvSpPr>
          <p:spPr>
            <a:xfrm>
              <a:off x="7069589" y="2776953"/>
              <a:ext cx="1620340" cy="15696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39" name="Connettore 2 38">
              <a:extLst>
                <a:ext uri="{FF2B5EF4-FFF2-40B4-BE49-F238E27FC236}">
                  <a16:creationId xmlns:a16="http://schemas.microsoft.com/office/drawing/2014/main" id="{E704BC2C-AAB7-466A-15DA-D4EF0B996D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7364" y="3816116"/>
              <a:ext cx="0" cy="84432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2 49">
              <a:extLst>
                <a:ext uri="{FF2B5EF4-FFF2-40B4-BE49-F238E27FC236}">
                  <a16:creationId xmlns:a16="http://schemas.microsoft.com/office/drawing/2014/main" id="{A1DB64FC-7F31-2069-6F17-66D0F66A5111}"/>
                </a:ext>
              </a:extLst>
            </p:cNvPr>
            <p:cNvCxnSpPr>
              <a:cxnSpLocks/>
            </p:cNvCxnSpPr>
            <p:nvPr/>
          </p:nvCxnSpPr>
          <p:spPr>
            <a:xfrm>
              <a:off x="5824597" y="4243325"/>
              <a:ext cx="7922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diritto 80">
              <a:extLst>
                <a:ext uri="{FF2B5EF4-FFF2-40B4-BE49-F238E27FC236}">
                  <a16:creationId xmlns:a16="http://schemas.microsoft.com/office/drawing/2014/main" id="{45F6EF8D-9E0F-8351-A054-6B4D56271E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06019" y="3905565"/>
              <a:ext cx="394251" cy="65907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CasellaDiTesto 81">
                  <a:extLst>
                    <a:ext uri="{FF2B5EF4-FFF2-40B4-BE49-F238E27FC236}">
                      <a16:creationId xmlns:a16="http://schemas.microsoft.com/office/drawing/2014/main" id="{FF78F0D0-BFFA-4817-E228-A35375F99685}"/>
                    </a:ext>
                  </a:extLst>
                </p:cNvPr>
                <p:cNvSpPr txBox="1"/>
                <p:nvPr/>
              </p:nvSpPr>
              <p:spPr>
                <a:xfrm>
                  <a:off x="5870343" y="3735716"/>
                  <a:ext cx="205475" cy="240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82" name="CasellaDiTesto 81">
                  <a:extLst>
                    <a:ext uri="{FF2B5EF4-FFF2-40B4-BE49-F238E27FC236}">
                      <a16:creationId xmlns:a16="http://schemas.microsoft.com/office/drawing/2014/main" id="{FF78F0D0-BFFA-4817-E228-A35375F996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0343" y="3735716"/>
                  <a:ext cx="205475" cy="240285"/>
                </a:xfrm>
                <a:prstGeom prst="rect">
                  <a:avLst/>
                </a:prstGeom>
                <a:blipFill>
                  <a:blip r:embed="rId10"/>
                  <a:stretch>
                    <a:fillRect l="-41176" r="-41176" b="-4871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CasellaDiTesto 82">
                  <a:extLst>
                    <a:ext uri="{FF2B5EF4-FFF2-40B4-BE49-F238E27FC236}">
                      <a16:creationId xmlns:a16="http://schemas.microsoft.com/office/drawing/2014/main" id="{4416AA65-E531-4119-D8D9-3F8FF1A2DFFA}"/>
                    </a:ext>
                  </a:extLst>
                </p:cNvPr>
                <p:cNvSpPr txBox="1"/>
                <p:nvPr/>
              </p:nvSpPr>
              <p:spPr>
                <a:xfrm>
                  <a:off x="6619312" y="4271076"/>
                  <a:ext cx="200239" cy="2226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83" name="CasellaDiTesto 82">
                  <a:extLst>
                    <a:ext uri="{FF2B5EF4-FFF2-40B4-BE49-F238E27FC236}">
                      <a16:creationId xmlns:a16="http://schemas.microsoft.com/office/drawing/2014/main" id="{4416AA65-E531-4119-D8D9-3F8FF1A2DF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19312" y="4271076"/>
                  <a:ext cx="200239" cy="222658"/>
                </a:xfrm>
                <a:prstGeom prst="rect">
                  <a:avLst/>
                </a:prstGeom>
                <a:blipFill>
                  <a:blip r:embed="rId11"/>
                  <a:stretch>
                    <a:fillRect l="-42424" r="-36364" b="-38889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4" name="Ovale 83">
              <a:extLst>
                <a:ext uri="{FF2B5EF4-FFF2-40B4-BE49-F238E27FC236}">
                  <a16:creationId xmlns:a16="http://schemas.microsoft.com/office/drawing/2014/main" id="{056CEC2D-9738-4D60-E42C-64734AC2D975}"/>
                </a:ext>
              </a:extLst>
            </p:cNvPr>
            <p:cNvSpPr/>
            <p:nvPr/>
          </p:nvSpPr>
          <p:spPr>
            <a:xfrm>
              <a:off x="7242459" y="3749752"/>
              <a:ext cx="1183266" cy="774964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 w="381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plasma</a:t>
              </a:r>
            </a:p>
          </p:txBody>
        </p:sp>
        <p:sp>
          <p:nvSpPr>
            <p:cNvPr id="85" name="Freccia a destra 84">
              <a:extLst>
                <a:ext uri="{FF2B5EF4-FFF2-40B4-BE49-F238E27FC236}">
                  <a16:creationId xmlns:a16="http://schemas.microsoft.com/office/drawing/2014/main" id="{43A03FDA-78CC-0E31-BDA2-4ECDB9B83DAB}"/>
                </a:ext>
              </a:extLst>
            </p:cNvPr>
            <p:cNvSpPr/>
            <p:nvPr/>
          </p:nvSpPr>
          <p:spPr>
            <a:xfrm>
              <a:off x="7039104" y="4240872"/>
              <a:ext cx="1620340" cy="15696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90" name="Connettore 2 89">
              <a:extLst>
                <a:ext uri="{FF2B5EF4-FFF2-40B4-BE49-F238E27FC236}">
                  <a16:creationId xmlns:a16="http://schemas.microsoft.com/office/drawing/2014/main" id="{757186DB-C0DC-085E-AB02-24EFCD6605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7413" y="3888074"/>
              <a:ext cx="0" cy="84432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2 90">
              <a:extLst>
                <a:ext uri="{FF2B5EF4-FFF2-40B4-BE49-F238E27FC236}">
                  <a16:creationId xmlns:a16="http://schemas.microsoft.com/office/drawing/2014/main" id="{C13C1E21-905C-C397-402C-460B7E96CECC}"/>
                </a:ext>
              </a:extLst>
            </p:cNvPr>
            <p:cNvCxnSpPr>
              <a:cxnSpLocks/>
            </p:cNvCxnSpPr>
            <p:nvPr/>
          </p:nvCxnSpPr>
          <p:spPr>
            <a:xfrm>
              <a:off x="8784646" y="4315283"/>
              <a:ext cx="79222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CasellaDiTesto 91">
                  <a:extLst>
                    <a:ext uri="{FF2B5EF4-FFF2-40B4-BE49-F238E27FC236}">
                      <a16:creationId xmlns:a16="http://schemas.microsoft.com/office/drawing/2014/main" id="{834C469A-214D-48E8-2E79-8FCF89F9238B}"/>
                    </a:ext>
                  </a:extLst>
                </p:cNvPr>
                <p:cNvSpPr txBox="1"/>
                <p:nvPr/>
              </p:nvSpPr>
              <p:spPr>
                <a:xfrm>
                  <a:off x="8830392" y="3807674"/>
                  <a:ext cx="205475" cy="2402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92" name="CasellaDiTesto 91">
                  <a:extLst>
                    <a:ext uri="{FF2B5EF4-FFF2-40B4-BE49-F238E27FC236}">
                      <a16:creationId xmlns:a16="http://schemas.microsoft.com/office/drawing/2014/main" id="{834C469A-214D-48E8-2E79-8FCF89F923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30392" y="3807674"/>
                  <a:ext cx="205475" cy="240285"/>
                </a:xfrm>
                <a:prstGeom prst="rect">
                  <a:avLst/>
                </a:prstGeom>
                <a:blipFill>
                  <a:blip r:embed="rId12"/>
                  <a:stretch>
                    <a:fillRect l="-42424" r="-45455" b="-48718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CasellaDiTesto 92">
                  <a:extLst>
                    <a:ext uri="{FF2B5EF4-FFF2-40B4-BE49-F238E27FC236}">
                      <a16:creationId xmlns:a16="http://schemas.microsoft.com/office/drawing/2014/main" id="{1C2552B3-0497-154B-97CE-80DE92E38404}"/>
                    </a:ext>
                  </a:extLst>
                </p:cNvPr>
                <p:cNvSpPr txBox="1"/>
                <p:nvPr/>
              </p:nvSpPr>
              <p:spPr>
                <a:xfrm>
                  <a:off x="9579361" y="4343034"/>
                  <a:ext cx="200239" cy="2226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93" name="CasellaDiTesto 92">
                  <a:extLst>
                    <a:ext uri="{FF2B5EF4-FFF2-40B4-BE49-F238E27FC236}">
                      <a16:creationId xmlns:a16="http://schemas.microsoft.com/office/drawing/2014/main" id="{1C2552B3-0497-154B-97CE-80DE92E384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9361" y="4343034"/>
                  <a:ext cx="200239" cy="222658"/>
                </a:xfrm>
                <a:prstGeom prst="rect">
                  <a:avLst/>
                </a:prstGeom>
                <a:blipFill>
                  <a:blip r:embed="rId13"/>
                  <a:stretch>
                    <a:fillRect l="-39394" r="-36364" b="-35135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9" name="Ovale 88">
              <a:extLst>
                <a:ext uri="{FF2B5EF4-FFF2-40B4-BE49-F238E27FC236}">
                  <a16:creationId xmlns:a16="http://schemas.microsoft.com/office/drawing/2014/main" id="{5651EB83-B8F9-D30E-DE54-0169B16739C9}"/>
                </a:ext>
              </a:extLst>
            </p:cNvPr>
            <p:cNvSpPr/>
            <p:nvPr/>
          </p:nvSpPr>
          <p:spPr>
            <a:xfrm rot="4073849">
              <a:off x="9005338" y="3875306"/>
              <a:ext cx="316368" cy="84432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D5A350BE-E40A-223D-C064-0F6CB0D555F3}"/>
                </a:ext>
              </a:extLst>
            </p:cNvPr>
            <p:cNvSpPr/>
            <p:nvPr/>
          </p:nvSpPr>
          <p:spPr>
            <a:xfrm rot="2053341">
              <a:off x="8990701" y="2152119"/>
              <a:ext cx="316368" cy="84432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7" name="Connettore diritto 46">
              <a:extLst>
                <a:ext uri="{FF2B5EF4-FFF2-40B4-BE49-F238E27FC236}">
                  <a16:creationId xmlns:a16="http://schemas.microsoft.com/office/drawing/2014/main" id="{14A623D1-F098-4803-BE9F-7504EA6C6A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58996" y="1130440"/>
              <a:ext cx="617452" cy="46042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7136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3CF10-B6EF-A72E-B0D3-C031260C9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A13041D1-E06C-6690-14F0-DA247BD4B3BC}"/>
              </a:ext>
            </a:extLst>
          </p:cNvPr>
          <p:cNvSpPr/>
          <p:nvPr/>
        </p:nvSpPr>
        <p:spPr>
          <a:xfrm>
            <a:off x="434715" y="1"/>
            <a:ext cx="209861" cy="58477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54CB563-CD26-9922-9024-571E63B47FD6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0C39D3D1-37BB-D5D1-3AB5-7F1A5971EAA6}"/>
                  </a:ext>
                </a:extLst>
              </p:cNvPr>
              <p:cNvSpPr txBox="1"/>
              <p:nvPr/>
            </p:nvSpPr>
            <p:spPr>
              <a:xfrm>
                <a:off x="644576" y="96558"/>
                <a:ext cx="1086786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GB" sz="3200" b="1" dirty="0">
                    <a:solidFill>
                      <a:srgbClr val="002060"/>
                    </a:solidFill>
                    <a:latin typeface="Oswald" panose="00000500000000000000" pitchFamily="2" charset="0"/>
                  </a:rPr>
                  <a:t>Adaptive weighting scheme: </a:t>
                </a:r>
                <a14:m>
                  <m:oMath xmlns:m="http://schemas.openxmlformats.org/officeDocument/2006/math">
                    <m:r>
                      <a:rPr lang="it-IT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GB" sz="3200" b="1" dirty="0">
                    <a:solidFill>
                      <a:srgbClr val="002060"/>
                    </a:solidFill>
                    <a:latin typeface="Oswald" panose="00000500000000000000" pitchFamily="2" charset="0"/>
                  </a:rPr>
                  <a:t> automatic updating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0C39D3D1-37BB-D5D1-3AB5-7F1A5971E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76" y="96558"/>
                <a:ext cx="10867869" cy="584775"/>
              </a:xfrm>
              <a:prstGeom prst="rect">
                <a:avLst/>
              </a:prstGeom>
              <a:blipFill>
                <a:blip r:embed="rId2"/>
                <a:stretch>
                  <a:fillRect l="-1458" t="-14583" b="-3229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46BF34-1CD5-58FF-1276-A9E40E97B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243022-BA7F-3E62-D30E-10B88374A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AFE1AE88-A447-C6B6-990A-2DF61B575F7C}"/>
                  </a:ext>
                </a:extLst>
              </p:cNvPr>
              <p:cNvSpPr txBox="1"/>
              <p:nvPr/>
            </p:nvSpPr>
            <p:spPr>
              <a:xfrm>
                <a:off x="434715" y="896785"/>
                <a:ext cx="1107773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Balancing losses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is a key aspect for PINNs’ training. In our case, we developed 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 adaptive weighting scheme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considering the following formulation of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𝐿𝑜𝑠</m:t>
                    </m:r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𝑏𝑜𝑢𝑛𝑑𝑎𝑟𝑖𝑒𝑠</m:t>
                        </m:r>
                      </m:sub>
                    </m:sSub>
                  </m:oMath>
                </a14:m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AFE1AE88-A447-C6B6-990A-2DF61B575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15" y="896785"/>
                <a:ext cx="11077730" cy="707886"/>
              </a:xfrm>
              <a:prstGeom prst="rect">
                <a:avLst/>
              </a:prstGeom>
              <a:blipFill>
                <a:blip r:embed="rId3"/>
                <a:stretch>
                  <a:fillRect l="-550" t="-4310" r="-550" b="-146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7E472C-7729-0FC5-B538-C51B177221DF}"/>
              </a:ext>
            </a:extLst>
          </p:cNvPr>
          <p:cNvSpPr txBox="1">
            <a:spLocks/>
          </p:cNvSpPr>
          <p:nvPr/>
        </p:nvSpPr>
        <p:spPr>
          <a:xfrm>
            <a:off x="885645" y="5667335"/>
            <a:ext cx="2680515" cy="587759"/>
          </a:xfrm>
          <a:prstGeom prst="rect">
            <a:avLst/>
          </a:prstGeom>
          <a:solidFill>
            <a:schemeClr val="accent2"/>
          </a:solidFill>
          <a:ln>
            <a:solidFill>
              <a:srgbClr val="FD6A5E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u="sng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 Rutigliano</a:t>
            </a:r>
            <a:r>
              <a:rPr lang="en-GB" sz="1400" noProof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2026 Eng. Res. Express 8 045217</a:t>
            </a:r>
            <a:endParaRPr lang="en-GB" sz="1400" noProof="0" dirty="0">
              <a:solidFill>
                <a:schemeClr val="bg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2462A542-1D75-D515-EA1A-D09434F3D86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4715" y="1852729"/>
                <a:ext cx="4612773" cy="70788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it-IT" b="1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𝑳𝒐𝒔</m:t>
                      </m:r>
                      <m:sSub>
                        <m:sSubPr>
                          <m:ctrlP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it-IT" b="1" i="1" noProof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𝒕𝒐𝒕</m:t>
                          </m:r>
                        </m:sub>
                      </m:sSub>
                      <m:r>
                        <a:rPr lang="it-IT" b="1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it-IT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𝑳𝒐𝒔</m:t>
                      </m:r>
                      <m:sSub>
                        <m:sSubPr>
                          <m:ctrlPr>
                            <a:rPr lang="it-IT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it-IT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𝑫𝒂𝒕𝒂</m:t>
                          </m:r>
                        </m:sub>
                      </m:sSub>
                      <m:r>
                        <a:rPr lang="it-IT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+</m:t>
                      </m:r>
                      <m:r>
                        <a:rPr lang="it-IT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𝜶</m:t>
                      </m:r>
                      <m:r>
                        <a:rPr lang="it-IT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a:rPr lang="it-IT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𝑳𝒐𝒔</m:t>
                      </m:r>
                      <m:sSub>
                        <m:sSubPr>
                          <m:ctrlPr>
                            <a:rPr lang="it-IT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it-IT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𝒑𝒉𝒚𝒔𝒊𝒄𝒔</m:t>
                          </m:r>
                        </m:sub>
                      </m:sSub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2462A542-1D75-D515-EA1A-D09434F3D8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15" y="1852729"/>
                <a:ext cx="4612773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e 14">
            <a:extLst>
              <a:ext uri="{FF2B5EF4-FFF2-40B4-BE49-F238E27FC236}">
                <a16:creationId xmlns:a16="http://schemas.microsoft.com/office/drawing/2014/main" id="{33220D7B-ADAD-6550-9097-820B2AFEEE34}"/>
              </a:ext>
            </a:extLst>
          </p:cNvPr>
          <p:cNvSpPr/>
          <p:nvPr/>
        </p:nvSpPr>
        <p:spPr>
          <a:xfrm rot="2165091">
            <a:off x="3069914" y="2043448"/>
            <a:ext cx="323949" cy="3493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0AF1C876-21EA-87E8-F60F-66CE0FA00E39}"/>
              </a:ext>
            </a:extLst>
          </p:cNvPr>
          <p:cNvSpPr txBox="1"/>
          <p:nvPr/>
        </p:nvSpPr>
        <p:spPr>
          <a:xfrm>
            <a:off x="515463" y="3789554"/>
            <a:ext cx="410225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developed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adaptive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weighting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scheme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automatically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updates </a:t>
            </a:r>
            <a:r>
              <a:rPr lang="el-GR" sz="2000" dirty="0">
                <a:latin typeface="Cambria" panose="02040503050406030204" pitchFamily="18" charset="0"/>
                <a:ea typeface="Cambria" panose="02040503050406030204" pitchFamily="18" charset="0"/>
              </a:rPr>
              <a:t>α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along the epochs.</a:t>
            </a:r>
          </a:p>
          <a:p>
            <a:pPr algn="just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Details of the mathematical formulation are in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Appendix B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28B01279-128F-1242-0032-00EA6D268564}"/>
                  </a:ext>
                </a:extLst>
              </p:cNvPr>
              <p:cNvSpPr txBox="1"/>
              <p:nvPr/>
            </p:nvSpPr>
            <p:spPr>
              <a:xfrm>
                <a:off x="434715" y="2704777"/>
                <a:ext cx="453202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it-IT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Fixed </a:t>
                </a:r>
                <a:r>
                  <a:rPr lang="it-IT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values</a:t>
                </a:r>
                <a:r>
                  <a:rPr lang="it-IT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𝛼</m:t>
                    </m:r>
                  </m:oMath>
                </a14:m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may not be optimal. An iterative approach may be required.</a:t>
                </a:r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28B01279-128F-1242-0032-00EA6D268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15" y="2704777"/>
                <a:ext cx="4532025" cy="707886"/>
              </a:xfrm>
              <a:prstGeom prst="rect">
                <a:avLst/>
              </a:prstGeom>
              <a:blipFill>
                <a:blip r:embed="rId5"/>
                <a:stretch>
                  <a:fillRect l="-1344" t="-5172" r="-1344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C1BED516-0A45-74DE-DAD2-B88233672209}"/>
                  </a:ext>
                </a:extLst>
              </p:cNvPr>
              <p:cNvSpPr txBox="1"/>
              <p:nvPr/>
            </p:nvSpPr>
            <p:spPr>
              <a:xfrm>
                <a:off x="4410978" y="5018073"/>
                <a:ext cx="76449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Loss data vs loss physics with static weighting (left) using different values of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4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and with adaptive weighting (right).  On the right plot the colour code represents graphically the value of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4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C1BED516-0A45-74DE-DAD2-B88233672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978" y="5018073"/>
                <a:ext cx="7644984" cy="523220"/>
              </a:xfrm>
              <a:prstGeom prst="rect">
                <a:avLst/>
              </a:prstGeom>
              <a:blipFill>
                <a:blip r:embed="rId6"/>
                <a:stretch>
                  <a:fillRect t="-3488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Immagine 21" descr="Immagine che contiene testo, Diagramma, diagramma, linea&#10;&#10;Il contenuto generato dall'IA potrebbe non essere corretto.">
            <a:extLst>
              <a:ext uri="{FF2B5EF4-FFF2-40B4-BE49-F238E27FC236}">
                <a16:creationId xmlns:a16="http://schemas.microsoft.com/office/drawing/2014/main" id="{781442DA-6528-2B36-2792-33196E6250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740" y="1846474"/>
            <a:ext cx="6857351" cy="3257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ttangolo 12">
                <a:extLst>
                  <a:ext uri="{FF2B5EF4-FFF2-40B4-BE49-F238E27FC236}">
                    <a16:creationId xmlns:a16="http://schemas.microsoft.com/office/drawing/2014/main" id="{EA9C48A0-5346-284E-77B5-2D768F286DF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75904" y="1649204"/>
                <a:ext cx="319890" cy="38144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it-IT" b="0" i="1" noProof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13" name="Rettangolo 12">
                <a:extLst>
                  <a:ext uri="{FF2B5EF4-FFF2-40B4-BE49-F238E27FC236}">
                    <a16:creationId xmlns:a16="http://schemas.microsoft.com/office/drawing/2014/main" id="{EA9C48A0-5346-284E-77B5-2D768F286D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5904" y="1649204"/>
                <a:ext cx="319890" cy="3814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827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85313-A548-EC3E-1C8C-4AD6279C5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3FA9CFC-551F-D488-233C-C63364088B12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A6AF85D-0227-435A-B467-379B2586819E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AD3C81B-C683-B86E-DC66-02D3047A79D5}"/>
              </a:ext>
            </a:extLst>
          </p:cNvPr>
          <p:cNvSpPr txBox="1"/>
          <p:nvPr/>
        </p:nvSpPr>
        <p:spPr>
          <a:xfrm>
            <a:off x="644577" y="96558"/>
            <a:ext cx="11258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PINN Evolution and Optimisation: from the origin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D51CA5-369A-1E53-41E2-CECE36356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9965E9-5CB8-D10E-8B46-FF53A3F18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13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Immagine 8" descr="Immagine che contiene silhouette, schizzo, disegno, arte&#10;&#10;Il contenuto generato dall'IA potrebbe non essere corretto.">
            <a:extLst>
              <a:ext uri="{FF2B5EF4-FFF2-40B4-BE49-F238E27FC236}">
                <a16:creationId xmlns:a16="http://schemas.microsoft.com/office/drawing/2014/main" id="{BB0B9202-44D5-8A9A-F6B5-BEA6563CA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2" r="58998"/>
          <a:stretch>
            <a:fillRect/>
          </a:stretch>
        </p:blipFill>
        <p:spPr>
          <a:xfrm>
            <a:off x="9397724" y="2063547"/>
            <a:ext cx="434973" cy="1228725"/>
          </a:xfrm>
          <a:prstGeom prst="rect">
            <a:avLst/>
          </a:prstGeom>
        </p:spPr>
      </p:pic>
      <p:pic>
        <p:nvPicPr>
          <p:cNvPr id="12" name="Immagine 11" descr="Immagine che contiene silhouette, schizzo, disegno, arte&#10;&#10;Il contenuto generato dall'IA potrebbe non essere corretto.">
            <a:extLst>
              <a:ext uri="{FF2B5EF4-FFF2-40B4-BE49-F238E27FC236}">
                <a16:creationId xmlns:a16="http://schemas.microsoft.com/office/drawing/2014/main" id="{6358CF07-5BD6-B2FA-78EE-685BE72CF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" t="2587" r="83147" b="-2587"/>
          <a:stretch>
            <a:fillRect/>
          </a:stretch>
        </p:blipFill>
        <p:spPr>
          <a:xfrm>
            <a:off x="936860" y="2048311"/>
            <a:ext cx="480777" cy="1228725"/>
          </a:xfrm>
          <a:prstGeom prst="rect">
            <a:avLst/>
          </a:prstGeom>
        </p:spPr>
      </p:pic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E952FE96-DAD9-9AC2-B3E1-BEAF759806B9}"/>
              </a:ext>
            </a:extLst>
          </p:cNvPr>
          <p:cNvSpPr/>
          <p:nvPr/>
        </p:nvSpPr>
        <p:spPr>
          <a:xfrm>
            <a:off x="1156474" y="3130079"/>
            <a:ext cx="10163331" cy="517936"/>
          </a:xfrm>
          <a:prstGeom prst="rightArrow">
            <a:avLst/>
          </a:prstGeom>
          <a:gradFill flip="none" rotWithShape="1">
            <a:gsLst>
              <a:gs pos="0">
                <a:srgbClr val="B354A8"/>
              </a:gs>
              <a:gs pos="50000">
                <a:srgbClr val="FD6A5E">
                  <a:tint val="44500"/>
                  <a:satMod val="160000"/>
                </a:srgbClr>
              </a:gs>
              <a:gs pos="100000">
                <a:srgbClr val="FD6A5E"/>
              </a:gs>
            </a:gsLst>
            <a:lin ang="10800000" scaled="1"/>
            <a:tileRect/>
          </a:gradFill>
          <a:ln>
            <a:solidFill>
              <a:srgbClr val="FD6A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F7195C6-7853-2883-7FD2-7E4787E4941A}"/>
              </a:ext>
            </a:extLst>
          </p:cNvPr>
          <p:cNvSpPr txBox="1"/>
          <p:nvPr/>
        </p:nvSpPr>
        <p:spPr>
          <a:xfrm>
            <a:off x="288849" y="1230471"/>
            <a:ext cx="22575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Solov’ev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analytical solution</a:t>
            </a:r>
          </a:p>
          <a:p>
            <a:r>
              <a:rPr lang="en-GB" u="sng" dirty="0">
                <a:latin typeface="Cambria" panose="02040503050406030204" pitchFamily="18" charset="0"/>
                <a:ea typeface="Cambria" panose="02040503050406030204" pitchFamily="18" charset="0"/>
              </a:rPr>
              <a:t>Aim: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benchmarking the network with GS-Net [6].</a:t>
            </a:r>
          </a:p>
        </p:txBody>
      </p:sp>
      <p:pic>
        <p:nvPicPr>
          <p:cNvPr id="20" name="Immagine 19" descr="Immagine che contiene testo, linea, diagramma, schermata&#10;&#10;Il contenuto generato dall'IA potrebbe non essere corretto.">
            <a:extLst>
              <a:ext uri="{FF2B5EF4-FFF2-40B4-BE49-F238E27FC236}">
                <a16:creationId xmlns:a16="http://schemas.microsoft.com/office/drawing/2014/main" id="{699B1E5E-9DAD-98BE-1F99-B143BF333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t="3866" r="30515"/>
          <a:stretch>
            <a:fillRect/>
          </a:stretch>
        </p:blipFill>
        <p:spPr>
          <a:xfrm>
            <a:off x="2459684" y="681277"/>
            <a:ext cx="1538098" cy="2509127"/>
          </a:xfrm>
          <a:prstGeom prst="rect">
            <a:avLst/>
          </a:prstGeom>
        </p:spPr>
      </p:pic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83353D79-56A5-438F-D8AE-62406A05570A}"/>
              </a:ext>
            </a:extLst>
          </p:cNvPr>
          <p:cNvGrpSpPr/>
          <p:nvPr/>
        </p:nvGrpSpPr>
        <p:grpSpPr>
          <a:xfrm>
            <a:off x="220856" y="3465508"/>
            <a:ext cx="5324823" cy="3136130"/>
            <a:chOff x="220856" y="3465508"/>
            <a:chExt cx="5324823" cy="3136130"/>
          </a:xfrm>
        </p:grpSpPr>
        <p:grpSp>
          <p:nvGrpSpPr>
            <p:cNvPr id="106" name="Gruppo 105">
              <a:extLst>
                <a:ext uri="{FF2B5EF4-FFF2-40B4-BE49-F238E27FC236}">
                  <a16:creationId xmlns:a16="http://schemas.microsoft.com/office/drawing/2014/main" id="{D769C9F3-7717-3211-3998-20C8EF95A6D6}"/>
                </a:ext>
              </a:extLst>
            </p:cNvPr>
            <p:cNvGrpSpPr/>
            <p:nvPr/>
          </p:nvGrpSpPr>
          <p:grpSpPr>
            <a:xfrm>
              <a:off x="220856" y="3465508"/>
              <a:ext cx="5324823" cy="3136130"/>
              <a:chOff x="220856" y="3465508"/>
              <a:chExt cx="5324823" cy="3136130"/>
            </a:xfrm>
          </p:grpSpPr>
          <p:grpSp>
            <p:nvGrpSpPr>
              <p:cNvPr id="21" name="Gruppo 20">
                <a:extLst>
                  <a:ext uri="{FF2B5EF4-FFF2-40B4-BE49-F238E27FC236}">
                    <a16:creationId xmlns:a16="http://schemas.microsoft.com/office/drawing/2014/main" id="{580A7F14-BA4F-DE2A-B0F7-C71805BAE9A5}"/>
                  </a:ext>
                </a:extLst>
              </p:cNvPr>
              <p:cNvGrpSpPr/>
              <p:nvPr/>
            </p:nvGrpSpPr>
            <p:grpSpPr>
              <a:xfrm>
                <a:off x="220856" y="3465508"/>
                <a:ext cx="5324823" cy="3136130"/>
                <a:chOff x="608070" y="3608691"/>
                <a:chExt cx="7776433" cy="5216982"/>
              </a:xfrm>
            </p:grpSpPr>
            <p:sp>
              <p:nvSpPr>
                <p:cNvPr id="22" name="Rettangolo 21">
                  <a:extLst>
                    <a:ext uri="{FF2B5EF4-FFF2-40B4-BE49-F238E27FC236}">
                      <a16:creationId xmlns:a16="http://schemas.microsoft.com/office/drawing/2014/main" id="{355E0709-5132-580C-2D40-6BB3BF973522}"/>
                    </a:ext>
                  </a:extLst>
                </p:cNvPr>
                <p:cNvSpPr/>
                <p:nvPr/>
              </p:nvSpPr>
              <p:spPr>
                <a:xfrm>
                  <a:off x="608070" y="3848100"/>
                  <a:ext cx="6592830" cy="45582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cxnSp>
              <p:nvCxnSpPr>
                <p:cNvPr id="25" name="Connettore diritto 24">
                  <a:extLst>
                    <a:ext uri="{FF2B5EF4-FFF2-40B4-BE49-F238E27FC236}">
                      <a16:creationId xmlns:a16="http://schemas.microsoft.com/office/drawing/2014/main" id="{1F1BB268-7D66-6274-7F75-4A939586A9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06026" y="6264111"/>
                  <a:ext cx="3596919" cy="11131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26" name="Gruppo 25">
                  <a:extLst>
                    <a:ext uri="{FF2B5EF4-FFF2-40B4-BE49-F238E27FC236}">
                      <a16:creationId xmlns:a16="http://schemas.microsoft.com/office/drawing/2014/main" id="{6625A56E-BC21-B4CE-7D44-E386E949D680}"/>
                    </a:ext>
                  </a:extLst>
                </p:cNvPr>
                <p:cNvGrpSpPr/>
                <p:nvPr/>
              </p:nvGrpSpPr>
              <p:grpSpPr>
                <a:xfrm>
                  <a:off x="719325" y="6252773"/>
                  <a:ext cx="5993486" cy="2572900"/>
                  <a:chOff x="608071" y="3876189"/>
                  <a:chExt cx="5993486" cy="2572900"/>
                </a:xfrm>
              </p:grpSpPr>
              <p:pic>
                <p:nvPicPr>
                  <p:cNvPr id="46" name="Immagine 45" descr="Immagine che contiene modello, testo, arte, tessuto&#10;&#10;Il contenuto generato dall'IA potrebbe non essere corretto.">
                    <a:extLst>
                      <a:ext uri="{FF2B5EF4-FFF2-40B4-BE49-F238E27FC236}">
                        <a16:creationId xmlns:a16="http://schemas.microsoft.com/office/drawing/2014/main" id="{EA3B4669-85E9-F378-E207-BBC83D677D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08071" y="3925820"/>
                    <a:ext cx="2577089" cy="2100077"/>
                  </a:xfrm>
                  <a:prstGeom prst="rect">
                    <a:avLst/>
                  </a:prstGeom>
                </p:spPr>
              </p:pic>
              <p:grpSp>
                <p:nvGrpSpPr>
                  <p:cNvPr id="47" name="Gruppo 46">
                    <a:extLst>
                      <a:ext uri="{FF2B5EF4-FFF2-40B4-BE49-F238E27FC236}">
                        <a16:creationId xmlns:a16="http://schemas.microsoft.com/office/drawing/2014/main" id="{FDFF51DF-80E4-9872-4B99-3BCC6BDA60B7}"/>
                      </a:ext>
                    </a:extLst>
                  </p:cNvPr>
                  <p:cNvGrpSpPr/>
                  <p:nvPr/>
                </p:nvGrpSpPr>
                <p:grpSpPr>
                  <a:xfrm>
                    <a:off x="664499" y="4604003"/>
                    <a:ext cx="156100" cy="457380"/>
                    <a:chOff x="664499" y="4604003"/>
                    <a:chExt cx="156100" cy="457380"/>
                  </a:xfrm>
                </p:grpSpPr>
                <p:sp>
                  <p:nvSpPr>
                    <p:cNvPr id="60" name="CasellaDiTesto 59">
                      <a:extLst>
                        <a:ext uri="{FF2B5EF4-FFF2-40B4-BE49-F238E27FC236}">
                          <a16:creationId xmlns:a16="http://schemas.microsoft.com/office/drawing/2014/main" id="{45B63CBA-3746-8E22-0AC9-45150D4025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83439" y="4604003"/>
                      <a:ext cx="137160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11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</a:t>
                      </a:r>
                    </a:p>
                  </p:txBody>
                </p:sp>
                <p:sp>
                  <p:nvSpPr>
                    <p:cNvPr id="61" name="CasellaDiTesto 60">
                      <a:extLst>
                        <a:ext uri="{FF2B5EF4-FFF2-40B4-BE49-F238E27FC236}">
                          <a16:creationId xmlns:a16="http://schemas.microsoft.com/office/drawing/2014/main" id="{576C6BF6-54A3-274F-3116-A5FB48B2961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4499" y="4799773"/>
                      <a:ext cx="137160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11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z</a:t>
                      </a:r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8" name="CasellaDiTesto 47">
                        <a:extLst>
                          <a:ext uri="{FF2B5EF4-FFF2-40B4-BE49-F238E27FC236}">
                            <a16:creationId xmlns:a16="http://schemas.microsoft.com/office/drawing/2014/main" id="{E483CB49-DFB6-1DBD-45C3-2914AAA4ECF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979975" y="4562087"/>
                        <a:ext cx="205183" cy="18434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48" name="CasellaDiTesto 47">
                        <a:extLst>
                          <a:ext uri="{FF2B5EF4-FFF2-40B4-BE49-F238E27FC236}">
                            <a16:creationId xmlns:a16="http://schemas.microsoft.com/office/drawing/2014/main" id="{E483CB49-DFB6-1DBD-45C3-2914AAA4ECF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979975" y="4562087"/>
                        <a:ext cx="205183" cy="184347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l="-34783" r="-60870" b="-116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9" name="CasellaDiTesto 48">
                        <a:extLst>
                          <a:ext uri="{FF2B5EF4-FFF2-40B4-BE49-F238E27FC236}">
                            <a16:creationId xmlns:a16="http://schemas.microsoft.com/office/drawing/2014/main" id="{F6E87813-028B-6295-189F-00EEE8F9506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979975" y="4848908"/>
                        <a:ext cx="205184" cy="18434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49" name="CasellaDiTesto 48">
                        <a:extLst>
                          <a:ext uri="{FF2B5EF4-FFF2-40B4-BE49-F238E27FC236}">
                            <a16:creationId xmlns:a16="http://schemas.microsoft.com/office/drawing/2014/main" id="{F6E87813-028B-6295-189F-00EEE8F9506C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979975" y="4848908"/>
                        <a:ext cx="205184" cy="184346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 l="-34783" r="-56522" b="-122222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CasellaDiTesto 49">
                        <a:extLst>
                          <a:ext uri="{FF2B5EF4-FFF2-40B4-BE49-F238E27FC236}">
                            <a16:creationId xmlns:a16="http://schemas.microsoft.com/office/drawing/2014/main" id="{734C2E07-DDF9-FC22-60A6-40961DA84C1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998597" y="5095982"/>
                        <a:ext cx="109132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50" name="CasellaDiTesto 49">
                        <a:extLst>
                          <a:ext uri="{FF2B5EF4-FFF2-40B4-BE49-F238E27FC236}">
                            <a16:creationId xmlns:a16="http://schemas.microsoft.com/office/drawing/2014/main" id="{734C2E07-DDF9-FC22-60A6-40961DA84C1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998597" y="5095982"/>
                        <a:ext cx="109132" cy="169277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 l="-61538" r="-69231" b="-1125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1" name="CasellaDiTesto 50">
                        <a:extLst>
                          <a:ext uri="{FF2B5EF4-FFF2-40B4-BE49-F238E27FC236}">
                            <a16:creationId xmlns:a16="http://schemas.microsoft.com/office/drawing/2014/main" id="{93674B54-F595-126E-D219-5FC2C347F63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948001" y="4796126"/>
                        <a:ext cx="2577089" cy="30666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𝑝𝑜𝑙</m:t>
                                  </m:r>
                                </m:sub>
                              </m:sSub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)=</m:t>
                              </m:r>
                              <m:r>
                                <m:rPr>
                                  <m:sty m:val="p"/>
                                </m:rPr>
                                <a:rPr lang="it-IT" sz="1100" b="0" i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51" name="CasellaDiTesto 50">
                        <a:extLst>
                          <a:ext uri="{FF2B5EF4-FFF2-40B4-BE49-F238E27FC236}">
                            <a16:creationId xmlns:a16="http://schemas.microsoft.com/office/drawing/2014/main" id="{93674B54-F595-126E-D219-5FC2C347F63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948001" y="4796126"/>
                        <a:ext cx="2577089" cy="306661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 b="-3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2" name="CasellaDiTesto 51">
                        <a:extLst>
                          <a:ext uri="{FF2B5EF4-FFF2-40B4-BE49-F238E27FC236}">
                            <a16:creationId xmlns:a16="http://schemas.microsoft.com/office/drawing/2014/main" id="{688BD8F8-09B7-A278-A092-8A765017CA1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482131" y="4562087"/>
                        <a:ext cx="1507010" cy="30666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sub>
                              </m:sSub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52" name="CasellaDiTesto 51">
                        <a:extLst>
                          <a:ext uri="{FF2B5EF4-FFF2-40B4-BE49-F238E27FC236}">
                            <a16:creationId xmlns:a16="http://schemas.microsoft.com/office/drawing/2014/main" id="{688BD8F8-09B7-A278-A092-8A765017CA1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482131" y="4562087"/>
                        <a:ext cx="1507010" cy="306661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 b="-3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3" name="CasellaDiTesto 52">
                        <a:extLst>
                          <a:ext uri="{FF2B5EF4-FFF2-40B4-BE49-F238E27FC236}">
                            <a16:creationId xmlns:a16="http://schemas.microsoft.com/office/drawing/2014/main" id="{B2D19BC0-2F4E-DBE7-C490-9B7B0EEF420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207397" y="5542548"/>
                        <a:ext cx="1394160" cy="9065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r>
                                <a:rPr lang="it-IT" sz="11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it-IT" sz="1100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it-IT" sz="11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it-IT" sz="11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𝑅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e>
                                          <m:sub>
                                            <m: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𝜙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e>
                                          <m:sub>
                                            <m: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d>
                            </m:oMath>
                          </m:oMathPara>
                        </a14:m>
                        <a:endParaRPr lang="it-IT" sz="1100" b="1" dirty="0"/>
                      </a:p>
                    </p:txBody>
                  </p:sp>
                </mc:Choice>
                <mc:Fallback xmlns="">
                  <p:sp>
                    <p:nvSpPr>
                      <p:cNvPr id="53" name="CasellaDiTesto 52">
                        <a:extLst>
                          <a:ext uri="{FF2B5EF4-FFF2-40B4-BE49-F238E27FC236}">
                            <a16:creationId xmlns:a16="http://schemas.microsoft.com/office/drawing/2014/main" id="{B2D19BC0-2F4E-DBE7-C490-9B7B0EEF420C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207397" y="5542548"/>
                        <a:ext cx="1394160" cy="906541"/>
                      </a:xfrm>
                      <a:prstGeom prst="rect">
                        <a:avLst/>
                      </a:prstGeom>
                      <a:blipFill>
                        <a:blip r:embed="rId10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5" name="Connettore a gomito 54">
                    <a:extLst>
                      <a:ext uri="{FF2B5EF4-FFF2-40B4-BE49-F238E27FC236}">
                        <a16:creationId xmlns:a16="http://schemas.microsoft.com/office/drawing/2014/main" id="{285FC1B5-1D25-C32B-BF17-A046B46D4321}"/>
                      </a:ext>
                    </a:extLst>
                  </p:cNvPr>
                  <p:cNvCxnSpPr>
                    <a:cxnSpLocks/>
                    <a:stCxn id="48" idx="3"/>
                  </p:cNvCxnSpPr>
                  <p:nvPr/>
                </p:nvCxnSpPr>
                <p:spPr>
                  <a:xfrm>
                    <a:off x="3185158" y="4654261"/>
                    <a:ext cx="1050138" cy="320520"/>
                  </a:xfrm>
                  <a:prstGeom prst="bentConnector3">
                    <a:avLst>
                      <a:gd name="adj1" fmla="val 29689"/>
                    </a:avLst>
                  </a:prstGeom>
                  <a:ln>
                    <a:solidFill>
                      <a:srgbClr val="FF6163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ttore a gomito 55">
                    <a:extLst>
                      <a:ext uri="{FF2B5EF4-FFF2-40B4-BE49-F238E27FC236}">
                        <a16:creationId xmlns:a16="http://schemas.microsoft.com/office/drawing/2014/main" id="{44236C2D-E6B0-DA8B-DF44-42C47B5C6B6D}"/>
                      </a:ext>
                    </a:extLst>
                  </p:cNvPr>
                  <p:cNvCxnSpPr>
                    <a:cxnSpLocks/>
                    <a:endCxn id="53" idx="1"/>
                  </p:cNvCxnSpPr>
                  <p:nvPr/>
                </p:nvCxnSpPr>
                <p:spPr>
                  <a:xfrm>
                    <a:off x="3263197" y="5163321"/>
                    <a:ext cx="1944200" cy="832498"/>
                  </a:xfrm>
                  <a:prstGeom prst="bentConnector3">
                    <a:avLst/>
                  </a:prstGeom>
                  <a:ln>
                    <a:solidFill>
                      <a:srgbClr val="FF6163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ttore a gomito 56">
                    <a:extLst>
                      <a:ext uri="{FF2B5EF4-FFF2-40B4-BE49-F238E27FC236}">
                        <a16:creationId xmlns:a16="http://schemas.microsoft.com/office/drawing/2014/main" id="{ECACA22E-0910-951E-3D8B-25B1F4C33881}"/>
                      </a:ext>
                    </a:extLst>
                  </p:cNvPr>
                  <p:cNvCxnSpPr>
                    <a:cxnSpLocks/>
                    <a:stCxn id="51" idx="3"/>
                    <a:endCxn id="53" idx="1"/>
                  </p:cNvCxnSpPr>
                  <p:nvPr/>
                </p:nvCxnSpPr>
                <p:spPr>
                  <a:xfrm flipH="1">
                    <a:off x="5207397" y="4949457"/>
                    <a:ext cx="1317693" cy="1046362"/>
                  </a:xfrm>
                  <a:prstGeom prst="bentConnector5">
                    <a:avLst>
                      <a:gd name="adj1" fmla="val -25336"/>
                      <a:gd name="adj2" fmla="val 35667"/>
                      <a:gd name="adj3" fmla="val 125336"/>
                    </a:avLst>
                  </a:prstGeom>
                  <a:ln>
                    <a:solidFill>
                      <a:srgbClr val="FF6163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8" name="Parentesi graffa chiusa 57">
                    <a:extLst>
                      <a:ext uri="{FF2B5EF4-FFF2-40B4-BE49-F238E27FC236}">
                        <a16:creationId xmlns:a16="http://schemas.microsoft.com/office/drawing/2014/main" id="{056FCDD2-FC69-5E79-5266-34CF70C4991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46526" y="2952223"/>
                    <a:ext cx="203908" cy="2757880"/>
                  </a:xfrm>
                  <a:prstGeom prst="rightBrace">
                    <a:avLst/>
                  </a:prstGeom>
                  <a:ln>
                    <a:solidFill>
                      <a:srgbClr val="FF6163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59" name="CasellaDiTesto 58">
                    <a:extLst>
                      <a:ext uri="{FF2B5EF4-FFF2-40B4-BE49-F238E27FC236}">
                        <a16:creationId xmlns:a16="http://schemas.microsoft.com/office/drawing/2014/main" id="{3B7ED6C1-84BC-C9CB-6AFA-305F4B9C9E89}"/>
                      </a:ext>
                    </a:extLst>
                  </p:cNvPr>
                  <p:cNvSpPr txBox="1"/>
                  <p:nvPr/>
                </p:nvSpPr>
                <p:spPr>
                  <a:xfrm>
                    <a:off x="3798754" y="3876189"/>
                    <a:ext cx="1914357" cy="5119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Physics layer</a:t>
                    </a:r>
                  </a:p>
                </p:txBody>
              </p:sp>
            </p:grpSp>
            <p:grpSp>
              <p:nvGrpSpPr>
                <p:cNvPr id="27" name="Gruppo 26">
                  <a:extLst>
                    <a:ext uri="{FF2B5EF4-FFF2-40B4-BE49-F238E27FC236}">
                      <a16:creationId xmlns:a16="http://schemas.microsoft.com/office/drawing/2014/main" id="{3261DE01-9EC8-85C0-6375-47BA67F2E6D8}"/>
                    </a:ext>
                  </a:extLst>
                </p:cNvPr>
                <p:cNvGrpSpPr/>
                <p:nvPr/>
              </p:nvGrpSpPr>
              <p:grpSpPr>
                <a:xfrm>
                  <a:off x="609448" y="3608691"/>
                  <a:ext cx="7775055" cy="2646288"/>
                  <a:chOff x="608070" y="5761241"/>
                  <a:chExt cx="7775055" cy="2646288"/>
                </a:xfrm>
              </p:grpSpPr>
              <p:pic>
                <p:nvPicPr>
                  <p:cNvPr id="28" name="Immagine 27">
                    <a:extLst>
                      <a:ext uri="{FF2B5EF4-FFF2-40B4-BE49-F238E27FC236}">
                        <a16:creationId xmlns:a16="http://schemas.microsoft.com/office/drawing/2014/main" id="{4A80C5B3-DA7D-6CC3-AE2C-C42C2DF4592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608070" y="6389572"/>
                    <a:ext cx="2577089" cy="1933552"/>
                  </a:xfrm>
                  <a:prstGeom prst="rect">
                    <a:avLst/>
                  </a:prstGeom>
                </p:spPr>
              </p:pic>
              <p:pic>
                <p:nvPicPr>
                  <p:cNvPr id="29" name="Immagine 28">
                    <a:extLst>
                      <a:ext uri="{FF2B5EF4-FFF2-40B4-BE49-F238E27FC236}">
                        <a16:creationId xmlns:a16="http://schemas.microsoft.com/office/drawing/2014/main" id="{5F878DAB-666B-AF0A-01C0-9F508E4BB32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185160" y="6232779"/>
                    <a:ext cx="2577089" cy="2100076"/>
                  </a:xfrm>
                  <a:prstGeom prst="rect">
                    <a:avLst/>
                  </a:prstGeom>
                </p:spPr>
              </p:pic>
              <p:grpSp>
                <p:nvGrpSpPr>
                  <p:cNvPr id="30" name="Gruppo 29">
                    <a:extLst>
                      <a:ext uri="{FF2B5EF4-FFF2-40B4-BE49-F238E27FC236}">
                        <a16:creationId xmlns:a16="http://schemas.microsoft.com/office/drawing/2014/main" id="{DB9E7A35-5E35-BD59-40A0-70B3AC09E550}"/>
                      </a:ext>
                    </a:extLst>
                  </p:cNvPr>
                  <p:cNvGrpSpPr/>
                  <p:nvPr/>
                </p:nvGrpSpPr>
                <p:grpSpPr>
                  <a:xfrm>
                    <a:off x="697874" y="6950626"/>
                    <a:ext cx="137160" cy="505855"/>
                    <a:chOff x="697874" y="4570136"/>
                    <a:chExt cx="137160" cy="505855"/>
                  </a:xfrm>
                </p:grpSpPr>
                <p:sp>
                  <p:nvSpPr>
                    <p:cNvPr id="44" name="CasellaDiTesto 43">
                      <a:extLst>
                        <a:ext uri="{FF2B5EF4-FFF2-40B4-BE49-F238E27FC236}">
                          <a16:creationId xmlns:a16="http://schemas.microsoft.com/office/drawing/2014/main" id="{02CEE307-B85F-41B8-731A-A3E120554F5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74" y="4570136"/>
                      <a:ext cx="137160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11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</a:t>
                      </a:r>
                    </a:p>
                  </p:txBody>
                </p:sp>
                <p:sp>
                  <p:nvSpPr>
                    <p:cNvPr id="45" name="CasellaDiTesto 44">
                      <a:extLst>
                        <a:ext uri="{FF2B5EF4-FFF2-40B4-BE49-F238E27FC236}">
                          <a16:creationId xmlns:a16="http://schemas.microsoft.com/office/drawing/2014/main" id="{34B8E554-25D4-3F55-90B7-C2D03DCD97E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7874" y="4814381"/>
                      <a:ext cx="137159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it-IT" sz="11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z</a:t>
                      </a:r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1" name="CasellaDiTesto 30">
                        <a:extLst>
                          <a:ext uri="{FF2B5EF4-FFF2-40B4-BE49-F238E27FC236}">
                            <a16:creationId xmlns:a16="http://schemas.microsoft.com/office/drawing/2014/main" id="{56CD303E-D25F-4C7F-C73B-B6CE15D461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004853" y="7212236"/>
                        <a:ext cx="130292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31" name="CasellaDiTesto 30">
                        <a:extLst>
                          <a:ext uri="{FF2B5EF4-FFF2-40B4-BE49-F238E27FC236}">
                            <a16:creationId xmlns:a16="http://schemas.microsoft.com/office/drawing/2014/main" id="{56CD303E-D25F-4C7F-C73B-B6CE15D461A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004853" y="7212236"/>
                        <a:ext cx="130292" cy="169277"/>
                      </a:xfrm>
                      <a:prstGeom prst="rect">
                        <a:avLst/>
                      </a:prstGeom>
                      <a:blipFill>
                        <a:blip r:embed="rId13"/>
                        <a:stretch>
                          <a:fillRect l="-78571" t="-6250" r="-92857" b="-13125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2" name="CasellaDiTesto 31">
                        <a:extLst>
                          <a:ext uri="{FF2B5EF4-FFF2-40B4-BE49-F238E27FC236}">
                            <a16:creationId xmlns:a16="http://schemas.microsoft.com/office/drawing/2014/main" id="{367961D5-A629-9BF6-EA7A-5DEE4624AFD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82612" y="7064066"/>
                        <a:ext cx="109132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32" name="CasellaDiTesto 31">
                        <a:extLst>
                          <a:ext uri="{FF2B5EF4-FFF2-40B4-BE49-F238E27FC236}">
                            <a16:creationId xmlns:a16="http://schemas.microsoft.com/office/drawing/2014/main" id="{367961D5-A629-9BF6-EA7A-5DEE4624AFDA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582612" y="7064066"/>
                        <a:ext cx="109132" cy="169277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 l="-66667" r="-83333" b="-10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3" name="CasellaDiTesto 32">
                        <a:extLst>
                          <a:ext uri="{FF2B5EF4-FFF2-40B4-BE49-F238E27FC236}">
                            <a16:creationId xmlns:a16="http://schemas.microsoft.com/office/drawing/2014/main" id="{9D6A01F3-3A48-D0BF-27E8-367C8BFF91C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568901" y="7241038"/>
                        <a:ext cx="186077" cy="1692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sSup>
                                <m:sSup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p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33" name="CasellaDiTesto 32">
                        <a:extLst>
                          <a:ext uri="{FF2B5EF4-FFF2-40B4-BE49-F238E27FC236}">
                            <a16:creationId xmlns:a16="http://schemas.microsoft.com/office/drawing/2014/main" id="{9D6A01F3-3A48-D0BF-27E8-367C8BFF91CC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568901" y="7241038"/>
                        <a:ext cx="186077" cy="169277"/>
                      </a:xfrm>
                      <a:prstGeom prst="rect">
                        <a:avLst/>
                      </a:prstGeom>
                      <a:blipFill>
                        <a:blip r:embed="rId14"/>
                        <a:stretch>
                          <a:fillRect l="-38095" t="-5882" r="-47619" b="-70588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4" name="CasellaDiTesto 33">
                        <a:extLst>
                          <a:ext uri="{FF2B5EF4-FFF2-40B4-BE49-F238E27FC236}">
                            <a16:creationId xmlns:a16="http://schemas.microsoft.com/office/drawing/2014/main" id="{6DFFD69D-5EDC-6CA7-AD59-91ACEEBF314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63101" y="6421195"/>
                        <a:ext cx="1984194" cy="105885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it-IT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sz="14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sub>
                              </m:sSub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ad>
                                <m:radPr>
                                  <m:degHide m:val="on"/>
                                  <m:ctrlPr>
                                    <a:rPr lang="it-IT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it-IT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it-IT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it-IT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  <m:sup>
                                          <m:r>
                                            <a:rPr lang="it-IT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it-IT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it-IT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p>
                                          <m:r>
                                            <a:rPr lang="it-IT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rad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34" name="CasellaDiTesto 33">
                        <a:extLst>
                          <a:ext uri="{FF2B5EF4-FFF2-40B4-BE49-F238E27FC236}">
                            <a16:creationId xmlns:a16="http://schemas.microsoft.com/office/drawing/2014/main" id="{6DFFD69D-5EDC-6CA7-AD59-91ACEEBF314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963101" y="6421195"/>
                        <a:ext cx="1984194" cy="1058859"/>
                      </a:xfrm>
                      <a:prstGeom prst="rect">
                        <a:avLst/>
                      </a:prstGeom>
                      <a:blipFill>
                        <a:blip r:embed="rId1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5" name="CasellaDiTesto 34">
                        <a:extLst>
                          <a:ext uri="{FF2B5EF4-FFF2-40B4-BE49-F238E27FC236}">
                            <a16:creationId xmlns:a16="http://schemas.microsoft.com/office/drawing/2014/main" id="{66874B1D-8212-676E-A818-102F7FE9710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661940" y="8104281"/>
                        <a:ext cx="1769271" cy="30324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𝑝𝑜𝑙</m:t>
                                  </m:r>
                                </m:sub>
                              </m:sSub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sz="11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)=</m:t>
                              </m:r>
                              <m:r>
                                <m:rPr>
                                  <m:sty m:val="p"/>
                                </m:rPr>
                                <a:rPr lang="it-IT" sz="1100" b="0" i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it-IT" sz="1100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oMath>
                          </m:oMathPara>
                        </a14:m>
                        <a:endParaRPr lang="it-IT" sz="1100" dirty="0"/>
                      </a:p>
                    </p:txBody>
                  </p:sp>
                </mc:Choice>
                <mc:Fallback xmlns="">
                  <p:sp>
                    <p:nvSpPr>
                      <p:cNvPr id="35" name="CasellaDiTesto 34">
                        <a:extLst>
                          <a:ext uri="{FF2B5EF4-FFF2-40B4-BE49-F238E27FC236}">
                            <a16:creationId xmlns:a16="http://schemas.microsoft.com/office/drawing/2014/main" id="{66874B1D-8212-676E-A818-102F7FE9710A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661940" y="8104281"/>
                        <a:ext cx="1769271" cy="303248"/>
                      </a:xfrm>
                      <a:prstGeom prst="rect">
                        <a:avLst/>
                      </a:prstGeom>
                      <a:blipFill>
                        <a:blip r:embed="rId16"/>
                        <a:stretch>
                          <a:fillRect r="-503" b="-3103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36" name="Connettore 2 35">
                    <a:extLst>
                      <a:ext uri="{FF2B5EF4-FFF2-40B4-BE49-F238E27FC236}">
                        <a16:creationId xmlns:a16="http://schemas.microsoft.com/office/drawing/2014/main" id="{F955617B-3EF9-94B4-BCF7-F6041EB75B60}"/>
                      </a:ext>
                    </a:extLst>
                  </p:cNvPr>
                  <p:cNvCxnSpPr>
                    <a:stCxn id="31" idx="3"/>
                  </p:cNvCxnSpPr>
                  <p:nvPr/>
                </p:nvCxnSpPr>
                <p:spPr>
                  <a:xfrm flipV="1">
                    <a:off x="3135145" y="7293881"/>
                    <a:ext cx="330378" cy="2994"/>
                  </a:xfrm>
                  <a:prstGeom prst="straightConnector1">
                    <a:avLst/>
                  </a:prstGeom>
                  <a:ln>
                    <a:solidFill>
                      <a:srgbClr val="FF6163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8" name="CasellaDiTesto 37">
                        <a:extLst>
                          <a:ext uri="{FF2B5EF4-FFF2-40B4-BE49-F238E27FC236}">
                            <a16:creationId xmlns:a16="http://schemas.microsoft.com/office/drawing/2014/main" id="{DD2DA26C-7DB2-85D4-D28D-2F4E3194D61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810656" y="7416582"/>
                        <a:ext cx="1572469" cy="9065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r>
                                <a:rPr lang="it-IT" sz="11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it-IT" sz="1100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it-IT" sz="11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it-IT" sz="11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𝑅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e>
                                          <m:sub>
                                            <m: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𝜙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e>
                                          <m:sub>
                                            <m:r>
                                              <a:rPr lang="it-IT" sz="11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sub>
                                        </m:sSub>
                                      </m:e>
                                    </m:mr>
                                  </m:m>
                                </m:e>
                              </m:d>
                            </m:oMath>
                          </m:oMathPara>
                        </a14:m>
                        <a:endParaRPr lang="it-IT" sz="1100" b="1" dirty="0"/>
                      </a:p>
                    </p:txBody>
                  </p:sp>
                </mc:Choice>
                <mc:Fallback xmlns="">
                  <p:sp>
                    <p:nvSpPr>
                      <p:cNvPr id="38" name="CasellaDiTesto 37">
                        <a:extLst>
                          <a:ext uri="{FF2B5EF4-FFF2-40B4-BE49-F238E27FC236}">
                            <a16:creationId xmlns:a16="http://schemas.microsoft.com/office/drawing/2014/main" id="{DD2DA26C-7DB2-85D4-D28D-2F4E3194D617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810656" y="7416582"/>
                        <a:ext cx="1572469" cy="906541"/>
                      </a:xfrm>
                      <a:prstGeom prst="rect">
                        <a:avLst/>
                      </a:prstGeom>
                      <a:blipFill>
                        <a:blip r:embed="rId17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39" name="Connettore a gomito 38">
                    <a:extLst>
                      <a:ext uri="{FF2B5EF4-FFF2-40B4-BE49-F238E27FC236}">
                        <a16:creationId xmlns:a16="http://schemas.microsoft.com/office/drawing/2014/main" id="{7050E0E7-B2CB-36B5-73D2-6B07FFC864D8}"/>
                      </a:ext>
                    </a:extLst>
                  </p:cNvPr>
                  <p:cNvCxnSpPr>
                    <a:cxnSpLocks/>
                    <a:stCxn id="31" idx="3"/>
                    <a:endCxn id="35" idx="1"/>
                  </p:cNvCxnSpPr>
                  <p:nvPr/>
                </p:nvCxnSpPr>
                <p:spPr>
                  <a:xfrm>
                    <a:off x="3135144" y="7296875"/>
                    <a:ext cx="2526796" cy="959030"/>
                  </a:xfrm>
                  <a:prstGeom prst="bentConnector3">
                    <a:avLst>
                      <a:gd name="adj1" fmla="val 5225"/>
                    </a:avLst>
                  </a:prstGeom>
                  <a:ln>
                    <a:solidFill>
                      <a:srgbClr val="FF6163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Connettore a gomito 39">
                    <a:extLst>
                      <a:ext uri="{FF2B5EF4-FFF2-40B4-BE49-F238E27FC236}">
                        <a16:creationId xmlns:a16="http://schemas.microsoft.com/office/drawing/2014/main" id="{B33F328E-BB03-9A17-6AA7-A4D94F0AB38F}"/>
                      </a:ext>
                    </a:extLst>
                  </p:cNvPr>
                  <p:cNvCxnSpPr>
                    <a:cxnSpLocks/>
                    <a:endCxn id="38" idx="1"/>
                  </p:cNvCxnSpPr>
                  <p:nvPr/>
                </p:nvCxnSpPr>
                <p:spPr>
                  <a:xfrm rot="16200000" flipH="1">
                    <a:off x="6353497" y="7412694"/>
                    <a:ext cx="636510" cy="277808"/>
                  </a:xfrm>
                  <a:prstGeom prst="bentConnector2">
                    <a:avLst/>
                  </a:prstGeom>
                  <a:ln>
                    <a:solidFill>
                      <a:srgbClr val="FF6163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Connettore a gomito 40">
                    <a:extLst>
                      <a:ext uri="{FF2B5EF4-FFF2-40B4-BE49-F238E27FC236}">
                        <a16:creationId xmlns:a16="http://schemas.microsoft.com/office/drawing/2014/main" id="{4057DF15-C5AE-4394-4866-1E49E422DA56}"/>
                      </a:ext>
                    </a:extLst>
                  </p:cNvPr>
                  <p:cNvCxnSpPr>
                    <a:cxnSpLocks/>
                    <a:stCxn id="35" idx="0"/>
                    <a:endCxn id="38" idx="1"/>
                  </p:cNvCxnSpPr>
                  <p:nvPr/>
                </p:nvCxnSpPr>
                <p:spPr>
                  <a:xfrm rot="5400000" flipH="1" flipV="1">
                    <a:off x="6561402" y="7855027"/>
                    <a:ext cx="234428" cy="264080"/>
                  </a:xfrm>
                  <a:prstGeom prst="bentConnector2">
                    <a:avLst/>
                  </a:prstGeom>
                  <a:ln>
                    <a:solidFill>
                      <a:srgbClr val="FF6163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Parentesi graffa chiusa 41">
                    <a:extLst>
                      <a:ext uri="{FF2B5EF4-FFF2-40B4-BE49-F238E27FC236}">
                        <a16:creationId xmlns:a16="http://schemas.microsoft.com/office/drawing/2014/main" id="{1411C16C-946A-629A-80BB-B682A5CB92C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459032" y="5652892"/>
                    <a:ext cx="203908" cy="1275304"/>
                  </a:xfrm>
                  <a:prstGeom prst="rightBrace">
                    <a:avLst/>
                  </a:prstGeom>
                  <a:ln>
                    <a:solidFill>
                      <a:srgbClr val="FF6163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43" name="CasellaDiTesto 42">
                    <a:extLst>
                      <a:ext uri="{FF2B5EF4-FFF2-40B4-BE49-F238E27FC236}">
                        <a16:creationId xmlns:a16="http://schemas.microsoft.com/office/drawing/2014/main" id="{9A6852CE-B14F-5175-6A14-2538C0D03798}"/>
                      </a:ext>
                    </a:extLst>
                  </p:cNvPr>
                  <p:cNvSpPr txBox="1"/>
                  <p:nvPr/>
                </p:nvSpPr>
                <p:spPr>
                  <a:xfrm>
                    <a:off x="5540690" y="5761241"/>
                    <a:ext cx="1892827" cy="5119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Physics layer</a:t>
                    </a:r>
                  </a:p>
                </p:txBody>
              </p:sp>
            </p:grpSp>
            <p:sp>
              <p:nvSpPr>
                <p:cNvPr id="23" name="CasellaDiTesto 22">
                  <a:extLst>
                    <a:ext uri="{FF2B5EF4-FFF2-40B4-BE49-F238E27FC236}">
                      <a16:creationId xmlns:a16="http://schemas.microsoft.com/office/drawing/2014/main" id="{EB8B3498-9A75-3C7A-0DB8-3B8407DED203}"/>
                    </a:ext>
                  </a:extLst>
                </p:cNvPr>
                <p:cNvSpPr txBox="1"/>
                <p:nvPr/>
              </p:nvSpPr>
              <p:spPr>
                <a:xfrm>
                  <a:off x="3020846" y="3835472"/>
                  <a:ext cx="848110" cy="4351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1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(a)</a:t>
                  </a:r>
                </a:p>
              </p:txBody>
            </p:sp>
            <p:sp>
              <p:nvSpPr>
                <p:cNvPr id="24" name="CasellaDiTesto 23">
                  <a:extLst>
                    <a:ext uri="{FF2B5EF4-FFF2-40B4-BE49-F238E27FC236}">
                      <a16:creationId xmlns:a16="http://schemas.microsoft.com/office/drawing/2014/main" id="{01638CA6-699C-07C2-070E-1F15A846F7F3}"/>
                    </a:ext>
                  </a:extLst>
                </p:cNvPr>
                <p:cNvSpPr txBox="1"/>
                <p:nvPr/>
              </p:nvSpPr>
              <p:spPr>
                <a:xfrm>
                  <a:off x="2996334" y="6281628"/>
                  <a:ext cx="806194" cy="4333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1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(b)</a:t>
                  </a:r>
                </a:p>
              </p:txBody>
            </p:sp>
          </p:grpSp>
          <p:cxnSp>
            <p:nvCxnSpPr>
              <p:cNvPr id="66" name="Connettore a gomito 65">
                <a:extLst>
                  <a:ext uri="{FF2B5EF4-FFF2-40B4-BE49-F238E27FC236}">
                    <a16:creationId xmlns:a16="http://schemas.microsoft.com/office/drawing/2014/main" id="{6E70D305-CEC3-4750-05FA-726A29DB32FA}"/>
                  </a:ext>
                </a:extLst>
              </p:cNvPr>
              <p:cNvCxnSpPr>
                <a:cxnSpLocks/>
                <a:stCxn id="33" idx="3"/>
              </p:cNvCxnSpPr>
              <p:nvPr/>
            </p:nvCxnSpPr>
            <p:spPr>
              <a:xfrm flipV="1">
                <a:off x="3746086" y="4227277"/>
                <a:ext cx="434101" cy="178674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FF6163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0" name="Connettore a gomito 89">
              <a:extLst>
                <a:ext uri="{FF2B5EF4-FFF2-40B4-BE49-F238E27FC236}">
                  <a16:creationId xmlns:a16="http://schemas.microsoft.com/office/drawing/2014/main" id="{B293555F-A9FE-488F-7676-8172007519F3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2061668" y="5522697"/>
              <a:ext cx="445257" cy="43416"/>
            </a:xfrm>
            <a:prstGeom prst="bentConnector3">
              <a:avLst/>
            </a:prstGeom>
            <a:ln>
              <a:solidFill>
                <a:srgbClr val="FF616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2" name="Connettore diritto 101">
            <a:extLst>
              <a:ext uri="{FF2B5EF4-FFF2-40B4-BE49-F238E27FC236}">
                <a16:creationId xmlns:a16="http://schemas.microsoft.com/office/drawing/2014/main" id="{4F6E3C5D-8134-E01D-4275-4906B2581952}"/>
              </a:ext>
            </a:extLst>
          </p:cNvPr>
          <p:cNvCxnSpPr/>
          <p:nvPr/>
        </p:nvCxnSpPr>
        <p:spPr>
          <a:xfrm flipV="1">
            <a:off x="395603" y="3648015"/>
            <a:ext cx="5112258" cy="1357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D825445F-DC82-ECF9-6CA5-D81D50DEBE5A}"/>
              </a:ext>
            </a:extLst>
          </p:cNvPr>
          <p:cNvGrpSpPr/>
          <p:nvPr/>
        </p:nvGrpSpPr>
        <p:grpSpPr>
          <a:xfrm>
            <a:off x="220252" y="5076659"/>
            <a:ext cx="4514364" cy="1519502"/>
            <a:chOff x="4028512" y="4493200"/>
            <a:chExt cx="4514364" cy="1519502"/>
          </a:xfrm>
        </p:grpSpPr>
        <p:sp>
          <p:nvSpPr>
            <p:cNvPr id="110" name="Rettangolo 109">
              <a:extLst>
                <a:ext uri="{FF2B5EF4-FFF2-40B4-BE49-F238E27FC236}">
                  <a16:creationId xmlns:a16="http://schemas.microsoft.com/office/drawing/2014/main" id="{7BCBF24D-FEAD-DD0B-A6FC-0A1F7BD3E783}"/>
                </a:ext>
              </a:extLst>
            </p:cNvPr>
            <p:cNvSpPr/>
            <p:nvPr/>
          </p:nvSpPr>
          <p:spPr>
            <a:xfrm>
              <a:off x="7391400" y="5467288"/>
              <a:ext cx="857250" cy="5454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F8C6041F-4B3C-1040-54A7-0A299DE5DD2F}"/>
                </a:ext>
              </a:extLst>
            </p:cNvPr>
            <p:cNvGrpSpPr/>
            <p:nvPr/>
          </p:nvGrpSpPr>
          <p:grpSpPr>
            <a:xfrm>
              <a:off x="4028512" y="4493200"/>
              <a:ext cx="4514364" cy="1512741"/>
              <a:chOff x="5333647" y="4633246"/>
              <a:chExt cx="4514364" cy="1512741"/>
            </a:xfrm>
          </p:grpSpPr>
          <p:pic>
            <p:nvPicPr>
              <p:cNvPr id="103" name="Immagine 102">
                <a:extLst>
                  <a:ext uri="{FF2B5EF4-FFF2-40B4-BE49-F238E27FC236}">
                    <a16:creationId xmlns:a16="http://schemas.microsoft.com/office/drawing/2014/main" id="{C624FDD7-F63D-C61E-DF09-27D97E60E7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rcRect t="52006" r="15373"/>
              <a:stretch>
                <a:fillRect/>
              </a:stretch>
            </p:blipFill>
            <p:spPr>
              <a:xfrm>
                <a:off x="5333647" y="4633246"/>
                <a:ext cx="4514364" cy="1512741"/>
              </a:xfrm>
              <a:prstGeom prst="rect">
                <a:avLst/>
              </a:prstGeom>
            </p:spPr>
          </p:pic>
          <p:sp>
            <p:nvSpPr>
              <p:cNvPr id="104" name="Rettangolo 103">
                <a:extLst>
                  <a:ext uri="{FF2B5EF4-FFF2-40B4-BE49-F238E27FC236}">
                    <a16:creationId xmlns:a16="http://schemas.microsoft.com/office/drawing/2014/main" id="{9B619259-E077-3047-35DB-B428A23A5D7E}"/>
                  </a:ext>
                </a:extLst>
              </p:cNvPr>
              <p:cNvSpPr/>
              <p:nvPr/>
            </p:nvSpPr>
            <p:spPr>
              <a:xfrm>
                <a:off x="7035800" y="4676892"/>
                <a:ext cx="237638" cy="1737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CasellaDiTesto 114">
                <a:extLst>
                  <a:ext uri="{FF2B5EF4-FFF2-40B4-BE49-F238E27FC236}">
                    <a16:creationId xmlns:a16="http://schemas.microsoft.com/office/drawing/2014/main" id="{1CF7A022-0A73-E243-6443-0DCD8FAB4DAB}"/>
                  </a:ext>
                </a:extLst>
              </p:cNvPr>
              <p:cNvSpPr txBox="1"/>
              <p:nvPr/>
            </p:nvSpPr>
            <p:spPr>
              <a:xfrm>
                <a:off x="8362476" y="1091893"/>
                <a:ext cx="225757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Cambria" panose="02040503050406030204" pitchFamily="18" charset="0"/>
                    <a:ea typeface="Cambria" panose="02040503050406030204" pitchFamily="18" charset="0"/>
                  </a:rPr>
                  <a:t>Scenario</a:t>
                </a:r>
                <a:r>
                  <a:rPr lang="en-GB" dirty="0">
                    <a:latin typeface="Cambria" panose="02040503050406030204" pitchFamily="18" charset="0"/>
                    <a:ea typeface="Cambria" panose="02040503050406030204" pitchFamily="18" charset="0"/>
                  </a:rPr>
                  <a:t>: </a:t>
                </a:r>
                <a:r>
                  <a:rPr lang="en-GB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Solov’ev</a:t>
                </a:r>
                <a:r>
                  <a:rPr lang="en-GB" dirty="0">
                    <a:latin typeface="Cambria" panose="02040503050406030204" pitchFamily="18" charset="0"/>
                    <a:ea typeface="Cambria" panose="02040503050406030204" pitchFamily="18" charset="0"/>
                  </a:rPr>
                  <a:t> analytical solution</a:t>
                </a:r>
              </a:p>
              <a:p>
                <a:r>
                  <a:rPr lang="en-GB" u="sng" dirty="0">
                    <a:latin typeface="Cambria" panose="02040503050406030204" pitchFamily="18" charset="0"/>
                    <a:ea typeface="Cambria" panose="02040503050406030204" pitchFamily="18" charset="0"/>
                  </a:rPr>
                  <a:t>Aim:</a:t>
                </a:r>
                <a:r>
                  <a:rPr lang="en-GB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𝑝</m:t>
                    </m:r>
                    <m:r>
                      <a:rPr lang="it-IT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=2</m:t>
                    </m:r>
                    <m:r>
                      <a:rPr lang="it-IT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𝑒𝑁𝑇</m:t>
                    </m:r>
                  </m:oMath>
                </a14:m>
                <a:endParaRPr lang="en-GB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15" name="CasellaDiTesto 114">
                <a:extLst>
                  <a:ext uri="{FF2B5EF4-FFF2-40B4-BE49-F238E27FC236}">
                    <a16:creationId xmlns:a16="http://schemas.microsoft.com/office/drawing/2014/main" id="{1CF7A022-0A73-E243-6443-0DCD8FAB4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2476" y="1091893"/>
                <a:ext cx="2257575" cy="923330"/>
              </a:xfrm>
              <a:prstGeom prst="rect">
                <a:avLst/>
              </a:prstGeom>
              <a:blipFill>
                <a:blip r:embed="rId19"/>
                <a:stretch>
                  <a:fillRect l="-2432" t="-3947" b="-8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6" name="Immagine 115" descr="Immagine che contiene testo, diagramm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5279B11C-4872-5638-84AC-777A3DBC0C7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7" t="4620" r="31594"/>
          <a:stretch>
            <a:fillRect/>
          </a:stretch>
        </p:blipFill>
        <p:spPr>
          <a:xfrm>
            <a:off x="10297498" y="620879"/>
            <a:ext cx="1445268" cy="25092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5B481C1A-6D16-98D6-6A4B-A841230819D9}"/>
              </a:ext>
            </a:extLst>
          </p:cNvPr>
          <p:cNvGrpSpPr/>
          <p:nvPr/>
        </p:nvGrpSpPr>
        <p:grpSpPr>
          <a:xfrm>
            <a:off x="7613440" y="3648015"/>
            <a:ext cx="4343223" cy="2259004"/>
            <a:chOff x="7625259" y="3565729"/>
            <a:chExt cx="4343223" cy="2259004"/>
          </a:xfrm>
        </p:grpSpPr>
        <p:pic>
          <p:nvPicPr>
            <p:cNvPr id="118" name="Immagine 117" descr="Immagine che contiene testo, schermata, diagramma, viola&#10;&#10;Il contenuto generato dall'IA potrebbe non essere corretto.">
              <a:extLst>
                <a:ext uri="{FF2B5EF4-FFF2-40B4-BE49-F238E27FC236}">
                  <a16:creationId xmlns:a16="http://schemas.microsoft.com/office/drawing/2014/main" id="{75FACC7D-3F3E-41B6-023E-1C906E899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08" t="2545" r="9224" b="58752"/>
            <a:stretch>
              <a:fillRect/>
            </a:stretch>
          </p:blipFill>
          <p:spPr>
            <a:xfrm>
              <a:off x="7625259" y="3565729"/>
              <a:ext cx="4343223" cy="2259004"/>
            </a:xfrm>
            <a:prstGeom prst="rect">
              <a:avLst/>
            </a:prstGeom>
          </p:spPr>
        </p:pic>
        <p:pic>
          <p:nvPicPr>
            <p:cNvPr id="7" name="Immagine 6" descr="Immagine che contiene testo, schermata, diagramma, viola&#10;&#10;Il contenuto generato dall'IA potrebbe non essere corretto.">
              <a:extLst>
                <a:ext uri="{FF2B5EF4-FFF2-40B4-BE49-F238E27FC236}">
                  <a16:creationId xmlns:a16="http://schemas.microsoft.com/office/drawing/2014/main" id="{9C608BFB-33B4-69F2-9F57-A0C15D519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08" t="2544" r="77905" b="93972"/>
            <a:stretch>
              <a:fillRect/>
            </a:stretch>
          </p:blipFill>
          <p:spPr>
            <a:xfrm>
              <a:off x="9525083" y="5617865"/>
              <a:ext cx="584817" cy="203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230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-0.00143 -0.19699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51864-3CE8-CA45-CD43-E4D6BD683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6DD7318-82A1-0638-9882-98F35AAE386E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0D70199-B879-E30B-660F-6AE17D5519C2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F43E720-D67C-97E7-AB0C-A9D625E012D9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…to an optimised architecture 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CEDF77-9F45-68ED-B81F-9D88C6E4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F675FD-49E3-3B87-2CF7-3F7686928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14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Immagine 9" descr="Immagine che contiene silhouette, schizzo, disegno, arte&#10;&#10;Il contenuto generato dall'IA potrebbe non essere corretto.">
            <a:extLst>
              <a:ext uri="{FF2B5EF4-FFF2-40B4-BE49-F238E27FC236}">
                <a16:creationId xmlns:a16="http://schemas.microsoft.com/office/drawing/2014/main" id="{C7D23FD2-6236-6755-90B5-A982D7015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03" r="46023"/>
          <a:stretch>
            <a:fillRect/>
          </a:stretch>
        </p:blipFill>
        <p:spPr>
          <a:xfrm>
            <a:off x="773945" y="1955278"/>
            <a:ext cx="480777" cy="1228725"/>
          </a:xfrm>
          <a:prstGeom prst="rect">
            <a:avLst/>
          </a:prstGeom>
        </p:spPr>
      </p:pic>
      <p:pic>
        <p:nvPicPr>
          <p:cNvPr id="11" name="Immagine 10" descr="Immagine che contiene silhouette, schizzo, disegno, arte&#10;&#10;Il contenuto generato dall'IA potrebbe non essere corretto.">
            <a:extLst>
              <a:ext uri="{FF2B5EF4-FFF2-40B4-BE49-F238E27FC236}">
                <a16:creationId xmlns:a16="http://schemas.microsoft.com/office/drawing/2014/main" id="{6BFDE821-54F4-72DB-388D-7EF1CF5D9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8" r="30446"/>
          <a:stretch>
            <a:fillRect/>
          </a:stretch>
        </p:blipFill>
        <p:spPr>
          <a:xfrm>
            <a:off x="5063355" y="1975142"/>
            <a:ext cx="577123" cy="1228725"/>
          </a:xfrm>
          <a:prstGeom prst="rect">
            <a:avLst/>
          </a:prstGeom>
        </p:spPr>
      </p:pic>
      <p:pic>
        <p:nvPicPr>
          <p:cNvPr id="16" name="Immagine 15" descr="Immagine che contiene silhouette, ombra&#10;&#10;Il contenuto generato dall'IA potrebbe non essere corretto.">
            <a:extLst>
              <a:ext uri="{FF2B5EF4-FFF2-40B4-BE49-F238E27FC236}">
                <a16:creationId xmlns:a16="http://schemas.microsoft.com/office/drawing/2014/main" id="{E948D908-6D82-745B-9DD1-73E0ED72F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487" y="1690339"/>
            <a:ext cx="3105150" cy="1476375"/>
          </a:xfrm>
          <a:prstGeom prst="rect">
            <a:avLst/>
          </a:prstGeom>
        </p:spPr>
      </p:pic>
      <p:sp>
        <p:nvSpPr>
          <p:cNvPr id="7" name="Freccia a destra 6">
            <a:extLst>
              <a:ext uri="{FF2B5EF4-FFF2-40B4-BE49-F238E27FC236}">
                <a16:creationId xmlns:a16="http://schemas.microsoft.com/office/drawing/2014/main" id="{B7BFEBDC-854F-EE84-0EDD-BD896B72B0BC}"/>
              </a:ext>
            </a:extLst>
          </p:cNvPr>
          <p:cNvSpPr/>
          <p:nvPr/>
        </p:nvSpPr>
        <p:spPr>
          <a:xfrm>
            <a:off x="1014334" y="3124886"/>
            <a:ext cx="10163331" cy="517936"/>
          </a:xfrm>
          <a:prstGeom prst="rightArrow">
            <a:avLst/>
          </a:prstGeom>
          <a:gradFill flip="none" rotWithShape="1">
            <a:gsLst>
              <a:gs pos="0">
                <a:srgbClr val="91D28C"/>
              </a:gs>
              <a:gs pos="50000">
                <a:srgbClr val="FD6A5E">
                  <a:tint val="44500"/>
                  <a:satMod val="160000"/>
                </a:srgbClr>
              </a:gs>
              <a:gs pos="100000">
                <a:srgbClr val="B354A8"/>
              </a:gs>
            </a:gsLst>
            <a:lin ang="10800000" scaled="1"/>
            <a:tileRect/>
          </a:gradFill>
          <a:ln>
            <a:solidFill>
              <a:srgbClr val="B354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CD73C17-23FB-B8B6-C83D-631232346A75}"/>
              </a:ext>
            </a:extLst>
          </p:cNvPr>
          <p:cNvSpPr txBox="1"/>
          <p:nvPr/>
        </p:nvSpPr>
        <p:spPr>
          <a:xfrm>
            <a:off x="303363" y="839447"/>
            <a:ext cx="2257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GB" dirty="0" err="1">
                <a:latin typeface="Cambria" panose="02040503050406030204" pitchFamily="18" charset="0"/>
                <a:ea typeface="Cambria" panose="02040503050406030204" pitchFamily="18" charset="0"/>
              </a:rPr>
              <a:t>Solov’ev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analytical solution</a:t>
            </a:r>
          </a:p>
          <a:p>
            <a:r>
              <a:rPr lang="en-GB" u="sng" dirty="0">
                <a:latin typeface="Cambria" panose="02040503050406030204" pitchFamily="18" charset="0"/>
                <a:ea typeface="Cambria" panose="02040503050406030204" pitchFamily="18" charset="0"/>
              </a:rPr>
              <a:t>Aim: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adding other diagnostics</a:t>
            </a:r>
          </a:p>
        </p:txBody>
      </p:sp>
      <p:pic>
        <p:nvPicPr>
          <p:cNvPr id="9" name="Immagine 8" descr="Immagine che contiene testo, schermata, diagramma, viola&#10;&#10;Il contenuto generato dall'IA potrebbe non essere corretto.">
            <a:extLst>
              <a:ext uri="{FF2B5EF4-FFF2-40B4-BE49-F238E27FC236}">
                <a16:creationId xmlns:a16="http://schemas.microsoft.com/office/drawing/2014/main" id="{11606376-BB1F-E818-8B6B-ACF24AD81C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8" t="2545" r="9224" b="58752"/>
          <a:stretch>
            <a:fillRect/>
          </a:stretch>
        </p:blipFill>
        <p:spPr>
          <a:xfrm>
            <a:off x="303363" y="3673998"/>
            <a:ext cx="4343223" cy="225900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6CAB7F9-85A4-C431-F095-3F5C744B2B16}"/>
              </a:ext>
            </a:extLst>
          </p:cNvPr>
          <p:cNvSpPr txBox="1"/>
          <p:nvPr/>
        </p:nvSpPr>
        <p:spPr>
          <a:xfrm>
            <a:off x="4279461" y="839447"/>
            <a:ext cx="24261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>
                <a:latin typeface="Cambria" panose="02040503050406030204" pitchFamily="18" charset="0"/>
                <a:ea typeface="Cambria" panose="02040503050406030204" pitchFamily="18" charset="0"/>
              </a:rPr>
              <a:t>Scenario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: Tokamak-like numerical solution</a:t>
            </a:r>
          </a:p>
          <a:p>
            <a:r>
              <a:rPr lang="en-GB" u="sng" dirty="0">
                <a:latin typeface="Cambria" panose="02040503050406030204" pitchFamily="18" charset="0"/>
                <a:ea typeface="Cambria" panose="02040503050406030204" pitchFamily="18" charset="0"/>
              </a:rPr>
              <a:t>Aim: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 verification on a virtual tokamak case.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0D3E670-7D85-EA63-A8E1-DCE47D8FD5ED}"/>
              </a:ext>
            </a:extLst>
          </p:cNvPr>
          <p:cNvSpPr txBox="1"/>
          <p:nvPr/>
        </p:nvSpPr>
        <p:spPr>
          <a:xfrm>
            <a:off x="9256768" y="754949"/>
            <a:ext cx="24261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u="sng" dirty="0">
                <a:latin typeface="Cambria" panose="02040503050406030204" pitchFamily="18" charset="0"/>
                <a:ea typeface="Cambria" panose="02040503050406030204" pitchFamily="18" charset="0"/>
              </a:rPr>
              <a:t>Optimised network. 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Applied to virtual tokamak and JET. 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A33A799C-0B14-078D-731D-F6B162185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786" y="3642822"/>
            <a:ext cx="4880446" cy="2270268"/>
          </a:xfrm>
          <a:prstGeom prst="rect">
            <a:avLst/>
          </a:prstGeom>
        </p:spPr>
      </p:pic>
      <p:pic>
        <p:nvPicPr>
          <p:cNvPr id="19" name="Immagine 18" descr="Immagine che contiene linea, diagramma, testo, Diagramma&#10;&#10;Il contenuto generato dall'IA potrebbe non essere corretto.">
            <a:extLst>
              <a:ext uri="{FF2B5EF4-FFF2-40B4-BE49-F238E27FC236}">
                <a16:creationId xmlns:a16="http://schemas.microsoft.com/office/drawing/2014/main" id="{9B2F171A-F846-817C-2AF4-89FEAE7B1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9" t="3487" r="30817"/>
          <a:stretch>
            <a:fillRect/>
          </a:stretch>
        </p:blipFill>
        <p:spPr>
          <a:xfrm>
            <a:off x="2178477" y="694667"/>
            <a:ext cx="1466602" cy="2509200"/>
          </a:xfrm>
          <a:prstGeom prst="rect">
            <a:avLst/>
          </a:prstGeom>
        </p:spPr>
      </p:pic>
      <p:pic>
        <p:nvPicPr>
          <p:cNvPr id="47" name="Immagine 46" descr="Immagine che contiene diagramm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2A8C65A7-FCAE-4872-4E71-2C71B536DD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5" t="6250" r="21463" b="3534"/>
          <a:stretch>
            <a:fillRect/>
          </a:stretch>
        </p:blipFill>
        <p:spPr>
          <a:xfrm>
            <a:off x="6629949" y="674803"/>
            <a:ext cx="1647155" cy="2509200"/>
          </a:xfrm>
          <a:prstGeom prst="rect">
            <a:avLst/>
          </a:prstGeom>
        </p:spPr>
      </p:pic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257175D0-AEDF-768B-9D91-D523FE213F09}"/>
              </a:ext>
            </a:extLst>
          </p:cNvPr>
          <p:cNvSpPr txBox="1"/>
          <p:nvPr/>
        </p:nvSpPr>
        <p:spPr>
          <a:xfrm>
            <a:off x="303362" y="3604547"/>
            <a:ext cx="66489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Optimisation concerning: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Best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activation function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parametric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Parametric analysis on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benefits of using pre-trained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 network also from different plasma scenarios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Benefits of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adaptive weighting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scheme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</a:rPr>
              <a:t>Further analyses on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</a:rPr>
              <a:t>comparison with a GS-Network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EC2081A-6EF8-2B9E-41F6-AF33CB57A08A}"/>
              </a:ext>
            </a:extLst>
          </p:cNvPr>
          <p:cNvSpPr txBox="1">
            <a:spLocks/>
          </p:cNvSpPr>
          <p:nvPr/>
        </p:nvSpPr>
        <p:spPr>
          <a:xfrm>
            <a:off x="7526521" y="5971313"/>
            <a:ext cx="3180272" cy="365125"/>
          </a:xfrm>
          <a:prstGeom prst="rect">
            <a:avLst/>
          </a:prstGeom>
          <a:solidFill>
            <a:srgbClr val="91D28C"/>
          </a:solidFill>
          <a:ln>
            <a:solidFill>
              <a:srgbClr val="91D28C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u="sng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N. Rutigliano</a:t>
            </a:r>
            <a:r>
              <a:rPr lang="en-GB" sz="14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et al., 2026, </a:t>
            </a:r>
            <a:r>
              <a:rPr lang="it-IT" sz="14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PPCF (68)</a:t>
            </a:r>
            <a:endParaRPr lang="en-GB" sz="1400" noProof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8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48" grpId="0"/>
      <p:bldP spid="4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393FC-5656-409D-1952-BFFC166F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87DE956E-BF6E-B705-AFD2-08FCB0EDBD84}"/>
              </a:ext>
            </a:extLst>
          </p:cNvPr>
          <p:cNvGrpSpPr/>
          <p:nvPr/>
        </p:nvGrpSpPr>
        <p:grpSpPr>
          <a:xfrm>
            <a:off x="6402291" y="1397417"/>
            <a:ext cx="4903927" cy="4452693"/>
            <a:chOff x="6483800" y="1223526"/>
            <a:chExt cx="5273870" cy="5025365"/>
          </a:xfrm>
        </p:grpSpPr>
        <p:pic>
          <p:nvPicPr>
            <p:cNvPr id="18" name="Immagine 17" descr="Immagine che contiene diagramma, linea, Diagramma&#10;&#10;Il contenuto generato dall'IA potrebbe non essere corretto.">
              <a:extLst>
                <a:ext uri="{FF2B5EF4-FFF2-40B4-BE49-F238E27FC236}">
                  <a16:creationId xmlns:a16="http://schemas.microsoft.com/office/drawing/2014/main" id="{93C55FAC-6CAD-A13F-4062-7FE021CC9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8" t="6250" r="21463" b="3534"/>
            <a:stretch>
              <a:fillRect/>
            </a:stretch>
          </p:blipFill>
          <p:spPr>
            <a:xfrm>
              <a:off x="7969846" y="1223526"/>
              <a:ext cx="3787824" cy="5025365"/>
            </a:xfrm>
            <a:prstGeom prst="rect">
              <a:avLst/>
            </a:prstGeom>
          </p:spPr>
        </p:pic>
        <p:grpSp>
          <p:nvGrpSpPr>
            <p:cNvPr id="20" name="Gruppo 19">
              <a:extLst>
                <a:ext uri="{FF2B5EF4-FFF2-40B4-BE49-F238E27FC236}">
                  <a16:creationId xmlns:a16="http://schemas.microsoft.com/office/drawing/2014/main" id="{E28726AE-E7CD-5641-8161-F77E4DD741E9}"/>
                </a:ext>
              </a:extLst>
            </p:cNvPr>
            <p:cNvGrpSpPr/>
            <p:nvPr/>
          </p:nvGrpSpPr>
          <p:grpSpPr>
            <a:xfrm>
              <a:off x="6483800" y="1223526"/>
              <a:ext cx="2174793" cy="3962400"/>
              <a:chOff x="6483800" y="1223526"/>
              <a:chExt cx="2174793" cy="3962400"/>
            </a:xfrm>
          </p:grpSpPr>
          <p:sp>
            <p:nvSpPr>
              <p:cNvPr id="21" name="Rettangolo 20">
                <a:extLst>
                  <a:ext uri="{FF2B5EF4-FFF2-40B4-BE49-F238E27FC236}">
                    <a16:creationId xmlns:a16="http://schemas.microsoft.com/office/drawing/2014/main" id="{1E35A74C-EB92-60AC-9499-E5266B6F5DF6}"/>
                  </a:ext>
                </a:extLst>
              </p:cNvPr>
              <p:cNvSpPr/>
              <p:nvPr/>
            </p:nvSpPr>
            <p:spPr>
              <a:xfrm>
                <a:off x="6483800" y="1223526"/>
                <a:ext cx="2162629" cy="396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22" name="Ovale 21">
                <a:extLst>
                  <a:ext uri="{FF2B5EF4-FFF2-40B4-BE49-F238E27FC236}">
                    <a16:creationId xmlns:a16="http://schemas.microsoft.com/office/drawing/2014/main" id="{CFB7BFF4-A69F-BD0E-CE5E-E1EA25849588}"/>
                  </a:ext>
                </a:extLst>
              </p:cNvPr>
              <p:cNvSpPr/>
              <p:nvPr/>
            </p:nvSpPr>
            <p:spPr>
              <a:xfrm>
                <a:off x="6633654" y="1947307"/>
                <a:ext cx="76200" cy="838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 noProof="0" dirty="0"/>
              </a:p>
            </p:txBody>
          </p:sp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1938899B-F059-83B2-BE36-C089517E0348}"/>
                  </a:ext>
                </a:extLst>
              </p:cNvPr>
              <p:cNvSpPr txBox="1"/>
              <p:nvPr/>
            </p:nvSpPr>
            <p:spPr>
              <a:xfrm>
                <a:off x="6816781" y="1835329"/>
                <a:ext cx="17415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Pick Up Coils</a:t>
                </a:r>
              </a:p>
            </p:txBody>
          </p:sp>
          <p:sp>
            <p:nvSpPr>
              <p:cNvPr id="24" name="Rettangolo 23">
                <a:extLst>
                  <a:ext uri="{FF2B5EF4-FFF2-40B4-BE49-F238E27FC236}">
                    <a16:creationId xmlns:a16="http://schemas.microsoft.com/office/drawing/2014/main" id="{0EB111BC-5F13-B27D-DB5D-EFEE781D49D5}"/>
                  </a:ext>
                </a:extLst>
              </p:cNvPr>
              <p:cNvSpPr/>
              <p:nvPr/>
            </p:nvSpPr>
            <p:spPr>
              <a:xfrm>
                <a:off x="6637839" y="2318165"/>
                <a:ext cx="76200" cy="83820"/>
              </a:xfrm>
              <a:prstGeom prst="rect">
                <a:avLst/>
              </a:prstGeom>
              <a:solidFill>
                <a:srgbClr val="76AC2E"/>
              </a:solidFill>
              <a:ln>
                <a:solidFill>
                  <a:srgbClr val="76AC2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 noProof="0" dirty="0"/>
              </a:p>
            </p:txBody>
          </p:sp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489177B5-4C34-DAFC-480D-879635A45D30}"/>
                  </a:ext>
                </a:extLst>
              </p:cNvPr>
              <p:cNvSpPr txBox="1"/>
              <p:nvPr/>
            </p:nvSpPr>
            <p:spPr>
              <a:xfrm>
                <a:off x="6816781" y="2164277"/>
                <a:ext cx="14648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Flux Loops</a:t>
                </a:r>
              </a:p>
            </p:txBody>
          </p:sp>
          <p:grpSp>
            <p:nvGrpSpPr>
              <p:cNvPr id="26" name="Gruppo 25">
                <a:extLst>
                  <a:ext uri="{FF2B5EF4-FFF2-40B4-BE49-F238E27FC236}">
                    <a16:creationId xmlns:a16="http://schemas.microsoft.com/office/drawing/2014/main" id="{D4427888-7DCF-D057-F58A-E4E7F9B99073}"/>
                  </a:ext>
                </a:extLst>
              </p:cNvPr>
              <p:cNvGrpSpPr/>
              <p:nvPr/>
            </p:nvGrpSpPr>
            <p:grpSpPr>
              <a:xfrm>
                <a:off x="6546412" y="2493225"/>
                <a:ext cx="1848035" cy="307777"/>
                <a:chOff x="1065285" y="4944115"/>
                <a:chExt cx="1848035" cy="307777"/>
              </a:xfrm>
            </p:grpSpPr>
            <p:cxnSp>
              <p:nvCxnSpPr>
                <p:cNvPr id="43" name="Connettore diritto 42">
                  <a:extLst>
                    <a:ext uri="{FF2B5EF4-FFF2-40B4-BE49-F238E27FC236}">
                      <a16:creationId xmlns:a16="http://schemas.microsoft.com/office/drawing/2014/main" id="{810FB9A6-4D4A-5CBB-5282-80FAA89C1D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65285" y="5116785"/>
                  <a:ext cx="230972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CasellaDiTesto 43">
                  <a:extLst>
                    <a:ext uri="{FF2B5EF4-FFF2-40B4-BE49-F238E27FC236}">
                      <a16:creationId xmlns:a16="http://schemas.microsoft.com/office/drawing/2014/main" id="{5D5689D0-F2BF-8648-7B9B-E8A3EDC8B17B}"/>
                    </a:ext>
                  </a:extLst>
                </p:cNvPr>
                <p:cNvSpPr txBox="1"/>
                <p:nvPr/>
              </p:nvSpPr>
              <p:spPr>
                <a:xfrm>
                  <a:off x="1335654" y="4944115"/>
                  <a:ext cx="157766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Saddle Loops</a:t>
                  </a:r>
                </a:p>
              </p:txBody>
            </p:sp>
          </p:grpSp>
          <p:grpSp>
            <p:nvGrpSpPr>
              <p:cNvPr id="27" name="Gruppo 26">
                <a:extLst>
                  <a:ext uri="{FF2B5EF4-FFF2-40B4-BE49-F238E27FC236}">
                    <a16:creationId xmlns:a16="http://schemas.microsoft.com/office/drawing/2014/main" id="{723A6E01-ACA7-BDB7-D7EE-1C0C5448A4F2}"/>
                  </a:ext>
                </a:extLst>
              </p:cNvPr>
              <p:cNvGrpSpPr/>
              <p:nvPr/>
            </p:nvGrpSpPr>
            <p:grpSpPr>
              <a:xfrm>
                <a:off x="6537861" y="2904206"/>
                <a:ext cx="2120732" cy="307777"/>
                <a:chOff x="1064354" y="4557020"/>
                <a:chExt cx="2120732" cy="307777"/>
              </a:xfrm>
            </p:grpSpPr>
            <p:cxnSp>
              <p:nvCxnSpPr>
                <p:cNvPr id="41" name="Connettore diritto 40">
                  <a:extLst>
                    <a:ext uri="{FF2B5EF4-FFF2-40B4-BE49-F238E27FC236}">
                      <a16:creationId xmlns:a16="http://schemas.microsoft.com/office/drawing/2014/main" id="{6C57ADE4-EBF7-8200-2F74-1C961FCE3E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64354" y="4716269"/>
                  <a:ext cx="230400" cy="0"/>
                </a:xfrm>
                <a:prstGeom prst="line">
                  <a:avLst/>
                </a:prstGeom>
                <a:ln>
                  <a:solidFill>
                    <a:srgbClr val="AE324A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CasellaDiTesto 41">
                  <a:extLst>
                    <a:ext uri="{FF2B5EF4-FFF2-40B4-BE49-F238E27FC236}">
                      <a16:creationId xmlns:a16="http://schemas.microsoft.com/office/drawing/2014/main" id="{D97D3554-7652-4EBB-5EE2-B30291566775}"/>
                    </a:ext>
                  </a:extLst>
                </p:cNvPr>
                <p:cNvSpPr txBox="1"/>
                <p:nvPr/>
              </p:nvSpPr>
              <p:spPr>
                <a:xfrm>
                  <a:off x="1334724" y="4557020"/>
                  <a:ext cx="185036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Thomson Scattering</a:t>
                  </a:r>
                </a:p>
              </p:txBody>
            </p:sp>
          </p:grpSp>
          <p:grpSp>
            <p:nvGrpSpPr>
              <p:cNvPr id="28" name="Gruppo 27">
                <a:extLst>
                  <a:ext uri="{FF2B5EF4-FFF2-40B4-BE49-F238E27FC236}">
                    <a16:creationId xmlns:a16="http://schemas.microsoft.com/office/drawing/2014/main" id="{FB03AE9B-557B-D6DD-0955-951F6FE8C477}"/>
                  </a:ext>
                </a:extLst>
              </p:cNvPr>
              <p:cNvGrpSpPr/>
              <p:nvPr/>
            </p:nvGrpSpPr>
            <p:grpSpPr>
              <a:xfrm>
                <a:off x="6526892" y="3331245"/>
                <a:ext cx="2040798" cy="307777"/>
                <a:chOff x="1069765" y="4602552"/>
                <a:chExt cx="2040798" cy="307777"/>
              </a:xfrm>
            </p:grpSpPr>
            <p:cxnSp>
              <p:nvCxnSpPr>
                <p:cNvPr id="39" name="Connettore diritto 38">
                  <a:extLst>
                    <a:ext uri="{FF2B5EF4-FFF2-40B4-BE49-F238E27FC236}">
                      <a16:creationId xmlns:a16="http://schemas.microsoft.com/office/drawing/2014/main" id="{83887804-FE31-F69B-13D1-BACD572BC8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69765" y="4793013"/>
                  <a:ext cx="230400" cy="0"/>
                </a:xfrm>
                <a:prstGeom prst="line">
                  <a:avLst/>
                </a:prstGeom>
                <a:ln>
                  <a:solidFill>
                    <a:srgbClr val="55C1EF"/>
                  </a:solidFill>
                  <a:prstDash val="sysDot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CasellaDiTesto 39">
                  <a:extLst>
                    <a:ext uri="{FF2B5EF4-FFF2-40B4-BE49-F238E27FC236}">
                      <a16:creationId xmlns:a16="http://schemas.microsoft.com/office/drawing/2014/main" id="{D62FF223-D19F-23A7-797E-52067560C892}"/>
                    </a:ext>
                  </a:extLst>
                </p:cNvPr>
                <p:cNvSpPr txBox="1"/>
                <p:nvPr/>
              </p:nvSpPr>
              <p:spPr>
                <a:xfrm>
                  <a:off x="1330279" y="4602552"/>
                  <a:ext cx="178028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Motional Stark Effect</a:t>
                  </a:r>
                </a:p>
              </p:txBody>
            </p:sp>
          </p:grpSp>
          <p:grpSp>
            <p:nvGrpSpPr>
              <p:cNvPr id="29" name="Gruppo 28">
                <a:extLst>
                  <a:ext uri="{FF2B5EF4-FFF2-40B4-BE49-F238E27FC236}">
                    <a16:creationId xmlns:a16="http://schemas.microsoft.com/office/drawing/2014/main" id="{6E82C3B7-256A-19C9-76EF-BE3A94658ACD}"/>
                  </a:ext>
                </a:extLst>
              </p:cNvPr>
              <p:cNvGrpSpPr/>
              <p:nvPr/>
            </p:nvGrpSpPr>
            <p:grpSpPr>
              <a:xfrm>
                <a:off x="6577832" y="3915354"/>
                <a:ext cx="1912108" cy="523220"/>
                <a:chOff x="1120705" y="4662341"/>
                <a:chExt cx="1912108" cy="523220"/>
              </a:xfrm>
            </p:grpSpPr>
            <p:cxnSp>
              <p:nvCxnSpPr>
                <p:cNvPr id="37" name="Connettore diritto 36">
                  <a:extLst>
                    <a:ext uri="{FF2B5EF4-FFF2-40B4-BE49-F238E27FC236}">
                      <a16:creationId xmlns:a16="http://schemas.microsoft.com/office/drawing/2014/main" id="{FCD7E430-055E-D69E-659F-1967270621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20705" y="4852470"/>
                  <a:ext cx="230400" cy="0"/>
                </a:xfrm>
                <a:prstGeom prst="line">
                  <a:avLst/>
                </a:prstGeom>
                <a:ln>
                  <a:solidFill>
                    <a:srgbClr val="A5A5A5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CasellaDiTesto 37">
                  <a:extLst>
                    <a:ext uri="{FF2B5EF4-FFF2-40B4-BE49-F238E27FC236}">
                      <a16:creationId xmlns:a16="http://schemas.microsoft.com/office/drawing/2014/main" id="{B8028D3E-65D9-A4DD-F2D8-CBAB7D0A7731}"/>
                    </a:ext>
                  </a:extLst>
                </p:cNvPr>
                <p:cNvSpPr txBox="1"/>
                <p:nvPr/>
              </p:nvSpPr>
              <p:spPr>
                <a:xfrm>
                  <a:off x="1359655" y="4662341"/>
                  <a:ext cx="167315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Interferometer-</a:t>
                  </a:r>
                </a:p>
                <a:p>
                  <a:r>
                    <a:rPr lang="en-GB" sz="1400" noProof="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Polarimeter</a:t>
                  </a:r>
                </a:p>
              </p:txBody>
            </p:sp>
          </p:grpSp>
          <p:cxnSp>
            <p:nvCxnSpPr>
              <p:cNvPr id="30" name="Connettore 2 29">
                <a:extLst>
                  <a:ext uri="{FF2B5EF4-FFF2-40B4-BE49-F238E27FC236}">
                    <a16:creationId xmlns:a16="http://schemas.microsoft.com/office/drawing/2014/main" id="{8049414A-2FFA-6326-ABFF-9D5992094C2A}"/>
                  </a:ext>
                </a:extLst>
              </p:cNvPr>
              <p:cNvCxnSpPr/>
              <p:nvPr/>
            </p:nvCxnSpPr>
            <p:spPr>
              <a:xfrm flipV="1">
                <a:off x="6787406" y="4565755"/>
                <a:ext cx="0" cy="42545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ttore 2 30">
                <a:extLst>
                  <a:ext uri="{FF2B5EF4-FFF2-40B4-BE49-F238E27FC236}">
                    <a16:creationId xmlns:a16="http://schemas.microsoft.com/office/drawing/2014/main" id="{FE7EEC8A-6B4B-D6F5-F000-5F2AB259BD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23906" y="4953105"/>
                <a:ext cx="393700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e 31">
                <a:extLst>
                  <a:ext uri="{FF2B5EF4-FFF2-40B4-BE49-F238E27FC236}">
                    <a16:creationId xmlns:a16="http://schemas.microsoft.com/office/drawing/2014/main" id="{5925AA14-ECA5-CCC1-3254-014CDD2D378B}"/>
                  </a:ext>
                </a:extLst>
              </p:cNvPr>
              <p:cNvSpPr/>
              <p:nvPr/>
            </p:nvSpPr>
            <p:spPr>
              <a:xfrm>
                <a:off x="6730182" y="4892663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3" name="Segno di moltiplicazione 32">
                <a:extLst>
                  <a:ext uri="{FF2B5EF4-FFF2-40B4-BE49-F238E27FC236}">
                    <a16:creationId xmlns:a16="http://schemas.microsoft.com/office/drawing/2014/main" id="{459FD601-E11D-864D-CECF-7B994B1F356E}"/>
                  </a:ext>
                </a:extLst>
              </p:cNvPr>
              <p:cNvSpPr/>
              <p:nvPr/>
            </p:nvSpPr>
            <p:spPr>
              <a:xfrm>
                <a:off x="6733406" y="4898707"/>
                <a:ext cx="108000" cy="108000"/>
              </a:xfrm>
              <a:prstGeom prst="mathMultiply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75B51E8F-8900-478D-A463-D6D25D0FEA53}"/>
                  </a:ext>
                </a:extLst>
              </p:cNvPr>
              <p:cNvSpPr txBox="1"/>
              <p:nvPr/>
            </p:nvSpPr>
            <p:spPr>
              <a:xfrm>
                <a:off x="6583070" y="4451004"/>
                <a:ext cx="14478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z</a:t>
                </a:r>
              </a:p>
            </p:txBody>
          </p:sp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CFDFA41F-E443-B7F1-AD9F-BB30976612F0}"/>
                  </a:ext>
                </a:extLst>
              </p:cNvPr>
              <p:cNvSpPr txBox="1"/>
              <p:nvPr/>
            </p:nvSpPr>
            <p:spPr>
              <a:xfrm>
                <a:off x="7045216" y="4869858"/>
                <a:ext cx="14478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CasellaDiTesto 35">
                    <a:extLst>
                      <a:ext uri="{FF2B5EF4-FFF2-40B4-BE49-F238E27FC236}">
                        <a16:creationId xmlns:a16="http://schemas.microsoft.com/office/drawing/2014/main" id="{03D012B2-64D6-FC70-E238-456435F93B6D}"/>
                      </a:ext>
                    </a:extLst>
                  </p:cNvPr>
                  <p:cNvSpPr txBox="1"/>
                  <p:nvPr/>
                </p:nvSpPr>
                <p:spPr>
                  <a:xfrm>
                    <a:off x="6556268" y="4849692"/>
                    <a:ext cx="144780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GB" sz="1100" b="0" i="1" noProof="0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𝜙</m:t>
                          </m:r>
                        </m:oMath>
                      </m:oMathPara>
                    </a14:m>
                    <a:endParaRPr lang="en-GB" sz="1100" noProof="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9" name="CasellaDiTesto 18">
                    <a:extLst>
                      <a:ext uri="{FF2B5EF4-FFF2-40B4-BE49-F238E27FC236}">
                        <a16:creationId xmlns:a16="http://schemas.microsoft.com/office/drawing/2014/main" id="{F5AF2A41-B94A-38FD-8F8D-04446B9CFB7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56268" y="4849692"/>
                    <a:ext cx="144780" cy="2616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65217" b="-714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2" name="Rettangolo 1">
            <a:extLst>
              <a:ext uri="{FF2B5EF4-FFF2-40B4-BE49-F238E27FC236}">
                <a16:creationId xmlns:a16="http://schemas.microsoft.com/office/drawing/2014/main" id="{66406A63-A608-EF6D-4589-7BC24BA13CE3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FA54494-12D0-F6DF-AD14-581B0CA73DF5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B6A279F-5BCB-7A40-061D-1C10FA928DD3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Method Verification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4301B0-DC9A-D7E5-85C3-25979333D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0F3409-7DF3-11D6-E7DB-7FD8D7D8B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8719ECF1-DFB2-7F01-649B-37C57FFD69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2972" y="2019969"/>
                <a:ext cx="6212371" cy="37507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The synthetic scenario is 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TokaLab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: an open access virtual tokamak for education and research (available at 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  <a:hlinkClick r:id="rId7"/>
                  </a:rPr>
                  <a:t>https://tokalab.github.io/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).</a:t>
                </a:r>
              </a:p>
              <a:p>
                <a:pPr algn="l"/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Main geometrical characteristics:</a:t>
                </a:r>
              </a:p>
              <a:p>
                <a:pPr marL="342900" indent="-342900" algn="l">
                  <a:buClr>
                    <a:srgbClr val="002060"/>
                  </a:buClr>
                  <a:buFont typeface="Wingdings" panose="05000000000000000000" pitchFamily="2" charset="2"/>
                  <a:buChar char="§"/>
                </a:pP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Major geometrical radius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=6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Clr>
                    <a:srgbClr val="002060"/>
                  </a:buClr>
                  <a:buFont typeface="Wingdings" panose="05000000000000000000" pitchFamily="2" charset="2"/>
                  <a:buChar char="§"/>
                </a:pP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Minor radius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=2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Clr>
                    <a:srgbClr val="002060"/>
                  </a:buClr>
                  <a:buFont typeface="Wingdings" panose="05000000000000000000" pitchFamily="2" charset="2"/>
                  <a:buChar char="§"/>
                </a:pP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Plasma current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 = 12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𝑀𝐴</m:t>
                    </m:r>
                  </m:oMath>
                </a14:m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l">
                  <a:buClr>
                    <a:srgbClr val="002060"/>
                  </a:buClr>
                  <a:buFont typeface="Wingdings" panose="05000000000000000000" pitchFamily="2" charset="2"/>
                  <a:buChar char="§"/>
                </a:pP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Toroidal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 =5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Diagnostics position and uncertainties are JET-inspired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l"/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8719ECF1-DFB2-7F01-649B-37C57FFD6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972" y="2019969"/>
                <a:ext cx="6212371" cy="3750732"/>
              </a:xfrm>
              <a:prstGeom prst="rect">
                <a:avLst/>
              </a:prstGeom>
              <a:blipFill>
                <a:blip r:embed="rId8"/>
                <a:stretch>
                  <a:fillRect l="-1079" t="-1623" r="-981" b="-34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" name="Immagine 44">
            <a:extLst>
              <a:ext uri="{FF2B5EF4-FFF2-40B4-BE49-F238E27FC236}">
                <a16:creationId xmlns:a16="http://schemas.microsoft.com/office/drawing/2014/main" id="{1461574F-32CB-5F57-E6D9-9A70D4302BF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7187"/>
          <a:stretch>
            <a:fillRect/>
          </a:stretch>
        </p:blipFill>
        <p:spPr>
          <a:xfrm>
            <a:off x="9296400" y="76095"/>
            <a:ext cx="2701037" cy="940516"/>
          </a:xfrm>
          <a:prstGeom prst="rect">
            <a:avLst/>
          </a:prstGeom>
        </p:spPr>
      </p:pic>
      <p:sp>
        <p:nvSpPr>
          <p:cNvPr id="46" name="Segnaposto piè di pagina 7">
            <a:extLst>
              <a:ext uri="{FF2B5EF4-FFF2-40B4-BE49-F238E27FC236}">
                <a16:creationId xmlns:a16="http://schemas.microsoft.com/office/drawing/2014/main" id="{83BCBF80-FE7F-AE49-767A-1F40642C687A}"/>
              </a:ext>
            </a:extLst>
          </p:cNvPr>
          <p:cNvSpPr txBox="1">
            <a:spLocks/>
          </p:cNvSpPr>
          <p:nvPr/>
        </p:nvSpPr>
        <p:spPr>
          <a:xfrm>
            <a:off x="7239000" y="577333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TokaLab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scheme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for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poloidal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section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diagnostics</a:t>
            </a:r>
            <a:endParaRPr lang="it-IT" sz="14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AB273E0E-18D6-AD90-54EF-BE3D7F589D12}"/>
              </a:ext>
            </a:extLst>
          </p:cNvPr>
          <p:cNvSpPr txBox="1">
            <a:spLocks/>
          </p:cNvSpPr>
          <p:nvPr/>
        </p:nvSpPr>
        <p:spPr>
          <a:xfrm>
            <a:off x="363372" y="1016611"/>
            <a:ext cx="9000530" cy="761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verify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the methodology a target for which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ground truth is known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is needed. The target, in this case is a “synthetic” tokamak.</a:t>
            </a:r>
          </a:p>
        </p:txBody>
      </p:sp>
    </p:spTree>
    <p:extLst>
      <p:ext uri="{BB962C8B-B14F-4D97-AF65-F5344CB8AC3E}">
        <p14:creationId xmlns:p14="http://schemas.microsoft.com/office/powerpoint/2010/main" val="3803675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6ABD4-083F-1694-E434-1736E9DEB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5F10C61-D528-B7FB-4CEB-8773E72F8A4B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98D74A7-DDE2-1F81-7B5A-FBF8F7CCEB30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0711829-5CCD-61A9-5058-E21E57B2E2C6}"/>
              </a:ext>
            </a:extLst>
          </p:cNvPr>
          <p:cNvSpPr txBox="1"/>
          <p:nvPr/>
        </p:nvSpPr>
        <p:spPr>
          <a:xfrm>
            <a:off x="644577" y="96558"/>
            <a:ext cx="10371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Method Verification: Reconstruction Performances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300506-D886-B047-00D4-A7A8ABBBB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246341-8CF1-0AFD-ADBF-D2DA98C9B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16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52D5E74-6203-F3F1-CDEB-7839737C3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68"/>
          <a:stretch>
            <a:fillRect/>
          </a:stretch>
        </p:blipFill>
        <p:spPr>
          <a:xfrm>
            <a:off x="3454983" y="936007"/>
            <a:ext cx="8737017" cy="361433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34720D9-85CC-5034-F63F-1449FCCCBB54}"/>
              </a:ext>
            </a:extLst>
          </p:cNvPr>
          <p:cNvSpPr txBox="1"/>
          <p:nvPr/>
        </p:nvSpPr>
        <p:spPr>
          <a:xfrm>
            <a:off x="295070" y="1280289"/>
            <a:ext cx="3284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u="sng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Target (TokaLab):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17A01C7-0C9C-52D0-2F97-A6452DE50088}"/>
              </a:ext>
            </a:extLst>
          </p:cNvPr>
          <p:cNvSpPr txBox="1"/>
          <p:nvPr/>
        </p:nvSpPr>
        <p:spPr>
          <a:xfrm>
            <a:off x="295070" y="2837849"/>
            <a:ext cx="3470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u="sng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Reconstruction</a:t>
            </a:r>
            <a:r>
              <a:rPr lang="en-GB" u="sng" noProof="0" dirty="0">
                <a:latin typeface="Cambria" panose="02040503050406030204" pitchFamily="18" charset="0"/>
                <a:ea typeface="Cambria" panose="02040503050406030204" pitchFamily="18" charset="0"/>
              </a:rPr>
              <a:t> (PINN):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0C6D6E9-A6A4-96CA-5E55-447E689E352C}"/>
              </a:ext>
            </a:extLst>
          </p:cNvPr>
          <p:cNvSpPr txBox="1"/>
          <p:nvPr/>
        </p:nvSpPr>
        <p:spPr>
          <a:xfrm>
            <a:off x="2997782" y="2822859"/>
            <a:ext cx="91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100" b="1" noProof="0" dirty="0">
                <a:latin typeface="Cambria" panose="02040503050406030204" pitchFamily="18" charset="0"/>
                <a:ea typeface="Cambria" panose="02040503050406030204" pitchFamily="18" charset="0"/>
              </a:rPr>
              <a:t>Target</a:t>
            </a:r>
          </a:p>
          <a:p>
            <a:pPr algn="l"/>
            <a:r>
              <a:rPr lang="en-GB" sz="1100" b="1" noProof="0" dirty="0">
                <a:latin typeface="Cambria" panose="02040503050406030204" pitchFamily="18" charset="0"/>
                <a:ea typeface="Cambria" panose="02040503050406030204" pitchFamily="18" charset="0"/>
              </a:rPr>
              <a:t>Rec</a:t>
            </a: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D43BCD10-4E68-B34C-C321-798DF06A0728}"/>
              </a:ext>
            </a:extLst>
          </p:cNvPr>
          <p:cNvCxnSpPr>
            <a:cxnSpLocks/>
          </p:cNvCxnSpPr>
          <p:nvPr/>
        </p:nvCxnSpPr>
        <p:spPr>
          <a:xfrm>
            <a:off x="2793249" y="2956753"/>
            <a:ext cx="2340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A2E8AD96-99BB-5F43-32E6-02493935F09B}"/>
              </a:ext>
            </a:extLst>
          </p:cNvPr>
          <p:cNvCxnSpPr>
            <a:cxnSpLocks/>
          </p:cNvCxnSpPr>
          <p:nvPr/>
        </p:nvCxnSpPr>
        <p:spPr>
          <a:xfrm>
            <a:off x="2787989" y="3172217"/>
            <a:ext cx="234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8D3CB83-E92C-1453-3345-790DE6B5BE68}"/>
              </a:ext>
            </a:extLst>
          </p:cNvPr>
          <p:cNvSpPr txBox="1"/>
          <p:nvPr/>
        </p:nvSpPr>
        <p:spPr>
          <a:xfrm>
            <a:off x="295070" y="4798056"/>
            <a:ext cx="3470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u="sng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</a:t>
            </a:r>
            <a:r>
              <a:rPr lang="en-GB" u="sng" baseline="300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endParaRPr lang="en-GB" u="sng" baseline="30000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ella 15">
                <a:extLst>
                  <a:ext uri="{FF2B5EF4-FFF2-40B4-BE49-F238E27FC236}">
                    <a16:creationId xmlns:a16="http://schemas.microsoft.com/office/drawing/2014/main" id="{B65E080E-0017-4FA0-DC3A-E96C5076A5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7145790"/>
                  </p:ext>
                </p:extLst>
              </p:nvPr>
            </p:nvGraphicFramePr>
            <p:xfrm>
              <a:off x="3326094" y="4642676"/>
              <a:ext cx="8630346" cy="6337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8391">
                      <a:extLst>
                        <a:ext uri="{9D8B030D-6E8A-4147-A177-3AD203B41FA5}">
                          <a16:colId xmlns:a16="http://schemas.microsoft.com/office/drawing/2014/main" val="1707016792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1411679125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986114551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669379874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530770351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160325227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99.90±0.05 %</m:t>
                                </m:r>
                              </m:oMath>
                            </m:oMathPara>
                          </a14:m>
                          <a:endParaRPr lang="it-IT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99.82±0.08 </m:t>
                                </m:r>
                                <m:r>
                                  <a:rPr lang="it-IT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99.60±0.26 %</m:t>
                                </m:r>
                              </m:oMath>
                            </m:oMathPara>
                          </a14:m>
                          <a:endParaRPr lang="it-IT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99.70±0.10 %</m:t>
                                </m:r>
                              </m:oMath>
                            </m:oMathPara>
                          </a14:m>
                          <a:endParaRPr lang="it-IT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~100 %</m:t>
                                </m:r>
                              </m:oMath>
                            </m:oMathPara>
                          </a14:m>
                          <a:endParaRPr lang="it-IT" b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it-IT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99.82±0.08 </m:t>
                                </m:r>
                                <m:r>
                                  <a:rPr lang="it-IT" b="1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662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ella 15">
                <a:extLst>
                  <a:ext uri="{FF2B5EF4-FFF2-40B4-BE49-F238E27FC236}">
                    <a16:creationId xmlns:a16="http://schemas.microsoft.com/office/drawing/2014/main" id="{B65E080E-0017-4FA0-DC3A-E96C5076A5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7145790"/>
                  </p:ext>
                </p:extLst>
              </p:nvPr>
            </p:nvGraphicFramePr>
            <p:xfrm>
              <a:off x="3326094" y="4642676"/>
              <a:ext cx="8630346" cy="6337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38391">
                      <a:extLst>
                        <a:ext uri="{9D8B030D-6E8A-4147-A177-3AD203B41FA5}">
                          <a16:colId xmlns:a16="http://schemas.microsoft.com/office/drawing/2014/main" val="1707016792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1411679125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986114551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669379874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530770351"/>
                        </a:ext>
                      </a:extLst>
                    </a:gridCol>
                    <a:gridCol w="1438391">
                      <a:extLst>
                        <a:ext uri="{9D8B030D-6E8A-4147-A177-3AD203B41FA5}">
                          <a16:colId xmlns:a16="http://schemas.microsoft.com/office/drawing/2014/main" val="1603252273"/>
                        </a:ext>
                      </a:extLst>
                    </a:gridCol>
                  </a:tblGrid>
                  <a:tr h="63379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424" t="-952" r="-502119" b="-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100424" t="-952" r="-402119" b="-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199578" t="-952" r="-300422" b="-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300847" t="-952" r="-201695" b="-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400847" t="-952" r="-101695" b="-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500847" t="-952" r="-1695" b="-38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296629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5055972-857A-C171-B09D-FAE022B31E12}"/>
              </a:ext>
            </a:extLst>
          </p:cNvPr>
          <p:cNvSpPr txBox="1">
            <a:spLocks/>
          </p:cNvSpPr>
          <p:nvPr/>
        </p:nvSpPr>
        <p:spPr>
          <a:xfrm>
            <a:off x="295070" y="5449390"/>
            <a:ext cx="11217376" cy="770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GB" sz="20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methodology developed is also </a:t>
            </a:r>
            <a:r>
              <a:rPr lang="en-GB" sz="2000" b="1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robust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sz="20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(by repeating the training 10 times).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Measurements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noise level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this scenario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10%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of measurements’ values. </a:t>
            </a:r>
            <a:endParaRPr lang="en-GB" sz="2000" noProof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769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56FEC-6DB0-6E37-6ECF-03315BBBC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5BE55FD-055A-8734-7FD9-A8D360FAE28C}"/>
              </a:ext>
            </a:extLst>
          </p:cNvPr>
          <p:cNvSpPr/>
          <p:nvPr/>
        </p:nvSpPr>
        <p:spPr>
          <a:xfrm>
            <a:off x="434715" y="0"/>
            <a:ext cx="209861" cy="107721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CE8298B-06C3-8D4E-8357-E40DB1E51C6E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12C8E01-54E3-DCC5-CC0F-7C3CE646DA60}"/>
              </a:ext>
            </a:extLst>
          </p:cNvPr>
          <p:cNvSpPr txBox="1"/>
          <p:nvPr/>
        </p:nvSpPr>
        <p:spPr>
          <a:xfrm>
            <a:off x="644576" y="96558"/>
            <a:ext cx="11311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Method Verification: The importance of a multi-diagnostic approach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D6AEA32-4212-D5D3-D07A-5BCF14DE3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893DB9-B848-2EB1-366C-CB59DE897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17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Immagine 7" descr="Immagine che contiene linea, diagramma, testo, Diagramma&#10;&#10;Il contenuto generato dall'IA potrebbe non essere corretto.">
            <a:extLst>
              <a:ext uri="{FF2B5EF4-FFF2-40B4-BE49-F238E27FC236}">
                <a16:creationId xmlns:a16="http://schemas.microsoft.com/office/drawing/2014/main" id="{78DF1087-9813-7DAB-8FB7-B8AF9D078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1" t="6451" r="8613" b="42994"/>
          <a:stretch>
            <a:fillRect/>
          </a:stretch>
        </p:blipFill>
        <p:spPr>
          <a:xfrm>
            <a:off x="390056" y="2321347"/>
            <a:ext cx="6163413" cy="265500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CC06F24-AB76-21B8-885C-A223689ED280}"/>
              </a:ext>
            </a:extLst>
          </p:cNvPr>
          <p:cNvSpPr txBox="1"/>
          <p:nvPr/>
        </p:nvSpPr>
        <p:spPr>
          <a:xfrm>
            <a:off x="-399349" y="4976356"/>
            <a:ext cx="2741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Magnetics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</a:p>
          <a:p>
            <a:pPr algn="ctr"/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Thomson Scattering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80A7285-4A9F-3A6C-D374-13E21C91A8F4}"/>
              </a:ext>
            </a:extLst>
          </p:cNvPr>
          <p:cNvSpPr txBox="1"/>
          <p:nvPr/>
        </p:nvSpPr>
        <p:spPr>
          <a:xfrm>
            <a:off x="2185057" y="4975147"/>
            <a:ext cx="3042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Magnetics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</a:p>
          <a:p>
            <a:pPr algn="ctr"/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Thomson Scattering + </a:t>
            </a:r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Interferometer-Polarimeter</a:t>
            </a:r>
            <a:endParaRPr lang="it-IT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A3B27F4-7FB0-6533-1863-E27824483C22}"/>
              </a:ext>
            </a:extLst>
          </p:cNvPr>
          <p:cNvSpPr txBox="1"/>
          <p:nvPr/>
        </p:nvSpPr>
        <p:spPr>
          <a:xfrm>
            <a:off x="4926073" y="4808986"/>
            <a:ext cx="31402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Magnetics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</a:p>
          <a:p>
            <a:pPr algn="ctr"/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Thomson Scattering + </a:t>
            </a:r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Interferometer-Polarimeter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+</a:t>
            </a:r>
          </a:p>
          <a:p>
            <a:pPr algn="ctr"/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Motional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Stark </a:t>
            </a:r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Effect</a:t>
            </a:r>
            <a:endParaRPr lang="it-IT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ella 6">
                <a:extLst>
                  <a:ext uri="{FF2B5EF4-FFF2-40B4-BE49-F238E27FC236}">
                    <a16:creationId xmlns:a16="http://schemas.microsoft.com/office/drawing/2014/main" id="{56CF6979-CC0F-E8C9-7235-C5A866C21B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3750377"/>
                  </p:ext>
                </p:extLst>
              </p:nvPr>
            </p:nvGraphicFramePr>
            <p:xfrm>
              <a:off x="7081059" y="2373744"/>
              <a:ext cx="4843262" cy="218227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872881">
                      <a:extLst>
                        <a:ext uri="{9D8B030D-6E8A-4147-A177-3AD203B41FA5}">
                          <a16:colId xmlns:a16="http://schemas.microsoft.com/office/drawing/2014/main" val="3520019478"/>
                        </a:ext>
                      </a:extLst>
                    </a:gridCol>
                    <a:gridCol w="1355625">
                      <a:extLst>
                        <a:ext uri="{9D8B030D-6E8A-4147-A177-3AD203B41FA5}">
                          <a16:colId xmlns:a16="http://schemas.microsoft.com/office/drawing/2014/main" val="3905375083"/>
                        </a:ext>
                      </a:extLst>
                    </a:gridCol>
                    <a:gridCol w="1614756">
                      <a:extLst>
                        <a:ext uri="{9D8B030D-6E8A-4147-A177-3AD203B41FA5}">
                          <a16:colId xmlns:a16="http://schemas.microsoft.com/office/drawing/2014/main" val="2439837443"/>
                        </a:ext>
                      </a:extLst>
                    </a:gridCol>
                  </a:tblGrid>
                  <a:tr h="616729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Diagnostics Setting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𝑶𝒑𝒐𝒊𝒏𝒕</m:t>
                                    </m:r>
                                  </m:sub>
                                </m:sSub>
                                <m:r>
                                  <a:rPr lang="it-IT" sz="18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[</m:t>
                                </m:r>
                                <m:r>
                                  <a:rPr lang="it-IT" sz="1800" b="1" i="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𝐜</m:t>
                                </m:r>
                                <m:r>
                                  <a:rPr lang="it-IT" sz="18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  <m:r>
                                  <a:rPr lang="it-IT" sz="18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𝑿𝒑𝒐𝒊𝒏𝒕</m:t>
                                    </m:r>
                                  </m:sub>
                                </m:sSub>
                                <m:r>
                                  <a:rPr lang="it-IT" sz="18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[</m:t>
                                </m:r>
                                <m:r>
                                  <a:rPr lang="it-IT" sz="1800" b="1" i="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𝐜</m:t>
                                </m:r>
                                <m:r>
                                  <a:rPr lang="it-IT" sz="18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  <m:r>
                                  <a:rPr lang="it-IT" sz="18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363773"/>
                      </a:ext>
                    </a:extLst>
                  </a:tr>
                  <a:tr h="468266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Mag + TS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13.00 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33.92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7979226"/>
                      </a:ext>
                    </a:extLst>
                  </a:tr>
                  <a:tr h="468266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Mag + TS + INT + POL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7.51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4.73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0118222"/>
                      </a:ext>
                    </a:extLst>
                  </a:tr>
                  <a:tr h="468266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Mag + TS + INT + POL + MSE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7.51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4.73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59679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ella 6">
                <a:extLst>
                  <a:ext uri="{FF2B5EF4-FFF2-40B4-BE49-F238E27FC236}">
                    <a16:creationId xmlns:a16="http://schemas.microsoft.com/office/drawing/2014/main" id="{56CF6979-CC0F-E8C9-7235-C5A866C21B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3750377"/>
                  </p:ext>
                </p:extLst>
              </p:nvPr>
            </p:nvGraphicFramePr>
            <p:xfrm>
              <a:off x="7081059" y="2373744"/>
              <a:ext cx="4843262" cy="218227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872881">
                      <a:extLst>
                        <a:ext uri="{9D8B030D-6E8A-4147-A177-3AD203B41FA5}">
                          <a16:colId xmlns:a16="http://schemas.microsoft.com/office/drawing/2014/main" val="3520019478"/>
                        </a:ext>
                      </a:extLst>
                    </a:gridCol>
                    <a:gridCol w="1355625">
                      <a:extLst>
                        <a:ext uri="{9D8B030D-6E8A-4147-A177-3AD203B41FA5}">
                          <a16:colId xmlns:a16="http://schemas.microsoft.com/office/drawing/2014/main" val="3905375083"/>
                        </a:ext>
                      </a:extLst>
                    </a:gridCol>
                    <a:gridCol w="1614756">
                      <a:extLst>
                        <a:ext uri="{9D8B030D-6E8A-4147-A177-3AD203B41FA5}">
                          <a16:colId xmlns:a16="http://schemas.microsoft.com/office/drawing/2014/main" val="2439837443"/>
                        </a:ext>
                      </a:extLst>
                    </a:gridCol>
                  </a:tblGrid>
                  <a:tr h="616729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Diagnostics Setting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8565" t="-7921" r="-119731" b="-2772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755" t="-7921" r="-755" b="-2772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363773"/>
                      </a:ext>
                    </a:extLst>
                  </a:tr>
                  <a:tr h="468266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Mag + TS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13.00 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33.92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7979226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Mag + TS + INT + POL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7.51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4.73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0118222"/>
                      </a:ext>
                    </a:extLst>
                  </a:tr>
                  <a:tr h="54864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Mag + TS + INT + POL + MSE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7.51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300"/>
                            </a:spcBef>
                            <a:spcAft>
                              <a:spcPts val="3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4.73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2059679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D14F059-00D9-93FA-DAE4-DF7A1EED6E8A}"/>
              </a:ext>
            </a:extLst>
          </p:cNvPr>
          <p:cNvSpPr txBox="1"/>
          <p:nvPr/>
        </p:nvSpPr>
        <p:spPr>
          <a:xfrm>
            <a:off x="7049194" y="1643921"/>
            <a:ext cx="5022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Cambria" panose="02040503050406030204" pitchFamily="18" charset="0"/>
                <a:ea typeface="Cambria" panose="02040503050406030204" pitchFamily="18" charset="0"/>
              </a:rPr>
              <a:t>Table 1.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Euclidean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distance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between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the </a:t>
            </a:r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reconstructed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and target plasma centre (O) and X point (X)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8800F914-DAAE-2CF4-5A1F-7924D61BE84B}"/>
                  </a:ext>
                </a:extLst>
              </p:cNvPr>
              <p:cNvSpPr txBox="1"/>
              <p:nvPr/>
            </p:nvSpPr>
            <p:spPr>
              <a:xfrm>
                <a:off x="747907" y="1246402"/>
                <a:ext cx="4178166" cy="905761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it-IT" i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𝑝𝑟𝑒𝑑𝑖𝑐𝑡𝑒𝑑</m:t>
                                          </m:r>
                                          <m:r>
                                            <a:rPr lang="it-IT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it-IT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𝑡𝑎𝑟𝑔𝑒𝑡</m:t>
                                          </m:r>
                                          <m:r>
                                            <a:rPr lang="it-IT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𝑡𝑎𝑟𝑔𝑒𝑡</m:t>
                                          </m:r>
                                          <m:r>
                                            <a:rPr lang="it-IT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it-IT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1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1">
                                                  <a:latin typeface="Cambria Math" panose="02040503050406030204" pitchFamily="18" charset="0"/>
                                                </a:rPr>
                                                <m:t>𝑡𝑎𝑟𝑔𝑒𝑡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8800F914-DAAE-2CF4-5A1F-7924D61BE8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07" y="1246402"/>
                <a:ext cx="4178166" cy="905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ttangolo 11">
            <a:extLst>
              <a:ext uri="{FF2B5EF4-FFF2-40B4-BE49-F238E27FC236}">
                <a16:creationId xmlns:a16="http://schemas.microsoft.com/office/drawing/2014/main" id="{AC78CAF1-1CB8-9CF4-206D-1444E37D0695}"/>
              </a:ext>
            </a:extLst>
          </p:cNvPr>
          <p:cNvSpPr/>
          <p:nvPr/>
        </p:nvSpPr>
        <p:spPr>
          <a:xfrm>
            <a:off x="9152313" y="5037513"/>
            <a:ext cx="689956" cy="8486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7D77D7B-A712-721B-1E3E-B1A1E50488DF}"/>
              </a:ext>
            </a:extLst>
          </p:cNvPr>
          <p:cNvSpPr txBox="1"/>
          <p:nvPr/>
        </p:nvSpPr>
        <p:spPr>
          <a:xfrm>
            <a:off x="9767125" y="5214079"/>
            <a:ext cx="2201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TokaLab’s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mesh </a:t>
            </a:r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cells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’ </a:t>
            </a:r>
            <a:r>
              <a:rPr lang="it-IT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dimensions</a:t>
            </a:r>
            <a:r>
              <a:rPr lang="it-IT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FBE53C86-C90D-9B99-3C2A-6CF5B6990163}"/>
              </a:ext>
            </a:extLst>
          </p:cNvPr>
          <p:cNvCxnSpPr>
            <a:stCxn id="12" idx="1"/>
          </p:cNvCxnSpPr>
          <p:nvPr/>
        </p:nvCxnSpPr>
        <p:spPr>
          <a:xfrm>
            <a:off x="9152313" y="5461859"/>
            <a:ext cx="0" cy="89449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E34A4A41-4937-B25F-EA2D-169D193496D2}"/>
              </a:ext>
            </a:extLst>
          </p:cNvPr>
          <p:cNvCxnSpPr/>
          <p:nvPr/>
        </p:nvCxnSpPr>
        <p:spPr>
          <a:xfrm>
            <a:off x="9842269" y="5461859"/>
            <a:ext cx="0" cy="89449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B7316986-66F8-A69C-9D4D-F65CC11E2E8B}"/>
              </a:ext>
            </a:extLst>
          </p:cNvPr>
          <p:cNvCxnSpPr>
            <a:cxnSpLocks/>
          </p:cNvCxnSpPr>
          <p:nvPr/>
        </p:nvCxnSpPr>
        <p:spPr>
          <a:xfrm>
            <a:off x="8667074" y="5886204"/>
            <a:ext cx="11000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A17E9222-C45F-6A9C-D28E-A08E40CCFF7F}"/>
              </a:ext>
            </a:extLst>
          </p:cNvPr>
          <p:cNvCxnSpPr>
            <a:cxnSpLocks/>
          </p:cNvCxnSpPr>
          <p:nvPr/>
        </p:nvCxnSpPr>
        <p:spPr>
          <a:xfrm>
            <a:off x="8667073" y="5037513"/>
            <a:ext cx="11000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0F61FC62-308B-6E50-9639-832933D6FAC1}"/>
              </a:ext>
            </a:extLst>
          </p:cNvPr>
          <p:cNvCxnSpPr/>
          <p:nvPr/>
        </p:nvCxnSpPr>
        <p:spPr>
          <a:xfrm flipV="1">
            <a:off x="8736676" y="5037513"/>
            <a:ext cx="0" cy="8486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92D7A02F-A13D-7AFF-683A-FD522B6AA9D2}"/>
              </a:ext>
            </a:extLst>
          </p:cNvPr>
          <p:cNvCxnSpPr>
            <a:cxnSpLocks/>
          </p:cNvCxnSpPr>
          <p:nvPr/>
        </p:nvCxnSpPr>
        <p:spPr>
          <a:xfrm>
            <a:off x="9152313" y="6234545"/>
            <a:ext cx="68995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61F03E4-9005-CEF8-6520-0FE483B4665A}"/>
              </a:ext>
            </a:extLst>
          </p:cNvPr>
          <p:cNvSpPr txBox="1"/>
          <p:nvPr/>
        </p:nvSpPr>
        <p:spPr>
          <a:xfrm>
            <a:off x="9197692" y="5909104"/>
            <a:ext cx="64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 cm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5846C2C7-A511-80B0-9286-633B6E06F637}"/>
              </a:ext>
            </a:extLst>
          </p:cNvPr>
          <p:cNvSpPr txBox="1"/>
          <p:nvPr/>
        </p:nvSpPr>
        <p:spPr>
          <a:xfrm>
            <a:off x="8376448" y="5159318"/>
            <a:ext cx="430887" cy="58477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14cm</a:t>
            </a:r>
          </a:p>
        </p:txBody>
      </p:sp>
    </p:spTree>
    <p:extLst>
      <p:ext uri="{BB962C8B-B14F-4D97-AF65-F5344CB8AC3E}">
        <p14:creationId xmlns:p14="http://schemas.microsoft.com/office/powerpoint/2010/main" val="3437829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7E8E0-8781-8B92-7DE3-64B5BDD90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09EEF77E-6E66-C131-613C-51FB1B2244E5}"/>
              </a:ext>
            </a:extLst>
          </p:cNvPr>
          <p:cNvSpPr/>
          <p:nvPr/>
        </p:nvSpPr>
        <p:spPr>
          <a:xfrm>
            <a:off x="434715" y="0"/>
            <a:ext cx="209861" cy="107721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F6B796B-7094-EF1F-2A94-435475595C81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89702D3-F14D-1326-7206-B02C51E47386}"/>
              </a:ext>
            </a:extLst>
          </p:cNvPr>
          <p:cNvSpPr txBox="1"/>
          <p:nvPr/>
        </p:nvSpPr>
        <p:spPr>
          <a:xfrm>
            <a:off x="644576" y="96558"/>
            <a:ext cx="11311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Method Verification: stability respect to unexpected outlier measurements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99E44D-C371-6F7B-DE15-B83346EF2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F6ACD4-D392-9AF7-B0E8-7D4CB6D6C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18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5D5B11-E5BE-DF1B-C8E5-E04E7526166C}"/>
              </a:ext>
            </a:extLst>
          </p:cNvPr>
          <p:cNvSpPr txBox="1">
            <a:spLocks/>
          </p:cNvSpPr>
          <p:nvPr/>
        </p:nvSpPr>
        <p:spPr>
          <a:xfrm>
            <a:off x="434715" y="1525397"/>
            <a:ext cx="5556355" cy="25475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Sometimes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diagnostics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may be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faulty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resulting in outlier measurements. It could be difficult to detect them. </a:t>
            </a:r>
          </a:p>
          <a:p>
            <a:pPr algn="just"/>
            <a:endParaRPr lang="en-GB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Outliers are not a solution to the PDE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So, thanks to the multi-diagnostics approach, the system is </a:t>
            </a:r>
            <a:r>
              <a:rPr lang="en-GB" sz="20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overconstrained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and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PINN can filter them out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82C343EA-A73D-D9C3-12C9-BE8300B1CD5C}"/>
                  </a:ext>
                </a:extLst>
              </p:cNvPr>
              <p:cNvSpPr txBox="1"/>
              <p:nvPr/>
            </p:nvSpPr>
            <p:spPr>
              <a:xfrm>
                <a:off x="9207017" y="885455"/>
                <a:ext cx="2652751" cy="53264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400" i="1" noProof="0" smtClean="0">
                          <a:latin typeface="Cambria Math" panose="02040503050406030204" pitchFamily="18" charset="0"/>
                        </a:rPr>
                        <m:t>𝑂𝑢𝑡𝑙𝑖𝑒</m:t>
                      </m:r>
                      <m:sSub>
                        <m:sSubPr>
                          <m:ctrlPr>
                            <a:rPr lang="en-GB" sz="14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𝑆𝐿</m:t>
                          </m:r>
                        </m:sub>
                      </m:sSub>
                      <m:r>
                        <a:rPr lang="en-GB" sz="1400" i="0" noProof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i="1" noProof="0">
                          <a:latin typeface="Cambria Math" panose="02040503050406030204" pitchFamily="18" charset="0"/>
                        </a:rPr>
                        <m:t>𝑀𝑜𝑑𝑒𝑙𝑙𝑒</m:t>
                      </m:r>
                      <m:sSub>
                        <m:sSubPr>
                          <m:ctrlPr>
                            <a:rPr lang="en-GB" sz="14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𝑆𝐿</m:t>
                          </m:r>
                        </m:sub>
                      </m:sSub>
                      <m:r>
                        <a:rPr lang="en-GB" sz="1400" i="0" noProof="0">
                          <a:latin typeface="Cambria Math" panose="02040503050406030204" pitchFamily="18" charset="0"/>
                        </a:rPr>
                        <m:t>+4 </m:t>
                      </m:r>
                      <m:sSub>
                        <m:sSubPr>
                          <m:ctrlPr>
                            <a:rPr lang="en-GB" sz="14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sz="1400" i="1" noProof="0">
                              <a:latin typeface="Cambria Math" panose="02040503050406030204" pitchFamily="18" charset="0"/>
                            </a:rPr>
                            <m:t>𝑆𝐿</m:t>
                          </m:r>
                        </m:sub>
                      </m:sSub>
                    </m:oMath>
                  </m:oMathPara>
                </a14:m>
                <a:endParaRPr lang="it-IT" sz="1400" b="0" i="0" noProof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it-IT" sz="14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it-IT" sz="1400" b="0" i="1" noProof="0" smtClean="0">
                              <a:latin typeface="Cambria Math" panose="02040503050406030204" pitchFamily="18" charset="0"/>
                            </a:rPr>
                            <m:t>𝑆𝐿</m:t>
                          </m:r>
                          <m:r>
                            <a:rPr lang="it-IT" sz="1400" b="0" i="1" noProof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sz="1400" b="0" i="1" noProof="0" smtClean="0">
                              <a:latin typeface="Cambria Math" panose="02040503050406030204" pitchFamily="18" charset="0"/>
                            </a:rPr>
                            <m:t>𝑜𝑢𝑡𝑙𝑖𝑒𝑟</m:t>
                          </m:r>
                        </m:sub>
                      </m:sSub>
                      <m:r>
                        <a:rPr lang="it-IT" sz="1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14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it-IT" sz="1400" b="0" i="1" noProof="0" smtClean="0">
                              <a:latin typeface="Cambria Math" panose="02040503050406030204" pitchFamily="18" charset="0"/>
                            </a:rPr>
                            <m:t>𝑆𝐿</m:t>
                          </m:r>
                        </m:sub>
                      </m:sSub>
                      <m:r>
                        <a:rPr lang="it-IT" sz="1400" b="0" i="1" noProof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400" noProof="0" dirty="0"/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82C343EA-A73D-D9C3-12C9-BE8300B1C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7017" y="885455"/>
                <a:ext cx="2652751" cy="5326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ella 8">
                <a:extLst>
                  <a:ext uri="{FF2B5EF4-FFF2-40B4-BE49-F238E27FC236}">
                    <a16:creationId xmlns:a16="http://schemas.microsoft.com/office/drawing/2014/main" id="{D1FECB1E-5F68-1E23-E364-9A3D47A2FD4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6437945"/>
                  </p:ext>
                </p:extLst>
              </p:nvPr>
            </p:nvGraphicFramePr>
            <p:xfrm>
              <a:off x="1112641" y="4474920"/>
              <a:ext cx="9966717" cy="128166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114391">
                      <a:extLst>
                        <a:ext uri="{9D8B030D-6E8A-4147-A177-3AD203B41FA5}">
                          <a16:colId xmlns:a16="http://schemas.microsoft.com/office/drawing/2014/main" val="3426437937"/>
                        </a:ext>
                      </a:extLst>
                    </a:gridCol>
                    <a:gridCol w="1386258">
                      <a:extLst>
                        <a:ext uri="{9D8B030D-6E8A-4147-A177-3AD203B41FA5}">
                          <a16:colId xmlns:a16="http://schemas.microsoft.com/office/drawing/2014/main" val="1643931826"/>
                        </a:ext>
                      </a:extLst>
                    </a:gridCol>
                    <a:gridCol w="1381334">
                      <a:extLst>
                        <a:ext uri="{9D8B030D-6E8A-4147-A177-3AD203B41FA5}">
                          <a16:colId xmlns:a16="http://schemas.microsoft.com/office/drawing/2014/main" val="4143647635"/>
                        </a:ext>
                      </a:extLst>
                    </a:gridCol>
                    <a:gridCol w="1417058">
                      <a:extLst>
                        <a:ext uri="{9D8B030D-6E8A-4147-A177-3AD203B41FA5}">
                          <a16:colId xmlns:a16="http://schemas.microsoft.com/office/drawing/2014/main" val="1889696108"/>
                        </a:ext>
                      </a:extLst>
                    </a:gridCol>
                    <a:gridCol w="1178896">
                      <a:extLst>
                        <a:ext uri="{9D8B030D-6E8A-4147-A177-3AD203B41FA5}">
                          <a16:colId xmlns:a16="http://schemas.microsoft.com/office/drawing/2014/main" val="3098649924"/>
                        </a:ext>
                      </a:extLst>
                    </a:gridCol>
                    <a:gridCol w="1190805">
                      <a:extLst>
                        <a:ext uri="{9D8B030D-6E8A-4147-A177-3AD203B41FA5}">
                          <a16:colId xmlns:a16="http://schemas.microsoft.com/office/drawing/2014/main" val="3427124427"/>
                        </a:ext>
                      </a:extLst>
                    </a:gridCol>
                    <a:gridCol w="1297975">
                      <a:extLst>
                        <a:ext uri="{9D8B030D-6E8A-4147-A177-3AD203B41FA5}">
                          <a16:colId xmlns:a16="http://schemas.microsoft.com/office/drawing/2014/main" val="1119658432"/>
                        </a:ext>
                      </a:extLst>
                    </a:gridCol>
                  </a:tblGrid>
                  <a:tr h="487622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kern="100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𝝍</m:t>
                                </m:r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𝑵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𝑹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3531357"/>
                      </a:ext>
                    </a:extLst>
                  </a:tr>
                  <a:tr h="380965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Without outlier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99.95%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99.92%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a:t>~100</a:t>
                          </a: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99.95%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8196161"/>
                      </a:ext>
                    </a:extLst>
                  </a:tr>
                  <a:tr h="413076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With outlier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99.62%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99.86%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99.56%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a:t>~100</a:t>
                          </a: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99.83%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299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ella 8">
                <a:extLst>
                  <a:ext uri="{FF2B5EF4-FFF2-40B4-BE49-F238E27FC236}">
                    <a16:creationId xmlns:a16="http://schemas.microsoft.com/office/drawing/2014/main" id="{D1FECB1E-5F68-1E23-E364-9A3D47A2FD4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6437945"/>
                  </p:ext>
                </p:extLst>
              </p:nvPr>
            </p:nvGraphicFramePr>
            <p:xfrm>
              <a:off x="1112641" y="4474920"/>
              <a:ext cx="9966717" cy="128166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114391">
                      <a:extLst>
                        <a:ext uri="{9D8B030D-6E8A-4147-A177-3AD203B41FA5}">
                          <a16:colId xmlns:a16="http://schemas.microsoft.com/office/drawing/2014/main" val="3426437937"/>
                        </a:ext>
                      </a:extLst>
                    </a:gridCol>
                    <a:gridCol w="1386258">
                      <a:extLst>
                        <a:ext uri="{9D8B030D-6E8A-4147-A177-3AD203B41FA5}">
                          <a16:colId xmlns:a16="http://schemas.microsoft.com/office/drawing/2014/main" val="1643931826"/>
                        </a:ext>
                      </a:extLst>
                    </a:gridCol>
                    <a:gridCol w="1381334">
                      <a:extLst>
                        <a:ext uri="{9D8B030D-6E8A-4147-A177-3AD203B41FA5}">
                          <a16:colId xmlns:a16="http://schemas.microsoft.com/office/drawing/2014/main" val="4143647635"/>
                        </a:ext>
                      </a:extLst>
                    </a:gridCol>
                    <a:gridCol w="1417058">
                      <a:extLst>
                        <a:ext uri="{9D8B030D-6E8A-4147-A177-3AD203B41FA5}">
                          <a16:colId xmlns:a16="http://schemas.microsoft.com/office/drawing/2014/main" val="1889696108"/>
                        </a:ext>
                      </a:extLst>
                    </a:gridCol>
                    <a:gridCol w="1178896">
                      <a:extLst>
                        <a:ext uri="{9D8B030D-6E8A-4147-A177-3AD203B41FA5}">
                          <a16:colId xmlns:a16="http://schemas.microsoft.com/office/drawing/2014/main" val="3098649924"/>
                        </a:ext>
                      </a:extLst>
                    </a:gridCol>
                    <a:gridCol w="1190805">
                      <a:extLst>
                        <a:ext uri="{9D8B030D-6E8A-4147-A177-3AD203B41FA5}">
                          <a16:colId xmlns:a16="http://schemas.microsoft.com/office/drawing/2014/main" val="3427124427"/>
                        </a:ext>
                      </a:extLst>
                    </a:gridCol>
                    <a:gridCol w="1297975">
                      <a:extLst>
                        <a:ext uri="{9D8B030D-6E8A-4147-A177-3AD203B41FA5}">
                          <a16:colId xmlns:a16="http://schemas.microsoft.com/office/drawing/2014/main" val="1119658432"/>
                        </a:ext>
                      </a:extLst>
                    </a:gridCol>
                  </a:tblGrid>
                  <a:tr h="487622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2632" t="-1250" r="-466228" b="-17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4867" t="-1250" r="-370354" b="-17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44206" t="-1250" r="-259227" b="-17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36269" t="-1250" r="-212953" b="-17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26531" t="-1250" r="-109694" b="-17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68545" t="-1250" r="-939" b="-17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3531357"/>
                      </a:ext>
                    </a:extLst>
                  </a:tr>
                  <a:tr h="380965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Without outlier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99.95%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99.92%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a:t>~100</a:t>
                          </a: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99.95%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8196161"/>
                      </a:ext>
                    </a:extLst>
                  </a:tr>
                  <a:tr h="413076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With outlier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99.62%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99.86%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99.56%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a:t>~100</a:t>
                          </a: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99.83%</a:t>
                          </a:r>
                          <a:endParaRPr lang="en-GB" sz="1600" kern="100" noProof="0" dirty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2997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70082B2A-E4FC-3ED4-DB0D-251BA49C39C5}"/>
                  </a:ext>
                </a:extLst>
              </p:cNvPr>
              <p:cNvSpPr txBox="1"/>
              <p:nvPr/>
            </p:nvSpPr>
            <p:spPr>
              <a:xfrm>
                <a:off x="644576" y="5844287"/>
                <a:ext cx="6096000" cy="4451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200" b="1" noProof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Note: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200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200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sSup>
                          <m:sSupPr>
                            <m:ctrlPr>
                              <a:rPr lang="en-GB" sz="2200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200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GB" sz="2200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sub>
                    </m:sSub>
                    <m:r>
                      <a:rPr lang="en-GB" sz="2200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GB" sz="2200" b="1" noProof="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0.3 %</a:t>
                </a:r>
                <a:r>
                  <a:rPr lang="en-GB" sz="2200" noProof="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for all the reconstructed fields</a:t>
                </a:r>
                <a:endParaRPr lang="en-GB" sz="22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70082B2A-E4FC-3ED4-DB0D-251BA49C3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76" y="5844287"/>
                <a:ext cx="6096000" cy="445186"/>
              </a:xfrm>
              <a:prstGeom prst="rect">
                <a:avLst/>
              </a:prstGeom>
              <a:blipFill>
                <a:blip r:embed="rId4"/>
                <a:stretch>
                  <a:fillRect l="-1300" t="-10959" b="-2191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magine 11" descr="Immagine che contiene testo, diagramm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EEEF1139-6BE3-9EE9-3840-A7B407316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9" t="2939" r="28857"/>
          <a:stretch>
            <a:fillRect/>
          </a:stretch>
        </p:blipFill>
        <p:spPr>
          <a:xfrm>
            <a:off x="6387892" y="1539315"/>
            <a:ext cx="1673351" cy="2787628"/>
          </a:xfrm>
          <a:prstGeom prst="rect">
            <a:avLst/>
          </a:prstGeom>
        </p:spPr>
      </p:pic>
      <p:pic>
        <p:nvPicPr>
          <p:cNvPr id="14" name="Immagine 13" descr="Immagine che contiene testo, schermat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820F3938-C7C5-7CB2-31A3-62F271CA68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243" y="1497497"/>
            <a:ext cx="1920957" cy="2603313"/>
          </a:xfrm>
          <a:prstGeom prst="rect">
            <a:avLst/>
          </a:prstGeom>
        </p:spPr>
      </p:pic>
      <p:sp>
        <p:nvSpPr>
          <p:cNvPr id="15" name="Ovale 14">
            <a:extLst>
              <a:ext uri="{FF2B5EF4-FFF2-40B4-BE49-F238E27FC236}">
                <a16:creationId xmlns:a16="http://schemas.microsoft.com/office/drawing/2014/main" id="{AA6CE853-EC31-7117-0F7C-A0EE79CEB489}"/>
              </a:ext>
            </a:extLst>
          </p:cNvPr>
          <p:cNvSpPr/>
          <p:nvPr/>
        </p:nvSpPr>
        <p:spPr>
          <a:xfrm>
            <a:off x="8885353" y="3086311"/>
            <a:ext cx="338961" cy="679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BD22984B-2075-12A0-524B-BD89C168450A}"/>
              </a:ext>
            </a:extLst>
          </p:cNvPr>
          <p:cNvCxnSpPr>
            <a:endCxn id="8" idx="2"/>
          </p:cNvCxnSpPr>
          <p:nvPr/>
        </p:nvCxnSpPr>
        <p:spPr>
          <a:xfrm flipV="1">
            <a:off x="9207017" y="1418101"/>
            <a:ext cx="1326376" cy="17640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585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2DEC5-BF09-EBA6-55B2-6D29A9ACD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2E057367-1DA5-2312-7A88-2224A5032466}"/>
              </a:ext>
            </a:extLst>
          </p:cNvPr>
          <p:cNvSpPr/>
          <p:nvPr/>
        </p:nvSpPr>
        <p:spPr>
          <a:xfrm>
            <a:off x="434715" y="0"/>
            <a:ext cx="209861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5E66AE9-E421-ADA5-5D8C-B41DE9D01A06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4C31D42-2873-938E-BF5E-C7005588A387}"/>
              </a:ext>
            </a:extLst>
          </p:cNvPr>
          <p:cNvSpPr txBox="1"/>
          <p:nvPr/>
        </p:nvSpPr>
        <p:spPr>
          <a:xfrm>
            <a:off x="644576" y="96558"/>
            <a:ext cx="11311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Method Verification: robustness respect to different scenarios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087909-37EC-F9F9-7030-E818F0959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7D11A6-D05B-E665-7357-B87F00CB8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AF0277E-EFAD-4FF8-CFC6-AAD293CE64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" t="1810" r="2155" b="3152"/>
          <a:stretch>
            <a:fillRect/>
          </a:stretch>
        </p:blipFill>
        <p:spPr bwMode="auto">
          <a:xfrm>
            <a:off x="295073" y="1574887"/>
            <a:ext cx="6407079" cy="41571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ella 15">
                <a:extLst>
                  <a:ext uri="{FF2B5EF4-FFF2-40B4-BE49-F238E27FC236}">
                    <a16:creationId xmlns:a16="http://schemas.microsoft.com/office/drawing/2014/main" id="{3F7F1745-23A6-96BC-13CA-FE95D9DB42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051672"/>
                  </p:ext>
                </p:extLst>
              </p:nvPr>
            </p:nvGraphicFramePr>
            <p:xfrm>
              <a:off x="6882938" y="1338349"/>
              <a:ext cx="4929446" cy="463019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85582">
                      <a:extLst>
                        <a:ext uri="{9D8B030D-6E8A-4147-A177-3AD203B41FA5}">
                          <a16:colId xmlns:a16="http://schemas.microsoft.com/office/drawing/2014/main" val="1058600929"/>
                        </a:ext>
                      </a:extLst>
                    </a:gridCol>
                    <a:gridCol w="985582">
                      <a:extLst>
                        <a:ext uri="{9D8B030D-6E8A-4147-A177-3AD203B41FA5}">
                          <a16:colId xmlns:a16="http://schemas.microsoft.com/office/drawing/2014/main" val="3778074594"/>
                        </a:ext>
                      </a:extLst>
                    </a:gridCol>
                    <a:gridCol w="986094">
                      <a:extLst>
                        <a:ext uri="{9D8B030D-6E8A-4147-A177-3AD203B41FA5}">
                          <a16:colId xmlns:a16="http://schemas.microsoft.com/office/drawing/2014/main" val="640111163"/>
                        </a:ext>
                      </a:extLst>
                    </a:gridCol>
                    <a:gridCol w="986094">
                      <a:extLst>
                        <a:ext uri="{9D8B030D-6E8A-4147-A177-3AD203B41FA5}">
                          <a16:colId xmlns:a16="http://schemas.microsoft.com/office/drawing/2014/main" val="3957707311"/>
                        </a:ext>
                      </a:extLst>
                    </a:gridCol>
                    <a:gridCol w="986094">
                      <a:extLst>
                        <a:ext uri="{9D8B030D-6E8A-4147-A177-3AD203B41FA5}">
                          <a16:colId xmlns:a16="http://schemas.microsoft.com/office/drawing/2014/main" val="905375394"/>
                        </a:ext>
                      </a:extLst>
                    </a:gridCol>
                  </a:tblGrid>
                  <a:tr h="471666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SN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TN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DN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IQ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65637678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it-IT" sz="18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𝝍</m:t>
                                </m:r>
                              </m:oMath>
                            </m:oMathPara>
                          </a14:m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99.78%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99.87%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99.59%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99.92%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9005508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𝑵</m:t>
                                    </m:r>
                                  </m:e>
                                  <m:sub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99.88%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99.89%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99.71%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99.94%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9864187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99.95%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99.93%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99.79%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99.61%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41521889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99.62%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99.85%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99.54%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99.58%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99627257"/>
                      </a:ext>
                    </a:extLst>
                  </a:tr>
                  <a:tr h="728224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99.99%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99.98%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99.96%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99.96%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10800280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it-IT" sz="18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99.87%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99.93%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99.76%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99.90%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045887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ella 15">
                <a:extLst>
                  <a:ext uri="{FF2B5EF4-FFF2-40B4-BE49-F238E27FC236}">
                    <a16:creationId xmlns:a16="http://schemas.microsoft.com/office/drawing/2014/main" id="{3F7F1745-23A6-96BC-13CA-FE95D9DB42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051672"/>
                  </p:ext>
                </p:extLst>
              </p:nvPr>
            </p:nvGraphicFramePr>
            <p:xfrm>
              <a:off x="6882938" y="1338349"/>
              <a:ext cx="4929446" cy="463019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85582">
                      <a:extLst>
                        <a:ext uri="{9D8B030D-6E8A-4147-A177-3AD203B41FA5}">
                          <a16:colId xmlns:a16="http://schemas.microsoft.com/office/drawing/2014/main" val="1058600929"/>
                        </a:ext>
                      </a:extLst>
                    </a:gridCol>
                    <a:gridCol w="985582">
                      <a:extLst>
                        <a:ext uri="{9D8B030D-6E8A-4147-A177-3AD203B41FA5}">
                          <a16:colId xmlns:a16="http://schemas.microsoft.com/office/drawing/2014/main" val="3778074594"/>
                        </a:ext>
                      </a:extLst>
                    </a:gridCol>
                    <a:gridCol w="986094">
                      <a:extLst>
                        <a:ext uri="{9D8B030D-6E8A-4147-A177-3AD203B41FA5}">
                          <a16:colId xmlns:a16="http://schemas.microsoft.com/office/drawing/2014/main" val="640111163"/>
                        </a:ext>
                      </a:extLst>
                    </a:gridCol>
                    <a:gridCol w="986094">
                      <a:extLst>
                        <a:ext uri="{9D8B030D-6E8A-4147-A177-3AD203B41FA5}">
                          <a16:colId xmlns:a16="http://schemas.microsoft.com/office/drawing/2014/main" val="3957707311"/>
                        </a:ext>
                      </a:extLst>
                    </a:gridCol>
                    <a:gridCol w="986094">
                      <a:extLst>
                        <a:ext uri="{9D8B030D-6E8A-4147-A177-3AD203B41FA5}">
                          <a16:colId xmlns:a16="http://schemas.microsoft.com/office/drawing/2014/main" val="905375394"/>
                        </a:ext>
                      </a:extLst>
                    </a:gridCol>
                  </a:tblGrid>
                  <a:tr h="471666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SN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TN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DN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IQ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65637678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17" t="-70536" r="-400617" b="-5116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99.78%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99.87%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99.59%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99.92%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9005508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17" t="-169027" r="-400617" b="-4070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99.88%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99.89%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99.71%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99.94%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9864187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17" t="-269027" r="-400617" b="-3070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99.95%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99.93%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99.79%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99.61%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41521889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17" t="-369027" r="-400617" b="-2070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99.62%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99.85%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99.54%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99.58%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99627257"/>
                      </a:ext>
                    </a:extLst>
                  </a:tr>
                  <a:tr h="72822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17" t="-445378" r="-400617" b="-96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99.99%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99.98%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99.96%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99.96%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10800280"/>
                      </a:ext>
                    </a:extLst>
                  </a:tr>
                  <a:tr h="686060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617" t="-574336" r="-400617" b="-17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99.87%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99.93%</a:t>
                          </a:r>
                          <a:endParaRPr lang="it-IT" sz="18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99.76%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99.90%</a:t>
                          </a:r>
                          <a:endParaRPr lang="it-IT" sz="18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0458876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8A9D1F8-23BE-4F20-290E-89F71EFE4C9E}"/>
              </a:ext>
            </a:extLst>
          </p:cNvPr>
          <p:cNvSpPr txBox="1"/>
          <p:nvPr/>
        </p:nvSpPr>
        <p:spPr>
          <a:xfrm>
            <a:off x="188493" y="1338349"/>
            <a:ext cx="492443" cy="1754326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7D055B3-1268-82A7-9974-642558916DAC}"/>
              </a:ext>
            </a:extLst>
          </p:cNvPr>
          <p:cNvSpPr txBox="1"/>
          <p:nvPr/>
        </p:nvSpPr>
        <p:spPr>
          <a:xfrm>
            <a:off x="8429814" y="2911215"/>
            <a:ext cx="225726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~100%</a:t>
            </a:r>
            <a:endParaRPr lang="it-IT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86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57B8E-1168-75F6-AF57-A12F552A6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0DF88F7-713C-5884-DFF8-A3141A4EB908}"/>
              </a:ext>
            </a:extLst>
          </p:cNvPr>
          <p:cNvSpPr/>
          <p:nvPr/>
        </p:nvSpPr>
        <p:spPr>
          <a:xfrm>
            <a:off x="434715" y="0"/>
            <a:ext cx="209861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EE40CB9-E035-A8D0-DCF9-D4B6C681BAF8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1F0606A-C4F1-E468-23AF-44556424635A}"/>
              </a:ext>
            </a:extLst>
          </p:cNvPr>
          <p:cNvSpPr txBox="1"/>
          <p:nvPr/>
        </p:nvSpPr>
        <p:spPr>
          <a:xfrm>
            <a:off x="644576" y="96558"/>
            <a:ext cx="11311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JET: Joint European Torus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5A29ABA-E6A4-1F4F-8621-3E095DFE2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D73407-22C2-78D3-3810-99FE465DC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7" name="Immagine 36" descr="Immagine che contiene diagramma, linea, cerchio, Diagramma&#10;&#10;Il contenuto generato dall'IA potrebbe non essere corretto.">
            <a:extLst>
              <a:ext uri="{FF2B5EF4-FFF2-40B4-BE49-F238E27FC236}">
                <a16:creationId xmlns:a16="http://schemas.microsoft.com/office/drawing/2014/main" id="{42F2D108-F74F-1A84-22BF-B8B3F36085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7" t="4756" r="20092" b="3534"/>
          <a:stretch>
            <a:fillRect/>
          </a:stretch>
        </p:blipFill>
        <p:spPr>
          <a:xfrm>
            <a:off x="8603684" y="1017776"/>
            <a:ext cx="3179399" cy="4798262"/>
          </a:xfrm>
          <a:prstGeom prst="rect">
            <a:avLst/>
          </a:prstGeom>
        </p:spPr>
      </p:pic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8BEA1066-2F96-5248-8891-C195738EB3C4}"/>
              </a:ext>
            </a:extLst>
          </p:cNvPr>
          <p:cNvSpPr txBox="1">
            <a:spLocks/>
          </p:cNvSpPr>
          <p:nvPr/>
        </p:nvSpPr>
        <p:spPr>
          <a:xfrm>
            <a:off x="210375" y="2350028"/>
            <a:ext cx="8023268" cy="39607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All the presented analyses in this work are based on pulses: </a:t>
            </a:r>
          </a:p>
          <a:p>
            <a:pPr marL="0" indent="0" algn="just">
              <a:buNone/>
            </a:pPr>
            <a:endParaRPr lang="en-GB" sz="1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#</a:t>
            </a:r>
            <a:r>
              <a:rPr lang="en-GB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99969 </a:t>
            </a: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(at t = 10 s) for benchmarking; </a:t>
            </a:r>
          </a:p>
          <a:p>
            <a:pPr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#</a:t>
            </a:r>
            <a:r>
              <a:rPr lang="en-GB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89724</a:t>
            </a: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(at t = 15 s) [7] for method validation;</a:t>
            </a:r>
          </a:p>
          <a:p>
            <a:pPr marL="0" indent="0" algn="just">
              <a:buNone/>
            </a:pPr>
            <a:endParaRPr lang="en-GB" sz="1800" noProof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Other aspects: </a:t>
            </a:r>
            <a:endParaRPr lang="en-GB" sz="1800" noProof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800" noProof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18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 the </a:t>
            </a:r>
            <a:r>
              <a:rPr lang="en-GB" sz="1800" b="1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polarimeter, </a:t>
            </a:r>
            <a:r>
              <a:rPr lang="en-GB" sz="18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only</a:t>
            </a:r>
            <a:r>
              <a:rPr lang="en-GB" sz="1800" b="1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Faraday Rotation measurements</a:t>
            </a:r>
          </a:p>
          <a:p>
            <a:pPr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1800" b="1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Measurement uncertainties </a:t>
            </a:r>
            <a:r>
              <a:rPr lang="en-GB" sz="18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have been evaluated as the </a:t>
            </a:r>
            <a:r>
              <a:rPr lang="en-GB" sz="1800" b="1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standard deviation of measurements</a:t>
            </a:r>
            <a:r>
              <a:rPr lang="en-GB" sz="18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in a </a:t>
            </a:r>
            <a:r>
              <a:rPr lang="en-GB" sz="1800" b="1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time window of 50 </a:t>
            </a:r>
            <a:r>
              <a:rPr lang="en-GB" sz="1800" b="1" noProof="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ms</a:t>
            </a:r>
            <a:r>
              <a:rPr lang="en-GB" sz="1800" noProof="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 other diagnostic aspects, please refer to </a:t>
            </a:r>
            <a:r>
              <a:rPr lang="en-GB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Appendix C</a:t>
            </a: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GB" sz="1800" noProof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egnaposto piè di pagina 7">
            <a:extLst>
              <a:ext uri="{FF2B5EF4-FFF2-40B4-BE49-F238E27FC236}">
                <a16:creationId xmlns:a16="http://schemas.microsoft.com/office/drawing/2014/main" id="{4FAB3D94-B719-5889-8395-CE235C27B2EA}"/>
              </a:ext>
            </a:extLst>
          </p:cNvPr>
          <p:cNvSpPr txBox="1">
            <a:spLocks/>
          </p:cNvSpPr>
          <p:nvPr/>
        </p:nvSpPr>
        <p:spPr>
          <a:xfrm>
            <a:off x="8090892" y="58032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JET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scheme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for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poloidal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section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diagnostics</a:t>
            </a:r>
            <a:endParaRPr lang="it-IT" sz="14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37E05A3A-CE5C-872B-99E4-43ACB3A4B615}"/>
              </a:ext>
            </a:extLst>
          </p:cNvPr>
          <p:cNvGrpSpPr/>
          <p:nvPr/>
        </p:nvGrpSpPr>
        <p:grpSpPr>
          <a:xfrm>
            <a:off x="6601430" y="2427268"/>
            <a:ext cx="2183342" cy="2404653"/>
            <a:chOff x="6483801" y="2781272"/>
            <a:chExt cx="2183342" cy="2404653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09B25FDD-8008-0D31-B472-62904D21CBD7}"/>
                </a:ext>
              </a:extLst>
            </p:cNvPr>
            <p:cNvSpPr/>
            <p:nvPr/>
          </p:nvSpPr>
          <p:spPr>
            <a:xfrm>
              <a:off x="6483801" y="2781272"/>
              <a:ext cx="1656834" cy="24046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5BB8462A-4151-0698-2C07-C9B3962A4EAE}"/>
                </a:ext>
              </a:extLst>
            </p:cNvPr>
            <p:cNvSpPr/>
            <p:nvPr/>
          </p:nvSpPr>
          <p:spPr>
            <a:xfrm>
              <a:off x="6633654" y="2893251"/>
              <a:ext cx="76200" cy="8382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noProof="0" dirty="0"/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5EA4A2DC-D4AA-1C63-E55A-21EAC9837E37}"/>
                </a:ext>
              </a:extLst>
            </p:cNvPr>
            <p:cNvSpPr txBox="1"/>
            <p:nvPr/>
          </p:nvSpPr>
          <p:spPr>
            <a:xfrm>
              <a:off x="6816781" y="2781273"/>
              <a:ext cx="174151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noProof="0" dirty="0">
                  <a:latin typeface="Cambria" panose="02040503050406030204" pitchFamily="18" charset="0"/>
                  <a:ea typeface="Cambria" panose="02040503050406030204" pitchFamily="18" charset="0"/>
                </a:rPr>
                <a:t>Pick Up Coils</a:t>
              </a:r>
            </a:p>
          </p:txBody>
        </p:sp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BB00C94A-1A47-9D9E-B025-4F0D43208B47}"/>
                </a:ext>
              </a:extLst>
            </p:cNvPr>
            <p:cNvSpPr/>
            <p:nvPr/>
          </p:nvSpPr>
          <p:spPr>
            <a:xfrm>
              <a:off x="6637839" y="3264109"/>
              <a:ext cx="76200" cy="83820"/>
            </a:xfrm>
            <a:prstGeom prst="rect">
              <a:avLst/>
            </a:prstGeom>
            <a:solidFill>
              <a:srgbClr val="76AC2E"/>
            </a:solidFill>
            <a:ln>
              <a:solidFill>
                <a:srgbClr val="76AC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noProof="0" dirty="0"/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08D85C9C-538C-A24A-4A23-325643ACBCFD}"/>
                </a:ext>
              </a:extLst>
            </p:cNvPr>
            <p:cNvSpPr txBox="1"/>
            <p:nvPr/>
          </p:nvSpPr>
          <p:spPr>
            <a:xfrm>
              <a:off x="6816781" y="3110221"/>
              <a:ext cx="14648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noProof="0" dirty="0">
                  <a:latin typeface="Cambria" panose="02040503050406030204" pitchFamily="18" charset="0"/>
                  <a:ea typeface="Cambria" panose="02040503050406030204" pitchFamily="18" charset="0"/>
                </a:rPr>
                <a:t>Flux Loops</a:t>
              </a:r>
            </a:p>
          </p:txBody>
        </p:sp>
        <p:grpSp>
          <p:nvGrpSpPr>
            <p:cNvPr id="21" name="Gruppo 20">
              <a:extLst>
                <a:ext uri="{FF2B5EF4-FFF2-40B4-BE49-F238E27FC236}">
                  <a16:creationId xmlns:a16="http://schemas.microsoft.com/office/drawing/2014/main" id="{8A91D098-C54C-2959-511E-F2B883C9E7B3}"/>
                </a:ext>
              </a:extLst>
            </p:cNvPr>
            <p:cNvGrpSpPr/>
            <p:nvPr/>
          </p:nvGrpSpPr>
          <p:grpSpPr>
            <a:xfrm>
              <a:off x="6546412" y="3439169"/>
              <a:ext cx="1848035" cy="307777"/>
              <a:chOff x="1065285" y="5890059"/>
              <a:chExt cx="1848035" cy="307777"/>
            </a:xfrm>
          </p:grpSpPr>
          <p:cxnSp>
            <p:nvCxnSpPr>
              <p:cNvPr id="35" name="Connettore diritto 34">
                <a:extLst>
                  <a:ext uri="{FF2B5EF4-FFF2-40B4-BE49-F238E27FC236}">
                    <a16:creationId xmlns:a16="http://schemas.microsoft.com/office/drawing/2014/main" id="{348A9276-24F5-E4D7-D627-F427D2A8BF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65285" y="6062729"/>
                <a:ext cx="23097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D29ADC21-2C00-79DA-24EE-BFEB229F6518}"/>
                  </a:ext>
                </a:extLst>
              </p:cNvPr>
              <p:cNvSpPr txBox="1"/>
              <p:nvPr/>
            </p:nvSpPr>
            <p:spPr>
              <a:xfrm>
                <a:off x="1335654" y="5890059"/>
                <a:ext cx="15776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Saddle Loops</a:t>
                </a:r>
              </a:p>
            </p:txBody>
          </p:sp>
        </p:grpSp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3A504F9F-5A60-FAAE-E85B-A7BCF8AE1B8C}"/>
                </a:ext>
              </a:extLst>
            </p:cNvPr>
            <p:cNvGrpSpPr/>
            <p:nvPr/>
          </p:nvGrpSpPr>
          <p:grpSpPr>
            <a:xfrm>
              <a:off x="6546412" y="3760712"/>
              <a:ext cx="2120731" cy="307777"/>
              <a:chOff x="1072905" y="5413526"/>
              <a:chExt cx="2120731" cy="307777"/>
            </a:xfrm>
          </p:grpSpPr>
          <p:cxnSp>
            <p:nvCxnSpPr>
              <p:cNvPr id="33" name="Connettore diritto 32">
                <a:extLst>
                  <a:ext uri="{FF2B5EF4-FFF2-40B4-BE49-F238E27FC236}">
                    <a16:creationId xmlns:a16="http://schemas.microsoft.com/office/drawing/2014/main" id="{ACD5A5B8-3676-AE3B-08BE-EEE7CF41DB4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72905" y="5572775"/>
                <a:ext cx="230400" cy="0"/>
              </a:xfrm>
              <a:prstGeom prst="line">
                <a:avLst/>
              </a:prstGeom>
              <a:ln>
                <a:solidFill>
                  <a:srgbClr val="AE324A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ADDB04F6-7A10-DFCD-A9F9-FA218F3141C3}"/>
                  </a:ext>
                </a:extLst>
              </p:cNvPr>
              <p:cNvSpPr txBox="1"/>
              <p:nvPr/>
            </p:nvSpPr>
            <p:spPr>
              <a:xfrm>
                <a:off x="1343274" y="5413526"/>
                <a:ext cx="18503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Thomson Scattering</a:t>
                </a:r>
              </a:p>
            </p:txBody>
          </p:sp>
        </p:grpSp>
        <p:grpSp>
          <p:nvGrpSpPr>
            <p:cNvPr id="23" name="Gruppo 22">
              <a:extLst>
                <a:ext uri="{FF2B5EF4-FFF2-40B4-BE49-F238E27FC236}">
                  <a16:creationId xmlns:a16="http://schemas.microsoft.com/office/drawing/2014/main" id="{369E351E-738D-CFAA-D5AE-74F5891DA1A1}"/>
                </a:ext>
              </a:extLst>
            </p:cNvPr>
            <p:cNvGrpSpPr/>
            <p:nvPr/>
          </p:nvGrpSpPr>
          <p:grpSpPr>
            <a:xfrm>
              <a:off x="6577831" y="4024457"/>
              <a:ext cx="1912109" cy="523220"/>
              <a:chOff x="1120704" y="4771444"/>
              <a:chExt cx="1912109" cy="523220"/>
            </a:xfrm>
          </p:grpSpPr>
          <p:cxnSp>
            <p:nvCxnSpPr>
              <p:cNvPr id="31" name="Connettore diritto 30">
                <a:extLst>
                  <a:ext uri="{FF2B5EF4-FFF2-40B4-BE49-F238E27FC236}">
                    <a16:creationId xmlns:a16="http://schemas.microsoft.com/office/drawing/2014/main" id="{90D53275-5BB4-6D2D-AA4A-651E9C8060D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20704" y="4961573"/>
                <a:ext cx="230400" cy="0"/>
              </a:xfrm>
              <a:prstGeom prst="line">
                <a:avLst/>
              </a:prstGeom>
              <a:ln>
                <a:solidFill>
                  <a:srgbClr val="A5A5A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CasellaDiTesto 31">
                <a:extLst>
                  <a:ext uri="{FF2B5EF4-FFF2-40B4-BE49-F238E27FC236}">
                    <a16:creationId xmlns:a16="http://schemas.microsoft.com/office/drawing/2014/main" id="{76FC5E08-BB20-4B8C-36C3-E3576EF1E0B3}"/>
                  </a:ext>
                </a:extLst>
              </p:cNvPr>
              <p:cNvSpPr txBox="1"/>
              <p:nvPr/>
            </p:nvSpPr>
            <p:spPr>
              <a:xfrm>
                <a:off x="1359654" y="4771444"/>
                <a:ext cx="16731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Interferometer-</a:t>
                </a:r>
              </a:p>
              <a:p>
                <a:r>
                  <a:rPr lang="en-GB" sz="1400" noProof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Polarimeter</a:t>
                </a:r>
              </a:p>
            </p:txBody>
          </p:sp>
        </p:grpSp>
        <p:cxnSp>
          <p:nvCxnSpPr>
            <p:cNvPr id="24" name="Connettore 2 23">
              <a:extLst>
                <a:ext uri="{FF2B5EF4-FFF2-40B4-BE49-F238E27FC236}">
                  <a16:creationId xmlns:a16="http://schemas.microsoft.com/office/drawing/2014/main" id="{38765D12-C574-0276-1C08-50E73CA43E4A}"/>
                </a:ext>
              </a:extLst>
            </p:cNvPr>
            <p:cNvCxnSpPr/>
            <p:nvPr/>
          </p:nvCxnSpPr>
          <p:spPr>
            <a:xfrm flipV="1">
              <a:off x="6787406" y="4565755"/>
              <a:ext cx="0" cy="42545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2 24">
              <a:extLst>
                <a:ext uri="{FF2B5EF4-FFF2-40B4-BE49-F238E27FC236}">
                  <a16:creationId xmlns:a16="http://schemas.microsoft.com/office/drawing/2014/main" id="{105600C8-5D55-E061-ACCD-A9D49CF9FE20}"/>
                </a:ext>
              </a:extLst>
            </p:cNvPr>
            <p:cNvCxnSpPr>
              <a:cxnSpLocks/>
            </p:cNvCxnSpPr>
            <p:nvPr/>
          </p:nvCxnSpPr>
          <p:spPr>
            <a:xfrm>
              <a:off x="6723906" y="4953105"/>
              <a:ext cx="3937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311A45D3-BAE3-3EBF-EB2B-05BE3B444F8F}"/>
                </a:ext>
              </a:extLst>
            </p:cNvPr>
            <p:cNvSpPr/>
            <p:nvPr/>
          </p:nvSpPr>
          <p:spPr>
            <a:xfrm>
              <a:off x="6730182" y="4892663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Segno di moltiplicazione 26">
              <a:extLst>
                <a:ext uri="{FF2B5EF4-FFF2-40B4-BE49-F238E27FC236}">
                  <a16:creationId xmlns:a16="http://schemas.microsoft.com/office/drawing/2014/main" id="{B9103203-D1E9-D87A-B250-9F2BFAA84A34}"/>
                </a:ext>
              </a:extLst>
            </p:cNvPr>
            <p:cNvSpPr/>
            <p:nvPr/>
          </p:nvSpPr>
          <p:spPr>
            <a:xfrm>
              <a:off x="6733406" y="4898707"/>
              <a:ext cx="108000" cy="10800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AE19016D-C297-B2A9-4E41-CE9849D33E20}"/>
                </a:ext>
              </a:extLst>
            </p:cNvPr>
            <p:cNvSpPr txBox="1"/>
            <p:nvPr/>
          </p:nvSpPr>
          <p:spPr>
            <a:xfrm>
              <a:off x="6583070" y="4451004"/>
              <a:ext cx="1447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noProof="0" dirty="0"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E60372D2-BC4A-0C37-8C03-418F7BB61273}"/>
                </a:ext>
              </a:extLst>
            </p:cNvPr>
            <p:cNvSpPr txBox="1"/>
            <p:nvPr/>
          </p:nvSpPr>
          <p:spPr>
            <a:xfrm>
              <a:off x="7045216" y="4869858"/>
              <a:ext cx="1447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noProof="0" dirty="0">
                  <a:latin typeface="Cambria" panose="02040503050406030204" pitchFamily="18" charset="0"/>
                  <a:ea typeface="Cambria" panose="02040503050406030204" pitchFamily="18" charset="0"/>
                </a:rPr>
                <a:t>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asellaDiTesto 29">
                  <a:extLst>
                    <a:ext uri="{FF2B5EF4-FFF2-40B4-BE49-F238E27FC236}">
                      <a16:creationId xmlns:a16="http://schemas.microsoft.com/office/drawing/2014/main" id="{0EABC61B-DB79-762A-822A-C1BEA18C5768}"/>
                    </a:ext>
                  </a:extLst>
                </p:cNvPr>
                <p:cNvSpPr txBox="1"/>
                <p:nvPr/>
              </p:nvSpPr>
              <p:spPr>
                <a:xfrm>
                  <a:off x="6556268" y="4849692"/>
                  <a:ext cx="14478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1100" b="0" i="1" noProof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lang="en-GB" sz="1100" noProof="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3" name="CasellaDiTesto 22">
                  <a:extLst>
                    <a:ext uri="{FF2B5EF4-FFF2-40B4-BE49-F238E27FC236}">
                      <a16:creationId xmlns:a16="http://schemas.microsoft.com/office/drawing/2014/main" id="{4099F542-B44E-0D06-46FA-E1CD05B44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6268" y="4849692"/>
                  <a:ext cx="144780" cy="261610"/>
                </a:xfrm>
                <a:prstGeom prst="rect">
                  <a:avLst/>
                </a:prstGeom>
                <a:blipFill>
                  <a:blip r:embed="rId3"/>
                  <a:stretch>
                    <a:fillRect r="-62500" b="-69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8720928E-411B-0B63-E7C9-B3ACC0D9E260}"/>
              </a:ext>
            </a:extLst>
          </p:cNvPr>
          <p:cNvSpPr txBox="1">
            <a:spLocks/>
          </p:cNvSpPr>
          <p:nvPr/>
        </p:nvSpPr>
        <p:spPr>
          <a:xfrm>
            <a:off x="188239" y="825599"/>
            <a:ext cx="8023268" cy="39607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</a:t>
            </a:r>
            <a:r>
              <a:rPr lang="en-GB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Joint European Torus </a:t>
            </a: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(JET), in operation between </a:t>
            </a:r>
            <a:r>
              <a:rPr lang="en-GB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1983-2023</a:t>
            </a: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has been an important European tokamak experiment. The most relevant tokamak in the last 40 years with several research achievements and fundamental </a:t>
            </a:r>
            <a:r>
              <a:rPr lang="en-GB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support for the design of ITER</a:t>
            </a:r>
            <a:r>
              <a:rPr lang="en-GB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  </a:t>
            </a:r>
            <a:endParaRPr lang="en-GB" sz="1800" noProof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307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5502B-C426-BE4C-B99B-2E224BDC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EBAAE36-A87A-901C-71CF-61B9CE09BDCF}"/>
              </a:ext>
            </a:extLst>
          </p:cNvPr>
          <p:cNvSpPr/>
          <p:nvPr/>
        </p:nvSpPr>
        <p:spPr>
          <a:xfrm>
            <a:off x="434715" y="1"/>
            <a:ext cx="209861" cy="58477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8DD00AD-1FD2-CBEA-B686-CC14A04B60F8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8832E38-C753-48D5-4876-2475E35BA9E0}"/>
              </a:ext>
            </a:extLst>
          </p:cNvPr>
          <p:cNvSpPr txBox="1"/>
          <p:nvPr/>
        </p:nvSpPr>
        <p:spPr>
          <a:xfrm>
            <a:off x="644576" y="96558"/>
            <a:ext cx="11311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Method Benchmarking: A comparison with EFTF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DBF865-2F05-BAA0-E925-45C8E65B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FAE46A-493D-2A67-E2C7-2627C0C9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21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80B356B-BCF3-7CEC-BCA2-7ADAF29778EC}"/>
              </a:ext>
            </a:extLst>
          </p:cNvPr>
          <p:cNvSpPr txBox="1">
            <a:spLocks/>
          </p:cNvSpPr>
          <p:nvPr/>
        </p:nvSpPr>
        <p:spPr>
          <a:xfrm>
            <a:off x="341183" y="881014"/>
            <a:ext cx="11509634" cy="1985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validate the methodology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we need, at first, to demonstrate that the plasma quantities obtained are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solution of Grad- </a:t>
            </a:r>
            <a:r>
              <a:rPr lang="en-GB" sz="2000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Shafranov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equation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To do so, we made a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comparison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with the error on Grad-Shafranov equation made by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EFIT/EFTF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reconstruction.</a:t>
            </a:r>
          </a:p>
          <a:p>
            <a:pPr marL="342900" indent="-342900"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EFTF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algorithm for equilibrium reconstruction at JET [10-11] that uses not only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external diagnostics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also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Faraday rotation from polarimeter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pressure from Thomson Scattering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 is a measurement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polynomial fitter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(uses tensioned splines with 9 knots)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equilibrium reconstruction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endParaRPr lang="en-GB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1AD3C639-FE7E-B182-112D-232FFF527E19}"/>
                  </a:ext>
                </a:extLst>
              </p:cNvPr>
              <p:cNvSpPr txBox="1"/>
              <p:nvPr/>
            </p:nvSpPr>
            <p:spPr>
              <a:xfrm>
                <a:off x="5753100" y="3156807"/>
                <a:ext cx="4229100" cy="765594"/>
              </a:xfrm>
              <a:prstGeom prst="rect">
                <a:avLst/>
              </a:prstGeom>
              <a:noFill/>
              <a:ln>
                <a:solidFill>
                  <a:srgbClr val="FE695D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it-IT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p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it-IT" i="0">
                          <a:latin typeface="Cambria Math" panose="02040503050406030204" pitchFamily="18" charset="0"/>
                        </a:rPr>
                        <m:t>= −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it-IT" i="0">
                              <a:latin typeface="Cambria Math" panose="02040503050406030204" pitchFamily="18" charset="0"/>
                            </a:rPr>
                            <m:t>p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sub>
                              </m:s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it-IT" i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it-IT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it-IT" i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1AD3C639-FE7E-B182-112D-232FFF527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100" y="3156807"/>
                <a:ext cx="4229100" cy="7655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E695D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egnaposto piè di pagina 7">
            <a:extLst>
              <a:ext uri="{FF2B5EF4-FFF2-40B4-BE49-F238E27FC236}">
                <a16:creationId xmlns:a16="http://schemas.microsoft.com/office/drawing/2014/main" id="{22BB2F4A-CB2F-C195-4090-8B84A55FD1F3}"/>
              </a:ext>
            </a:extLst>
          </p:cNvPr>
          <p:cNvSpPr txBox="1">
            <a:spLocks/>
          </p:cNvSpPr>
          <p:nvPr/>
        </p:nvSpPr>
        <p:spPr>
          <a:xfrm>
            <a:off x="118317" y="59708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Reconstruction 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Error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on Grad-</a:t>
            </a:r>
            <a:r>
              <a:rPr lang="it-IT" sz="1400" i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Shafranov</a:t>
            </a:r>
            <a:r>
              <a:rPr lang="it-IT" sz="14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Equation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2822D30F-AAD8-DD5B-0302-5F277EAC0EE8}"/>
              </a:ext>
            </a:extLst>
          </p:cNvPr>
          <p:cNvGrpSpPr/>
          <p:nvPr/>
        </p:nvGrpSpPr>
        <p:grpSpPr>
          <a:xfrm>
            <a:off x="434715" y="2811122"/>
            <a:ext cx="3237546" cy="3165864"/>
            <a:chOff x="3571978" y="2753923"/>
            <a:chExt cx="3237546" cy="3165864"/>
          </a:xfrm>
        </p:grpSpPr>
        <p:pic>
          <p:nvPicPr>
            <p:cNvPr id="16" name="Immagine 15" descr="Immagine che contiene testo, diagramma, linea, schermata&#10;&#10;Il contenuto generato dall'IA potrebbe non essere corretto.">
              <a:extLst>
                <a:ext uri="{FF2B5EF4-FFF2-40B4-BE49-F238E27FC236}">
                  <a16:creationId xmlns:a16="http://schemas.microsoft.com/office/drawing/2014/main" id="{44BD8DE2-AFB5-959E-D405-3B23462BC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342" t="4005" r="7954"/>
            <a:stretch>
              <a:fillRect/>
            </a:stretch>
          </p:blipFill>
          <p:spPr>
            <a:xfrm>
              <a:off x="3571978" y="2753923"/>
              <a:ext cx="3237546" cy="3165864"/>
            </a:xfrm>
            <a:prstGeom prst="rect">
              <a:avLst/>
            </a:prstGeom>
          </p:spPr>
        </p:pic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93798512-98C5-5457-B96F-EA7CBD46D6A9}"/>
                </a:ext>
              </a:extLst>
            </p:cNvPr>
            <p:cNvSpPr txBox="1"/>
            <p:nvPr/>
          </p:nvSpPr>
          <p:spPr>
            <a:xfrm>
              <a:off x="4603532" y="2884165"/>
              <a:ext cx="709448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100" dirty="0"/>
                <a:t>EFTF</a:t>
              </a:r>
            </a:p>
            <a:p>
              <a:r>
                <a:rPr lang="en-GB" sz="1100" dirty="0"/>
                <a:t>PINN</a:t>
              </a:r>
            </a:p>
          </p:txBody>
        </p:sp>
      </p:grp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43EC81-FDF3-DD99-078E-D472630980B6}"/>
              </a:ext>
            </a:extLst>
          </p:cNvPr>
          <p:cNvSpPr txBox="1">
            <a:spLocks/>
          </p:cNvSpPr>
          <p:nvPr/>
        </p:nvSpPr>
        <p:spPr>
          <a:xfrm>
            <a:off x="3895127" y="4439147"/>
            <a:ext cx="7955690" cy="2036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not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directly predict, for example, density and temperature field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PINNs algorithm can be extended predicting other quantities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(if data are available and at least an incomplete physical model is known).</a:t>
            </a:r>
          </a:p>
        </p:txBody>
      </p:sp>
    </p:spTree>
    <p:extLst>
      <p:ext uri="{BB962C8B-B14F-4D97-AF65-F5344CB8AC3E}">
        <p14:creationId xmlns:p14="http://schemas.microsoft.com/office/powerpoint/2010/main" val="1152782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5CB29-3733-9400-54AC-4ADC50A41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987B491-3FD3-1CE4-5B96-AB4A588FB443}"/>
              </a:ext>
            </a:extLst>
          </p:cNvPr>
          <p:cNvSpPr/>
          <p:nvPr/>
        </p:nvSpPr>
        <p:spPr>
          <a:xfrm>
            <a:off x="434715" y="0"/>
            <a:ext cx="209861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DC45CCB-D42B-DBCA-59BE-0F27A0988E9E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D48FF3A-88A1-5DE4-39BD-2A5B0634A795}"/>
              </a:ext>
            </a:extLst>
          </p:cNvPr>
          <p:cNvSpPr txBox="1"/>
          <p:nvPr/>
        </p:nvSpPr>
        <p:spPr>
          <a:xfrm>
            <a:off x="644576" y="88220"/>
            <a:ext cx="11311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Method Validation: Ablation Tests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BFFE1D-003B-3EC4-1FD2-EE3E8756C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8D0EFC-744F-64DE-47D1-CF9D63EFC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22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3BE083-1102-E8CB-5B20-4E098E87A489}"/>
              </a:ext>
            </a:extLst>
          </p:cNvPr>
          <p:cNvSpPr txBox="1">
            <a:spLocks/>
          </p:cNvSpPr>
          <p:nvPr/>
        </p:nvSpPr>
        <p:spPr>
          <a:xfrm>
            <a:off x="432048" y="985382"/>
            <a:ext cx="11496600" cy="895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validate the multi-diagnostic PINN algorithm an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ablation test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has been conducted: the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aim is to evaluate the reconstruction performances of the ablated diagnostic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D590B8B0-C935-F2A7-B119-E3633295F7FF}"/>
              </a:ext>
            </a:extLst>
          </p:cNvPr>
          <p:cNvGrpSpPr/>
          <p:nvPr/>
        </p:nvGrpSpPr>
        <p:grpSpPr>
          <a:xfrm>
            <a:off x="2154028" y="1700015"/>
            <a:ext cx="8713841" cy="4656335"/>
            <a:chOff x="0" y="1849671"/>
            <a:chExt cx="8713841" cy="4656335"/>
          </a:xfrm>
        </p:grpSpPr>
        <p:pic>
          <p:nvPicPr>
            <p:cNvPr id="19" name="Immagine 18" descr="Immagine che contiene testo, diagramma, linea, Carattere&#10;&#10;Il contenuto generato dall'IA potrebbe non essere corretto.">
              <a:extLst>
                <a:ext uri="{FF2B5EF4-FFF2-40B4-BE49-F238E27FC236}">
                  <a16:creationId xmlns:a16="http://schemas.microsoft.com/office/drawing/2014/main" id="{C4555F60-DCD0-E74C-CB51-02AC2F46B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40" t="50767" r="70730" b="2173"/>
            <a:stretch>
              <a:fillRect/>
            </a:stretch>
          </p:blipFill>
          <p:spPr>
            <a:xfrm>
              <a:off x="0" y="4068842"/>
              <a:ext cx="2506717" cy="2437164"/>
            </a:xfrm>
            <a:prstGeom prst="rect">
              <a:avLst/>
            </a:prstGeom>
          </p:spPr>
        </p:pic>
        <p:pic>
          <p:nvPicPr>
            <p:cNvPr id="20" name="Immagine 19" descr="Immagine che contiene testo, diagramma, linea, Carattere&#10;&#10;Il contenuto generato dall'IA potrebbe non essere corretto.">
              <a:extLst>
                <a:ext uri="{FF2B5EF4-FFF2-40B4-BE49-F238E27FC236}">
                  <a16:creationId xmlns:a16="http://schemas.microsoft.com/office/drawing/2014/main" id="{D8068C27-DA79-C5C0-9804-335D6F8F3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75" t="5037" r="70095" b="50079"/>
            <a:stretch>
              <a:fillRect/>
            </a:stretch>
          </p:blipFill>
          <p:spPr>
            <a:xfrm>
              <a:off x="0" y="1849671"/>
              <a:ext cx="2632841" cy="2252069"/>
            </a:xfrm>
            <a:prstGeom prst="rect">
              <a:avLst/>
            </a:prstGeom>
          </p:spPr>
        </p:pic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2DC11507-0B3B-30A2-731D-88748414F78C}"/>
                </a:ext>
              </a:extLst>
            </p:cNvPr>
            <p:cNvSpPr txBox="1"/>
            <p:nvPr/>
          </p:nvSpPr>
          <p:spPr>
            <a:xfrm>
              <a:off x="6667772" y="4438991"/>
              <a:ext cx="1106722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6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ρ = 99.98%</a:t>
              </a:r>
              <a:endParaRPr lang="en-GB" sz="1600" noProof="0" dirty="0"/>
            </a:p>
          </p:txBody>
        </p:sp>
        <p:pic>
          <p:nvPicPr>
            <p:cNvPr id="22" name="Immagine 21" descr="Immagine che contiene testo, diagramma, linea, Carattere&#10;&#10;Il contenuto generato dall'IA potrebbe non essere corretto.">
              <a:extLst>
                <a:ext uri="{FF2B5EF4-FFF2-40B4-BE49-F238E27FC236}">
                  <a16:creationId xmlns:a16="http://schemas.microsoft.com/office/drawing/2014/main" id="{F3367AAC-D748-0D52-3D70-D561ED867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04" t="5037" r="1447" b="50079"/>
            <a:stretch>
              <a:fillRect/>
            </a:stretch>
          </p:blipFill>
          <p:spPr>
            <a:xfrm>
              <a:off x="2632841" y="1849671"/>
              <a:ext cx="6081000" cy="2252069"/>
            </a:xfrm>
            <a:prstGeom prst="rect">
              <a:avLst/>
            </a:prstGeom>
          </p:spPr>
        </p:pic>
        <p:pic>
          <p:nvPicPr>
            <p:cNvPr id="23" name="Immagine 22" descr="Immagine che contiene testo, diagramma, linea, Carattere&#10;&#10;Il contenuto generato dall'IA potrebbe non essere corretto.">
              <a:extLst>
                <a:ext uri="{FF2B5EF4-FFF2-40B4-BE49-F238E27FC236}">
                  <a16:creationId xmlns:a16="http://schemas.microsoft.com/office/drawing/2014/main" id="{D340129F-DAAE-E75A-ACDD-B00A64BBA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65" t="50767" r="8001" b="2173"/>
            <a:stretch>
              <a:fillRect/>
            </a:stretch>
          </p:blipFill>
          <p:spPr>
            <a:xfrm>
              <a:off x="2506717" y="4068842"/>
              <a:ext cx="5391983" cy="243716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CasellaDiTesto 23">
                  <a:extLst>
                    <a:ext uri="{FF2B5EF4-FFF2-40B4-BE49-F238E27FC236}">
                      <a16:creationId xmlns:a16="http://schemas.microsoft.com/office/drawing/2014/main" id="{F3C7F1B9-F70F-84B6-35F5-57E634189338}"/>
                    </a:ext>
                  </a:extLst>
                </p:cNvPr>
                <p:cNvSpPr txBox="1"/>
                <p:nvPr/>
              </p:nvSpPr>
              <p:spPr>
                <a:xfrm>
                  <a:off x="618678" y="2088424"/>
                  <a:ext cx="1071062" cy="21544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it-IT" sz="1400" b="0" i="1" smtClean="0">
                            <a:latin typeface="Cambria Math" panose="02040503050406030204" pitchFamily="18" charset="0"/>
                          </a:rPr>
                          <m:t>=98.36%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0" name="CasellaDiTesto 9">
                  <a:extLst>
                    <a:ext uri="{FF2B5EF4-FFF2-40B4-BE49-F238E27FC236}">
                      <a16:creationId xmlns:a16="http://schemas.microsoft.com/office/drawing/2014/main" id="{75541A84-00FC-5FBE-5675-181C7E35DB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678" y="2088424"/>
                  <a:ext cx="1071062" cy="215444"/>
                </a:xfrm>
                <a:prstGeom prst="rect">
                  <a:avLst/>
                </a:prstGeom>
                <a:blipFill>
                  <a:blip r:embed="rId4"/>
                  <a:stretch>
                    <a:fillRect l="-2809" r="-2809" b="-8108"/>
                  </a:stretch>
                </a:blipFill>
                <a:ln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CasellaDiTesto 24">
                  <a:extLst>
                    <a:ext uri="{FF2B5EF4-FFF2-40B4-BE49-F238E27FC236}">
                      <a16:creationId xmlns:a16="http://schemas.microsoft.com/office/drawing/2014/main" id="{AA4C3B86-2AAF-21A8-2805-BBB432E1BBE7}"/>
                    </a:ext>
                  </a:extLst>
                </p:cNvPr>
                <p:cNvSpPr txBox="1"/>
                <p:nvPr/>
              </p:nvSpPr>
              <p:spPr>
                <a:xfrm>
                  <a:off x="3297143" y="3321278"/>
                  <a:ext cx="1071062" cy="21544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it-IT" sz="1400" b="0" i="1" smtClean="0">
                            <a:latin typeface="Cambria Math" panose="02040503050406030204" pitchFamily="18" charset="0"/>
                          </a:rPr>
                          <m:t>=99.01%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1" name="CasellaDiTesto 10">
                  <a:extLst>
                    <a:ext uri="{FF2B5EF4-FFF2-40B4-BE49-F238E27FC236}">
                      <a16:creationId xmlns:a16="http://schemas.microsoft.com/office/drawing/2014/main" id="{1F53A657-EC30-DAC3-8573-D65395472B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7143" y="3321278"/>
                  <a:ext cx="1071062" cy="215444"/>
                </a:xfrm>
                <a:prstGeom prst="rect">
                  <a:avLst/>
                </a:prstGeom>
                <a:blipFill>
                  <a:blip r:embed="rId5"/>
                  <a:stretch>
                    <a:fillRect l="-2809" r="-2247" b="-8108"/>
                  </a:stretch>
                </a:blipFill>
                <a:ln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asellaDiTesto 25">
                  <a:extLst>
                    <a:ext uri="{FF2B5EF4-FFF2-40B4-BE49-F238E27FC236}">
                      <a16:creationId xmlns:a16="http://schemas.microsoft.com/office/drawing/2014/main" id="{8D96F9BE-F002-6F12-7B11-BA6F7A73E4CB}"/>
                    </a:ext>
                  </a:extLst>
                </p:cNvPr>
                <p:cNvSpPr txBox="1"/>
                <p:nvPr/>
              </p:nvSpPr>
              <p:spPr>
                <a:xfrm>
                  <a:off x="618678" y="5755893"/>
                  <a:ext cx="1071062" cy="21544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it-IT" sz="1400" b="0" i="1" smtClean="0">
                            <a:latin typeface="Cambria Math" panose="02040503050406030204" pitchFamily="18" charset="0"/>
                          </a:rPr>
                          <m:t>=92.18%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2" name="CasellaDiTesto 11">
                  <a:extLst>
                    <a:ext uri="{FF2B5EF4-FFF2-40B4-BE49-F238E27FC236}">
                      <a16:creationId xmlns:a16="http://schemas.microsoft.com/office/drawing/2014/main" id="{7E35F034-F2F2-62ED-AAB6-D33BE6A84B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678" y="5755893"/>
                  <a:ext cx="1071062" cy="215444"/>
                </a:xfrm>
                <a:prstGeom prst="rect">
                  <a:avLst/>
                </a:prstGeom>
                <a:blipFill>
                  <a:blip r:embed="rId6"/>
                  <a:stretch>
                    <a:fillRect l="-2809" r="-2809" b="-7895"/>
                  </a:stretch>
                </a:blipFill>
                <a:ln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asellaDiTesto 26">
                  <a:extLst>
                    <a:ext uri="{FF2B5EF4-FFF2-40B4-BE49-F238E27FC236}">
                      <a16:creationId xmlns:a16="http://schemas.microsoft.com/office/drawing/2014/main" id="{D97699A2-7E0E-C79F-4C8C-630364C4DA9E}"/>
                    </a:ext>
                  </a:extLst>
                </p:cNvPr>
                <p:cNvSpPr txBox="1"/>
                <p:nvPr/>
              </p:nvSpPr>
              <p:spPr>
                <a:xfrm>
                  <a:off x="3832674" y="5725145"/>
                  <a:ext cx="1071062" cy="21544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it-IT" sz="1400" b="0" i="1" smtClean="0">
                            <a:latin typeface="Cambria Math" panose="02040503050406030204" pitchFamily="18" charset="0"/>
                          </a:rPr>
                          <m:t>=99.55%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6" name="CasellaDiTesto 15">
                  <a:extLst>
                    <a:ext uri="{FF2B5EF4-FFF2-40B4-BE49-F238E27FC236}">
                      <a16:creationId xmlns:a16="http://schemas.microsoft.com/office/drawing/2014/main" id="{7C1CE6EC-7684-BE4C-7A37-B09899F438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2674" y="5725145"/>
                  <a:ext cx="1071062" cy="215444"/>
                </a:xfrm>
                <a:prstGeom prst="rect">
                  <a:avLst/>
                </a:prstGeom>
                <a:blipFill>
                  <a:blip r:embed="rId7"/>
                  <a:stretch>
                    <a:fillRect l="-2825" r="-3390" b="-7895"/>
                  </a:stretch>
                </a:blipFill>
                <a:ln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asellaDiTesto 27">
                  <a:extLst>
                    <a:ext uri="{FF2B5EF4-FFF2-40B4-BE49-F238E27FC236}">
                      <a16:creationId xmlns:a16="http://schemas.microsoft.com/office/drawing/2014/main" id="{5C68FC0B-97ED-172C-C02D-2787550FEAED}"/>
                    </a:ext>
                  </a:extLst>
                </p:cNvPr>
                <p:cNvSpPr txBox="1"/>
                <p:nvPr/>
              </p:nvSpPr>
              <p:spPr>
                <a:xfrm>
                  <a:off x="5781291" y="5725145"/>
                  <a:ext cx="1071062" cy="215444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it-IT" sz="1400" b="0" i="1" smtClean="0">
                            <a:latin typeface="Cambria Math" panose="02040503050406030204" pitchFamily="18" charset="0"/>
                          </a:rPr>
                          <m:t>=97.73%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7" name="CasellaDiTesto 16">
                  <a:extLst>
                    <a:ext uri="{FF2B5EF4-FFF2-40B4-BE49-F238E27FC236}">
                      <a16:creationId xmlns:a16="http://schemas.microsoft.com/office/drawing/2014/main" id="{EF268D64-1C4E-A320-8D37-498AA6A89B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81291" y="5725145"/>
                  <a:ext cx="1071062" cy="215444"/>
                </a:xfrm>
                <a:prstGeom prst="rect">
                  <a:avLst/>
                </a:prstGeom>
                <a:blipFill>
                  <a:blip r:embed="rId8"/>
                  <a:stretch>
                    <a:fillRect l="-2809" r="-2809" b="-7895"/>
                  </a:stretch>
                </a:blipFill>
                <a:ln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6E2ECE7-E2BA-3A3D-85C2-7E32AC4A3405}"/>
              </a:ext>
            </a:extLst>
          </p:cNvPr>
          <p:cNvSpPr txBox="1"/>
          <p:nvPr/>
        </p:nvSpPr>
        <p:spPr>
          <a:xfrm>
            <a:off x="2545932" y="1578424"/>
            <a:ext cx="23670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Pick Up Coils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4A27EE9-D946-45AE-865F-8DBD0FC15510}"/>
              </a:ext>
            </a:extLst>
          </p:cNvPr>
          <p:cNvSpPr txBox="1"/>
          <p:nvPr/>
        </p:nvSpPr>
        <p:spPr>
          <a:xfrm>
            <a:off x="5178773" y="1578424"/>
            <a:ext cx="23670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/>
              <a:t>Saddle</a:t>
            </a:r>
            <a:r>
              <a:rPr lang="it-IT" sz="1600" b="1" dirty="0"/>
              <a:t> Loops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0350E74-DAC1-E5ED-051A-C0C1CF915848}"/>
              </a:ext>
            </a:extLst>
          </p:cNvPr>
          <p:cNvSpPr txBox="1"/>
          <p:nvPr/>
        </p:nvSpPr>
        <p:spPr>
          <a:xfrm>
            <a:off x="2474690" y="3923053"/>
            <a:ext cx="236707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/>
              <a:t>Thomson Scattering - N</a:t>
            </a:r>
            <a:r>
              <a:rPr lang="it-IT" sz="1400" b="1" baseline="-25000" dirty="0"/>
              <a:t>e</a:t>
            </a:r>
          </a:p>
        </p:txBody>
      </p:sp>
      <p:pic>
        <p:nvPicPr>
          <p:cNvPr id="12" name="Immagine 11" descr="Immagine che contiene testo, diagramma, linea, Carattere&#10;&#10;Il contenuto generato dall'IA potrebbe non essere corretto.">
            <a:extLst>
              <a:ext uri="{FF2B5EF4-FFF2-40B4-BE49-F238E27FC236}">
                <a16:creationId xmlns:a16="http://schemas.microsoft.com/office/drawing/2014/main" id="{2611CD65-15DC-35B7-807D-D5D4E09E1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0" t="52404" r="81764" b="42778"/>
          <a:stretch>
            <a:fillRect/>
          </a:stretch>
        </p:blipFill>
        <p:spPr>
          <a:xfrm>
            <a:off x="2063831" y="3992130"/>
            <a:ext cx="586967" cy="252633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DB657E6-06FD-D73A-B285-0259E1018AF4}"/>
              </a:ext>
            </a:extLst>
          </p:cNvPr>
          <p:cNvSpPr txBox="1"/>
          <p:nvPr/>
        </p:nvSpPr>
        <p:spPr>
          <a:xfrm>
            <a:off x="5200117" y="3920504"/>
            <a:ext cx="195382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/>
              <a:t>Interferometer</a:t>
            </a:r>
            <a:endParaRPr lang="it-IT" sz="1600" b="1" dirty="0"/>
          </a:p>
        </p:txBody>
      </p:sp>
      <p:pic>
        <p:nvPicPr>
          <p:cNvPr id="14" name="Immagine 13" descr="Immagine che contiene testo, diagramma, linea, Carattere&#10;&#10;Il contenuto generato dall'IA potrebbe non essere corretto.">
            <a:extLst>
              <a:ext uri="{FF2B5EF4-FFF2-40B4-BE49-F238E27FC236}">
                <a16:creationId xmlns:a16="http://schemas.microsoft.com/office/drawing/2014/main" id="{922A4253-0DBE-7D0F-DE3A-C4C6A756E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0" t="52404" r="81764" b="42778"/>
          <a:stretch>
            <a:fillRect/>
          </a:stretch>
        </p:blipFill>
        <p:spPr>
          <a:xfrm>
            <a:off x="4787795" y="3903027"/>
            <a:ext cx="586967" cy="252633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D51AECF-E37A-8982-FDD4-4441DD123AE5}"/>
              </a:ext>
            </a:extLst>
          </p:cNvPr>
          <p:cNvSpPr txBox="1"/>
          <p:nvPr/>
        </p:nvSpPr>
        <p:spPr>
          <a:xfrm>
            <a:off x="7970917" y="3882751"/>
            <a:ext cx="195382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Faraday </a:t>
            </a:r>
            <a:r>
              <a:rPr lang="it-IT" sz="1600" b="1" dirty="0" err="1"/>
              <a:t>Rotation</a:t>
            </a:r>
            <a:endParaRPr lang="it-IT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64C9CBC6-7179-878A-E502-E2CEF87573F7}"/>
                  </a:ext>
                </a:extLst>
              </p:cNvPr>
              <p:cNvSpPr txBox="1"/>
              <p:nvPr/>
            </p:nvSpPr>
            <p:spPr>
              <a:xfrm rot="16200000">
                <a:off x="2099979" y="4926864"/>
                <a:ext cx="577594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600" b="0" i="0" smtClean="0">
                          <a:latin typeface="Cambria Math" panose="02040503050406030204" pitchFamily="18" charset="0"/>
                        </a:rPr>
                        <m:t>[</m:t>
                      </m:r>
                      <m:sSup>
                        <m:sSupPr>
                          <m:ctrlPr>
                            <a:rPr lang="it-IT" sz="1600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it-IT" sz="16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it-IT" sz="1600" b="0" i="0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it-IT" sz="1600" b="0" i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it-IT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64C9CBC6-7179-878A-E502-E2CEF8757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099979" y="4926864"/>
                <a:ext cx="577594" cy="246221"/>
              </a:xfrm>
              <a:prstGeom prst="rect">
                <a:avLst/>
              </a:prstGeom>
              <a:blipFill>
                <a:blip r:embed="rId9"/>
                <a:stretch>
                  <a:fillRect t="-11579" r="-35000" b="-105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00388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5A526-DDA5-DD3F-3BBD-F4072BE6A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1E9238C-5CFD-B7B2-628F-E58117FEEC6B}"/>
              </a:ext>
            </a:extLst>
          </p:cNvPr>
          <p:cNvSpPr/>
          <p:nvPr/>
        </p:nvSpPr>
        <p:spPr>
          <a:xfrm>
            <a:off x="434715" y="0"/>
            <a:ext cx="209861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6DE470B-6478-3F40-ABD1-677DA8A4B77A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04F967B-AD22-A65A-4763-9F3601B4B9B5}"/>
              </a:ext>
            </a:extLst>
          </p:cNvPr>
          <p:cNvSpPr txBox="1"/>
          <p:nvPr/>
        </p:nvSpPr>
        <p:spPr>
          <a:xfrm>
            <a:off x="644576" y="96558"/>
            <a:ext cx="11311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Reconstruction of pulse #89724 at 15 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4460E6-23EF-2600-3F0F-5F225BB7F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570724-98E6-8547-CF87-D5038B39B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23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Immagine 9" descr="Immagine che contiene testo, schermat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C1D2EE67-61A7-0C2F-676E-3DFAC96595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" r="6119"/>
          <a:stretch>
            <a:fillRect/>
          </a:stretch>
        </p:blipFill>
        <p:spPr>
          <a:xfrm>
            <a:off x="7576883" y="1689158"/>
            <a:ext cx="4529956" cy="3117362"/>
          </a:xfrm>
          <a:prstGeom prst="rect">
            <a:avLst/>
          </a:prstGeom>
        </p:spPr>
      </p:pic>
      <p:pic>
        <p:nvPicPr>
          <p:cNvPr id="11" name="Immagine 10" descr="Immagine che contiene Policromia, schermata, Elementi grafici, diagramma&#10;&#10;Il contenuto generato dall'IA potrebbe non essere corretto.">
            <a:extLst>
              <a:ext uri="{FF2B5EF4-FFF2-40B4-BE49-F238E27FC236}">
                <a16:creationId xmlns:a16="http://schemas.microsoft.com/office/drawing/2014/main" id="{D1F5B19D-443E-96E1-7956-334AAFD2FB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9" t="51426" r="57308" b="3606"/>
          <a:stretch>
            <a:fillRect/>
          </a:stretch>
        </p:blipFill>
        <p:spPr>
          <a:xfrm>
            <a:off x="207415" y="4008433"/>
            <a:ext cx="4252479" cy="2513897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3DAF81A-35C1-CF47-29CA-91F3D5A4E4BE}"/>
              </a:ext>
            </a:extLst>
          </p:cNvPr>
          <p:cNvSpPr txBox="1"/>
          <p:nvPr/>
        </p:nvSpPr>
        <p:spPr>
          <a:xfrm>
            <a:off x="3306480" y="4244848"/>
            <a:ext cx="426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noProof="0" dirty="0">
                <a:latin typeface="Cambria" panose="02040503050406030204" pitchFamily="18" charset="0"/>
                <a:ea typeface="Cambria" panose="02040503050406030204" pitchFamily="18" charset="0"/>
              </a:rPr>
              <a:t>PINN reconstruction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033FDB3-6222-8A84-94E6-1B9B3AF4DC70}"/>
              </a:ext>
            </a:extLst>
          </p:cNvPr>
          <p:cNvGrpSpPr>
            <a:grpSpLocks noChangeAspect="1"/>
          </p:cNvGrpSpPr>
          <p:nvPr/>
        </p:nvGrpSpPr>
        <p:grpSpPr>
          <a:xfrm>
            <a:off x="394602" y="1742287"/>
            <a:ext cx="7359014" cy="2290071"/>
            <a:chOff x="1649744" y="1799561"/>
            <a:chExt cx="6594915" cy="2052289"/>
          </a:xfrm>
        </p:grpSpPr>
        <p:pic>
          <p:nvPicPr>
            <p:cNvPr id="15" name="Immagine 14" descr="Immagine che contiene Policromia, schermata, Elementi grafici, diagramma&#10;&#10;Il contenuto generato dall'IA potrebbe non essere corretto.">
              <a:extLst>
                <a:ext uri="{FF2B5EF4-FFF2-40B4-BE49-F238E27FC236}">
                  <a16:creationId xmlns:a16="http://schemas.microsoft.com/office/drawing/2014/main" id="{E981F3B8-3710-9A69-B55D-01E80A139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4" t="7351" r="75025" b="47681"/>
            <a:stretch>
              <a:fillRect/>
            </a:stretch>
          </p:blipFill>
          <p:spPr>
            <a:xfrm>
              <a:off x="1649744" y="1799561"/>
              <a:ext cx="1562101" cy="2052289"/>
            </a:xfrm>
            <a:prstGeom prst="rect">
              <a:avLst/>
            </a:prstGeom>
          </p:spPr>
        </p:pic>
        <p:pic>
          <p:nvPicPr>
            <p:cNvPr id="16" name="Immagine 15" descr="Immagine che contiene Policromia, schermata, Elementi grafici, diagramma&#10;&#10;Il contenuto generato dall'IA potrebbe non essere corretto.">
              <a:extLst>
                <a:ext uri="{FF2B5EF4-FFF2-40B4-BE49-F238E27FC236}">
                  <a16:creationId xmlns:a16="http://schemas.microsoft.com/office/drawing/2014/main" id="{E4BD4CA9-A363-7608-DF9B-4C21F32C1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27" t="7351" r="9237" b="47681"/>
            <a:stretch>
              <a:fillRect/>
            </a:stretch>
          </p:blipFill>
          <p:spPr>
            <a:xfrm>
              <a:off x="3173981" y="1799561"/>
              <a:ext cx="5070678" cy="2052289"/>
            </a:xfrm>
            <a:prstGeom prst="rect">
              <a:avLst/>
            </a:prstGeom>
          </p:spPr>
        </p:pic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239EABD8-B9C5-C5EA-C7E4-82A543CC3DBB}"/>
              </a:ext>
            </a:extLst>
          </p:cNvPr>
          <p:cNvGrpSpPr/>
          <p:nvPr/>
        </p:nvGrpSpPr>
        <p:grpSpPr>
          <a:xfrm>
            <a:off x="213418" y="1480677"/>
            <a:ext cx="1078193" cy="523220"/>
            <a:chOff x="61687" y="3723268"/>
            <a:chExt cx="1078193" cy="523220"/>
          </a:xfrm>
        </p:grpSpPr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9CF2F3CC-9122-4C02-5445-924954A2FE56}"/>
                </a:ext>
              </a:extLst>
            </p:cNvPr>
            <p:cNvSpPr txBox="1"/>
            <p:nvPr/>
          </p:nvSpPr>
          <p:spPr>
            <a:xfrm>
              <a:off x="225479" y="3723268"/>
              <a:ext cx="9144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400" b="1" noProof="0" dirty="0"/>
                <a:t>EFIT</a:t>
              </a:r>
            </a:p>
            <a:p>
              <a:pPr algn="l"/>
              <a:r>
                <a:rPr lang="en-GB" sz="1400" b="1" noProof="0" dirty="0"/>
                <a:t>PINN</a:t>
              </a:r>
            </a:p>
          </p:txBody>
        </p:sp>
        <p:cxnSp>
          <p:nvCxnSpPr>
            <p:cNvPr id="25" name="Connettore diritto 24">
              <a:extLst>
                <a:ext uri="{FF2B5EF4-FFF2-40B4-BE49-F238E27FC236}">
                  <a16:creationId xmlns:a16="http://schemas.microsoft.com/office/drawing/2014/main" id="{6EC15A71-AA99-F803-68E5-11DD87C75F53}"/>
                </a:ext>
              </a:extLst>
            </p:cNvPr>
            <p:cNvCxnSpPr>
              <a:cxnSpLocks/>
            </p:cNvCxnSpPr>
            <p:nvPr/>
          </p:nvCxnSpPr>
          <p:spPr>
            <a:xfrm>
              <a:off x="66947" y="3877476"/>
              <a:ext cx="234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diritto 25">
              <a:extLst>
                <a:ext uri="{FF2B5EF4-FFF2-40B4-BE49-F238E27FC236}">
                  <a16:creationId xmlns:a16="http://schemas.microsoft.com/office/drawing/2014/main" id="{5FE55782-AEBD-B9CB-7304-E1159D51223D}"/>
                </a:ext>
              </a:extLst>
            </p:cNvPr>
            <p:cNvCxnSpPr>
              <a:cxnSpLocks/>
            </p:cNvCxnSpPr>
            <p:nvPr/>
          </p:nvCxnSpPr>
          <p:spPr>
            <a:xfrm>
              <a:off x="61687" y="4092940"/>
              <a:ext cx="234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07F7706-5CEF-5DB0-10F6-F7059E9BC63D}"/>
              </a:ext>
            </a:extLst>
          </p:cNvPr>
          <p:cNvSpPr txBox="1">
            <a:spLocks/>
          </p:cNvSpPr>
          <p:nvPr/>
        </p:nvSpPr>
        <p:spPr>
          <a:xfrm>
            <a:off x="383957" y="952121"/>
            <a:ext cx="11728885" cy="1288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Once it is demonstrated that the PINN reconstructs the ablated diagnostics and the reconstructed fields are a solution of Grad-Shafranov,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methodology is validated 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and can be applied to experimental data.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D896680-568B-6F09-0EC0-3CE1B825CB6B}"/>
              </a:ext>
            </a:extLst>
          </p:cNvPr>
          <p:cNvSpPr txBox="1">
            <a:spLocks/>
          </p:cNvSpPr>
          <p:nvPr/>
        </p:nvSpPr>
        <p:spPr>
          <a:xfrm>
            <a:off x="8815170" y="5365922"/>
            <a:ext cx="2743199" cy="359265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400" u="sng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N. Rutigliano</a:t>
            </a:r>
            <a:r>
              <a:rPr lang="en-GB" sz="1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et al., </a:t>
            </a:r>
            <a:r>
              <a:rPr lang="it-IT" sz="1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2026, </a:t>
            </a:r>
            <a:r>
              <a:rPr lang="en-GB" sz="1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NF (66)</a:t>
            </a:r>
          </a:p>
        </p:txBody>
      </p:sp>
    </p:spTree>
    <p:extLst>
      <p:ext uri="{BB962C8B-B14F-4D97-AF65-F5344CB8AC3E}">
        <p14:creationId xmlns:p14="http://schemas.microsoft.com/office/powerpoint/2010/main" val="737323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0AEF2-5ACD-63FC-AEC4-7F7D9A351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27E678CE-8B50-EA12-0331-4ED6519D321E}"/>
              </a:ext>
            </a:extLst>
          </p:cNvPr>
          <p:cNvSpPr/>
          <p:nvPr/>
        </p:nvSpPr>
        <p:spPr>
          <a:xfrm>
            <a:off x="434715" y="0"/>
            <a:ext cx="209861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E8ABE70-B5A6-58B6-C7A8-7AB395D42581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5FE9B9B-89E5-164C-B7D6-CA6D0A5A379F}"/>
              </a:ext>
            </a:extLst>
          </p:cNvPr>
          <p:cNvSpPr txBox="1"/>
          <p:nvPr/>
        </p:nvSpPr>
        <p:spPr>
          <a:xfrm>
            <a:off x="644576" y="96558"/>
            <a:ext cx="11311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Reconstruction of pulse #99950 at 9.5 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35695E-45E1-9925-8236-ECABAC34B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10CC2E-8D0D-06EF-4F19-F04E1632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24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55B7E70-8D12-A08D-6F65-A35335946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" r="7099" b="-1002"/>
          <a:stretch>
            <a:fillRect/>
          </a:stretch>
        </p:blipFill>
        <p:spPr>
          <a:xfrm>
            <a:off x="613598" y="3066458"/>
            <a:ext cx="3335202" cy="3079859"/>
          </a:xfrm>
          <a:prstGeom prst="rect">
            <a:avLst/>
          </a:prstGeom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147813D8-4DB4-72A1-38E4-78C5BC228A63}"/>
              </a:ext>
            </a:extLst>
          </p:cNvPr>
          <p:cNvSpPr/>
          <p:nvPr/>
        </p:nvSpPr>
        <p:spPr>
          <a:xfrm>
            <a:off x="1079292" y="5019033"/>
            <a:ext cx="524656" cy="5181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F6AD073-03C1-38AF-6F17-9D0AFD4FA4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2912" y="6067560"/>
                <a:ext cx="3693952" cy="6463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1400" i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Discrepancy in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r>
                      <a:rPr lang="it-IT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(0)</m:t>
                    </m:r>
                  </m:oMath>
                </a14:m>
                <a:r>
                  <a:rPr lang="it-IT" sz="1400" i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i="1" dirty="0" err="1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value</a:t>
                </a:r>
                <a:r>
                  <a:rPr lang="it-IT" sz="1400" i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it-IT" sz="1400" i="1"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d>
                      <m:dPr>
                        <m:ctrlPr>
                          <a:rPr lang="it-IT" sz="1400" i="1"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it-IT" sz="1400" i="1"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</m:d>
                    <m:r>
                      <a:rPr lang="it-IT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GB" sz="1400" i="1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usually associated to saw-teeth instabilities. </a:t>
                </a:r>
              </a:p>
              <a:p>
                <a:pPr algn="just"/>
                <a:endParaRPr lang="en-GB" sz="20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GB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GB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F6AD073-03C1-38AF-6F17-9D0AFD4FA4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12" y="6067560"/>
                <a:ext cx="3693952" cy="646332"/>
              </a:xfrm>
              <a:prstGeom prst="rect">
                <a:avLst/>
              </a:prstGeom>
              <a:blipFill>
                <a:blip r:embed="rId3"/>
                <a:stretch>
                  <a:fillRect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CCEBF1A-9465-D985-98CC-05DE2BEA972C}"/>
              </a:ext>
            </a:extLst>
          </p:cNvPr>
          <p:cNvSpPr txBox="1">
            <a:spLocks/>
          </p:cNvSpPr>
          <p:nvPr/>
        </p:nvSpPr>
        <p:spPr>
          <a:xfrm>
            <a:off x="8273374" y="3353411"/>
            <a:ext cx="3693952" cy="2758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</a:t>
            </a:r>
            <a:r>
              <a:rPr lang="it-IT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ECE (Electron </a:t>
            </a:r>
            <a:r>
              <a:rPr lang="it-IT" sz="1800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Cyclothrone</a:t>
            </a:r>
            <a:r>
              <a:rPr lang="it-IT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800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Emission</a:t>
            </a:r>
            <a:r>
              <a:rPr lang="it-IT" sz="18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  <a:r>
              <a:rPr lang="it-IT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diagnostic</a:t>
            </a:r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</a:t>
            </a:r>
            <a:r>
              <a:rPr lang="it-IT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not</a:t>
            </a:r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used</a:t>
            </a:r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in the PINN training) </a:t>
            </a:r>
            <a:r>
              <a:rPr lang="it-IT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confirms</a:t>
            </a:r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the </a:t>
            </a:r>
            <a:r>
              <a:rPr lang="it-IT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presence</a:t>
            </a:r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of </a:t>
            </a:r>
            <a:r>
              <a:rPr lang="it-IT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saw-teeth</a:t>
            </a:r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instabilities</a:t>
            </a:r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it-IT" sz="1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This </a:t>
            </a:r>
            <a:r>
              <a:rPr lang="it-IT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confirms</a:t>
            </a:r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the performances of PINN </a:t>
            </a:r>
            <a:r>
              <a:rPr lang="it-IT" sz="18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algorithm</a:t>
            </a:r>
            <a:r>
              <a:rPr lang="it-IT" sz="18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GB" sz="1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8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Immagine 20" descr="Immagine che contiene testo, schermata, Policromia, diagramma&#10;&#10;Il contenuto generato dall'IA potrebbe non essere corretto.">
            <a:extLst>
              <a:ext uri="{FF2B5EF4-FFF2-40B4-BE49-F238E27FC236}">
                <a16:creationId xmlns:a16="http://schemas.microsoft.com/office/drawing/2014/main" id="{6F4B2279-0AD7-E137-D831-AD584F4A2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53" r="59062" b="14061"/>
          <a:stretch>
            <a:fillRect/>
          </a:stretch>
        </p:blipFill>
        <p:spPr>
          <a:xfrm>
            <a:off x="7627148" y="1285283"/>
            <a:ext cx="2932903" cy="1781175"/>
          </a:xfrm>
          <a:prstGeom prst="rect">
            <a:avLst/>
          </a:prstGeom>
        </p:spPr>
      </p:pic>
      <p:pic>
        <p:nvPicPr>
          <p:cNvPr id="22" name="Immagine 21" descr="Immagine che contiene testo, schermata, Policromia, diagramma&#10;&#10;Il contenuto generato dall'IA potrebbe non essere corretto.">
            <a:extLst>
              <a:ext uri="{FF2B5EF4-FFF2-40B4-BE49-F238E27FC236}">
                <a16:creationId xmlns:a16="http://schemas.microsoft.com/office/drawing/2014/main" id="{7DD532D6-B976-CEEC-CC0B-FD5206E3DE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5" b="36589"/>
          <a:stretch>
            <a:fillRect/>
          </a:stretch>
        </p:blipFill>
        <p:spPr>
          <a:xfrm>
            <a:off x="462912" y="1352041"/>
            <a:ext cx="7164236" cy="1714417"/>
          </a:xfrm>
          <a:prstGeom prst="rect">
            <a:avLst/>
          </a:prstGeom>
        </p:spPr>
      </p:pic>
      <p:pic>
        <p:nvPicPr>
          <p:cNvPr id="23" name="Immagine 22" descr="Immagine che contiene testo, schermata, Policromia, diagramma&#10;&#10;Il contenuto generato dall'IA potrebbe non essere corretto.">
            <a:extLst>
              <a:ext uri="{FF2B5EF4-FFF2-40B4-BE49-F238E27FC236}">
                <a16:creationId xmlns:a16="http://schemas.microsoft.com/office/drawing/2014/main" id="{DDDEF13C-79BD-A4E0-E58B-A35CC7F965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6" t="37711" b="58164"/>
          <a:stretch>
            <a:fillRect/>
          </a:stretch>
        </p:blipFill>
        <p:spPr>
          <a:xfrm>
            <a:off x="2322286" y="1028197"/>
            <a:ext cx="6288314" cy="323844"/>
          </a:xfrm>
          <a:prstGeom prst="rect">
            <a:avLst/>
          </a:prstGeom>
        </p:spPr>
      </p:pic>
      <p:pic>
        <p:nvPicPr>
          <p:cNvPr id="24" name="Immagine 23" descr="Immagine che contiene testo, schermata, Policromia, diagramma&#10;&#10;Il contenuto generato dall'IA potrebbe non essere corretto.">
            <a:extLst>
              <a:ext uri="{FF2B5EF4-FFF2-40B4-BE49-F238E27FC236}">
                <a16:creationId xmlns:a16="http://schemas.microsoft.com/office/drawing/2014/main" id="{9D425E1D-3E20-73A4-3807-60CEF9B442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11" r="92535" b="57620"/>
          <a:stretch>
            <a:fillRect/>
          </a:stretch>
        </p:blipFill>
        <p:spPr>
          <a:xfrm>
            <a:off x="424535" y="1056656"/>
            <a:ext cx="534836" cy="366618"/>
          </a:xfrm>
          <a:prstGeom prst="rect">
            <a:avLst/>
          </a:prstGeom>
        </p:spPr>
      </p:pic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EFE323A7-2017-AE44-550D-132D9D2CCD32}"/>
              </a:ext>
            </a:extLst>
          </p:cNvPr>
          <p:cNvSpPr txBox="1">
            <a:spLocks/>
          </p:cNvSpPr>
          <p:nvPr/>
        </p:nvSpPr>
        <p:spPr>
          <a:xfrm>
            <a:off x="4338706" y="5710018"/>
            <a:ext cx="3693952" cy="646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ECE </a:t>
            </a:r>
            <a:r>
              <a:rPr lang="it-IT" sz="1400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measurements</a:t>
            </a:r>
            <a:r>
              <a:rPr lang="it-IT" sz="14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of T</a:t>
            </a:r>
            <a:r>
              <a:rPr lang="it-IT" sz="12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</a:t>
            </a:r>
            <a:r>
              <a:rPr lang="it-IT" sz="14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in the </a:t>
            </a:r>
            <a:r>
              <a:rPr lang="it-IT" sz="1400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reference</a:t>
            </a:r>
            <a:r>
              <a:rPr lang="it-IT" sz="14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time window</a:t>
            </a:r>
            <a:r>
              <a:rPr lang="en-GB" sz="1400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en-GB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Immagine 28" descr="Immagine che contiene testo, Diagramma, linea, schermata&#10;&#10;Il contenuto generato dall'IA potrebbe non essere corretto.">
            <a:extLst>
              <a:ext uri="{FF2B5EF4-FFF2-40B4-BE49-F238E27FC236}">
                <a16:creationId xmlns:a16="http://schemas.microsoft.com/office/drawing/2014/main" id="{372FA7AF-092A-20B7-E957-7E20E90895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839" y="3117222"/>
            <a:ext cx="3904496" cy="257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1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77DFF-9C7F-E553-00D9-7F038EC55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3E9316CD-60F8-8343-CB5B-DC104A8AEDBE}"/>
              </a:ext>
            </a:extLst>
          </p:cNvPr>
          <p:cNvSpPr/>
          <p:nvPr/>
        </p:nvSpPr>
        <p:spPr>
          <a:xfrm>
            <a:off x="434715" y="0"/>
            <a:ext cx="209861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659DE7D-4331-CEC6-7E42-6A5E437FF1E2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703080E-58CC-CF5E-6F3D-45256007759B}"/>
              </a:ext>
            </a:extLst>
          </p:cNvPr>
          <p:cNvSpPr txBox="1"/>
          <p:nvPr/>
        </p:nvSpPr>
        <p:spPr>
          <a:xfrm>
            <a:off x="644576" y="96558"/>
            <a:ext cx="11311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Super-resolution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A99AF6-B60D-7C06-9DFF-4718893B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8675DE-9775-0028-6546-3A82E17F8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25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Immagine 11" descr="Immagine che contiene Policromia, schermata, Blu elettric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C9D86E53-AF49-C5DB-B822-1A603E0E5D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4" r="71178"/>
          <a:stretch>
            <a:fillRect/>
          </a:stretch>
        </p:blipFill>
        <p:spPr bwMode="auto">
          <a:xfrm>
            <a:off x="1060695" y="2084411"/>
            <a:ext cx="2549608" cy="42160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F1A6E9E-AFDB-23B5-6913-E8323A7CC25A}"/>
              </a:ext>
            </a:extLst>
          </p:cNvPr>
          <p:cNvSpPr txBox="1">
            <a:spLocks/>
          </p:cNvSpPr>
          <p:nvPr/>
        </p:nvSpPr>
        <p:spPr>
          <a:xfrm>
            <a:off x="609600" y="836712"/>
            <a:ext cx="11103024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PINNs are trained on a huge amount of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collocation points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sub-sampled at each iteration. This implies that the PINN has been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trained on a highly resolved space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and that therefore </a:t>
            </a:r>
            <a:r>
              <a:rPr lang="en-GB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it is possible to infer information at small scales without applying an interpolation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An example is shown in this figure:</a:t>
            </a:r>
          </a:p>
        </p:txBody>
      </p:sp>
      <p:pic>
        <p:nvPicPr>
          <p:cNvPr id="14" name="Elemento grafico 13" descr="Lente di ingrandimento con riempimento a tinta unita">
            <a:extLst>
              <a:ext uri="{FF2B5EF4-FFF2-40B4-BE49-F238E27FC236}">
                <a16:creationId xmlns:a16="http://schemas.microsoft.com/office/drawing/2014/main" id="{98709B90-F401-1D3B-1FFE-C51E2FF5B9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487638" y="4274002"/>
            <a:ext cx="751065" cy="751065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5DA1FF49-7477-DE23-8E33-728411FFD24B}"/>
              </a:ext>
            </a:extLst>
          </p:cNvPr>
          <p:cNvSpPr/>
          <p:nvPr/>
        </p:nvSpPr>
        <p:spPr>
          <a:xfrm>
            <a:off x="2002221" y="4567867"/>
            <a:ext cx="472965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6" name="Immagine 15" descr="Immagine che contiene Policromia, schermata, Blu elettric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3DAFFA71-1BF0-6CC4-1B27-198328626F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2" t="-1265" r="50000" b="1265"/>
          <a:stretch>
            <a:fillRect/>
          </a:stretch>
        </p:blipFill>
        <p:spPr bwMode="auto">
          <a:xfrm>
            <a:off x="3546392" y="2084410"/>
            <a:ext cx="2549608" cy="42160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magine 16" descr="Immagine che contiene Policromia, schermata, Blu elettric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433A950E-B75A-59DB-E896-C46BC6BDF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0" t="-767" r="28512" b="767"/>
          <a:stretch>
            <a:fillRect/>
          </a:stretch>
        </p:blipFill>
        <p:spPr bwMode="auto">
          <a:xfrm>
            <a:off x="6096000" y="2053984"/>
            <a:ext cx="2549608" cy="42160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magine 17" descr="Immagine che contiene Policromia, schermata, Blu elettric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F48B4C80-E39F-A813-BF35-F3D4EC2451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74" r="8528"/>
          <a:stretch>
            <a:fillRect/>
          </a:stretch>
        </p:blipFill>
        <p:spPr bwMode="auto">
          <a:xfrm>
            <a:off x="8581697" y="2084409"/>
            <a:ext cx="2549608" cy="42160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182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DF026-9338-CE69-AD22-71A58EDEA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EAE544C0-20D6-937A-3854-E15421DBD656}"/>
              </a:ext>
            </a:extLst>
          </p:cNvPr>
          <p:cNvSpPr/>
          <p:nvPr/>
        </p:nvSpPr>
        <p:spPr>
          <a:xfrm>
            <a:off x="434715" y="1"/>
            <a:ext cx="209861" cy="58477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B162400-95F6-8919-5B89-5F28F9646A9C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B902CC4-0A3C-D93A-313B-B242E01A7236}"/>
              </a:ext>
            </a:extLst>
          </p:cNvPr>
          <p:cNvSpPr txBox="1"/>
          <p:nvPr/>
        </p:nvSpPr>
        <p:spPr>
          <a:xfrm>
            <a:off x="644576" y="96558"/>
            <a:ext cx="11311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Conclusions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6BA5E7-ECA1-CFFA-7387-0AE741613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C3ED22-E3DF-DB72-529C-159F2F412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26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A8EA23C-A43A-54C8-2253-6557576C4ACA}"/>
              </a:ext>
            </a:extLst>
          </p:cNvPr>
          <p:cNvSpPr txBox="1">
            <a:spLocks/>
          </p:cNvSpPr>
          <p:nvPr/>
        </p:nvSpPr>
        <p:spPr>
          <a:xfrm>
            <a:off x="434714" y="2765070"/>
            <a:ext cx="11277909" cy="38421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62" indent="-457200" algn="just"/>
            <a:endParaRPr lang="en-GB" sz="2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500062" indent="-45720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Neural Network and training algorithm </a:t>
            </a: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optimisation</a:t>
            </a:r>
          </a:p>
          <a:p>
            <a:pPr marL="500062" indent="-45720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Focus on </a:t>
            </a: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diagnostics modelling 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(interferometry/polarimetry study)</a:t>
            </a:r>
          </a:p>
          <a:p>
            <a:pPr marL="500062" indent="-45720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Adaptive weighting scheme 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to overcome the loss functions relative weighting in PINNs</a:t>
            </a:r>
          </a:p>
          <a:p>
            <a:pPr marL="500062" indent="-45720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Verification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of the methodology through TokaLab. </a:t>
            </a: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Trainings under extreme conditions 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(very noisy measurements, outlier, strong physics assumptions) tested with notable results</a:t>
            </a:r>
          </a:p>
          <a:p>
            <a:pPr marL="500062" indent="-45720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Benchmarking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of the method with well-established algorithms (EFTF/EFIT)</a:t>
            </a:r>
          </a:p>
          <a:p>
            <a:pPr marL="500062" indent="-457200" algn="just">
              <a:buClr>
                <a:srgbClr val="002060"/>
              </a:buClr>
              <a:buSzPct val="200000"/>
              <a:buFont typeface="Wingdings" panose="05000000000000000000" pitchFamily="2" charset="2"/>
              <a:buChar char="§"/>
            </a:pP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Validation 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of the method through ablation tests with JET experimental data.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AA80261-5B9E-DE22-0458-1DD05F4F72ED}"/>
              </a:ext>
            </a:extLst>
          </p:cNvPr>
          <p:cNvSpPr txBox="1">
            <a:spLocks/>
          </p:cNvSpPr>
          <p:nvPr/>
        </p:nvSpPr>
        <p:spPr>
          <a:xfrm>
            <a:off x="434714" y="974547"/>
            <a:ext cx="11277909" cy="3248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0062" indent="-457200" algn="just">
              <a:spcAft>
                <a:spcPts val="1200"/>
              </a:spcAft>
            </a:pP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This presentation’s main purpose was to demonstrate the capabilities and performances of a PINN algorithm for multi-diagnostics tokamak equilibrium reconstruction.</a:t>
            </a:r>
          </a:p>
          <a:p>
            <a:pPr marL="500062" indent="-457200" algn="just">
              <a:spcAft>
                <a:spcPts val="1200"/>
              </a:spcAft>
            </a:pP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The aim of such an algorithm is to </a:t>
            </a: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support post-pulse analyses for physics interpretation and knowledge discovery AND data analysis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Modular algorithm allowing for continuous growth.</a:t>
            </a:r>
          </a:p>
          <a:p>
            <a:pPr marL="500062" indent="-457200" algn="just"/>
            <a:endParaRPr lang="en-GB" sz="2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81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5FD22-3FB1-6EA2-B7E5-E49BFDE9B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Blu intenso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6E422512-E899-10EB-BCE1-15E583B6D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057" y="2773180"/>
            <a:ext cx="7252943" cy="408482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0D8DFF7-5ED2-872D-C9B6-F3F6A1C75A8E}"/>
              </a:ext>
            </a:extLst>
          </p:cNvPr>
          <p:cNvSpPr txBox="1"/>
          <p:nvPr/>
        </p:nvSpPr>
        <p:spPr>
          <a:xfrm>
            <a:off x="0" y="1120676"/>
            <a:ext cx="117872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Combining Physics and Data driven methods through Physics-Informed Neural Networks in Nuclear Fusion: Application to Integrated Multi-Diagnostic Reconstruction of the Plasma State in Tokamaks </a:t>
            </a:r>
            <a:endParaRPr lang="en-GB" sz="3600" b="1" dirty="0">
              <a:solidFill>
                <a:schemeClr val="bg1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E5020F4-E5CD-9FC1-A783-D7E5A04BB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443444" cy="10601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E747DCB-01D9-B627-01A7-349BBE634642}"/>
              </a:ext>
            </a:extLst>
          </p:cNvPr>
          <p:cNvSpPr txBox="1"/>
          <p:nvPr/>
        </p:nvSpPr>
        <p:spPr>
          <a:xfrm>
            <a:off x="3759200" y="3591367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solidFill>
                  <a:schemeClr val="bg1"/>
                </a:solidFill>
                <a:latin typeface="Oswald" panose="00000500000000000000" pitchFamily="2" charset="0"/>
              </a:rPr>
              <a:t>Novella Rutigliano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0CCA994-0CBE-D23F-457E-91FBAAF901EE}"/>
              </a:ext>
            </a:extLst>
          </p:cNvPr>
          <p:cNvSpPr txBox="1"/>
          <p:nvPr/>
        </p:nvSpPr>
        <p:spPr>
          <a:xfrm>
            <a:off x="250467" y="4677066"/>
            <a:ext cx="8930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</a:rPr>
              <a:t>Internal Supervisor: Prof. </a:t>
            </a:r>
            <a:r>
              <a:rPr lang="en-GB" sz="2400" b="1" dirty="0">
                <a:solidFill>
                  <a:schemeClr val="bg1"/>
                </a:solidFill>
                <a:latin typeface="Oswald" panose="00000500000000000000" pitchFamily="2" charset="0"/>
              </a:rPr>
              <a:t>Pasquale Gaudio</a:t>
            </a:r>
          </a:p>
          <a:p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</a:rPr>
              <a:t>External Supervisor: Dr. </a:t>
            </a:r>
            <a:r>
              <a:rPr lang="en-GB" sz="2400" b="1" dirty="0">
                <a:solidFill>
                  <a:schemeClr val="bg1"/>
                </a:solidFill>
                <a:latin typeface="Oswald" panose="00000500000000000000" pitchFamily="2" charset="0"/>
              </a:rPr>
              <a:t>Andrea Murari </a:t>
            </a:r>
            <a:r>
              <a:rPr lang="en-GB" sz="2400" dirty="0">
                <a:solidFill>
                  <a:schemeClr val="bg1"/>
                </a:solidFill>
                <a:latin typeface="Oswald" panose="00000500000000000000" pitchFamily="2" charset="0"/>
              </a:rPr>
              <a:t>(CNR-ISTP, Consorzio RFX)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A240F0B-640D-123B-3663-75C16F3516A5}"/>
              </a:ext>
            </a:extLst>
          </p:cNvPr>
          <p:cNvSpPr txBox="1"/>
          <p:nvPr/>
        </p:nvSpPr>
        <p:spPr>
          <a:xfrm>
            <a:off x="3625850" y="6386797"/>
            <a:ext cx="467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Oswald" panose="00000500000000000000" pitchFamily="2" charset="0"/>
              </a:rPr>
              <a:t>21/10/2026</a:t>
            </a:r>
            <a:endParaRPr lang="en-GB" sz="2400" dirty="0">
              <a:solidFill>
                <a:schemeClr val="bg1"/>
              </a:solidFill>
              <a:latin typeface="Oswald" panose="00000500000000000000" pitchFamily="2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FF9B2F3-4A28-1E15-46B9-E9C88C7CB6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2" t="21523" r="8125" b="19010"/>
          <a:stretch>
            <a:fillRect/>
          </a:stretch>
        </p:blipFill>
        <p:spPr>
          <a:xfrm>
            <a:off x="10653172" y="79200"/>
            <a:ext cx="1441450" cy="901700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552B0C77-AFBE-C4B3-4423-FB1401CCE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Novella Rutigliano - ICFDT8 CAEN Prize</a:t>
            </a:r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2BED79D-0B7D-AC2A-0C0C-A63559A79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241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5923F-5FC1-EA92-5E59-20898405B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2ABAEE9E-890E-6F84-8F31-8C1F7DB4F8F2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194A4BE-C937-9E97-FA20-3826B2C8CAD7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9EC6144-75FB-4606-D011-FB4011A08470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Bibliography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935872-D34B-5FC6-792D-043E9C22A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ACAB72-E1C9-51B0-E340-584CE0B94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28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995C4F7-D657-2517-CB9A-A5883A780ACD}"/>
              </a:ext>
            </a:extLst>
          </p:cNvPr>
          <p:cNvSpPr txBox="1"/>
          <p:nvPr/>
        </p:nvSpPr>
        <p:spPr>
          <a:xfrm>
            <a:off x="434715" y="952500"/>
            <a:ext cx="114524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[1] 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</a:rPr>
              <a:t>O. Kudlacek, 2016</a:t>
            </a:r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DOI: 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10.13140/RG.2.1.2656.9360</a:t>
            </a:r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[2] 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M. </a:t>
            </a:r>
            <a:r>
              <a:rPr lang="en-GB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Raissi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et al., 2019 Journal of Computational Physics </a:t>
            </a:r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[3] 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R. Rossi et al 2025 </a:t>
            </a:r>
            <a:r>
              <a:rPr lang="en-GB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Nucl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Fusion 65 </a:t>
            </a:r>
          </a:p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[4] 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R. Rossi et al 2023 </a:t>
            </a:r>
            <a:r>
              <a:rPr lang="en-GB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Nucl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Fusion 63 126059 </a:t>
            </a:r>
          </a:p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[5] 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Seo et al., 2024, Nuclear Engineering and Technology 65 (12)</a:t>
            </a:r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[6] 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R. Rossi et al 2023 </a:t>
            </a:r>
            <a:r>
              <a:rPr lang="en-GB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Nucl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Fusion 63 126059 </a:t>
            </a:r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[7] 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C.F. Maggi et al 2024 </a:t>
            </a:r>
            <a:r>
              <a:rPr lang="en-GB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Nucl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Fusion 64 112012</a:t>
            </a:r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[8] </a:t>
            </a:r>
            <a:r>
              <a:rPr lang="it-IT" i="1" dirty="0">
                <a:latin typeface="Cambria" panose="02040503050406030204" pitchFamily="18" charset="0"/>
                <a:ea typeface="Cambria" panose="02040503050406030204" pitchFamily="18" charset="0"/>
              </a:rPr>
              <a:t>L. </a:t>
            </a:r>
            <a:r>
              <a:rPr lang="it-IT" i="1" dirty="0" err="1">
                <a:latin typeface="Cambria" panose="02040503050406030204" pitchFamily="18" charset="0"/>
                <a:ea typeface="Cambria" panose="02040503050406030204" pitchFamily="18" charset="0"/>
              </a:rPr>
              <a:t>Garzotti</a:t>
            </a:r>
            <a:r>
              <a:rPr lang="it-IT" i="1" dirty="0">
                <a:latin typeface="Cambria" panose="02040503050406030204" pitchFamily="18" charset="0"/>
                <a:ea typeface="Cambria" panose="02040503050406030204" pitchFamily="18" charset="0"/>
              </a:rPr>
              <a:t> et al 2025 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</a:rPr>
              <a:t>Plasma Phys. Control. Fusion 67 075011</a:t>
            </a:r>
            <a:endParaRPr lang="it-IT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[9] </a:t>
            </a:r>
            <a:r>
              <a:rPr lang="it-IT" i="1" dirty="0">
                <a:latin typeface="Cambria" panose="02040503050406030204" pitchFamily="18" charset="0"/>
                <a:ea typeface="Cambria" panose="02040503050406030204" pitchFamily="18" charset="0"/>
              </a:rPr>
              <a:t>M. Maslov et al 2023 </a:t>
            </a:r>
            <a:r>
              <a:rPr lang="en-GB" i="1" dirty="0" err="1">
                <a:latin typeface="Cambria" panose="02040503050406030204" pitchFamily="18" charset="0"/>
                <a:ea typeface="Cambria" panose="02040503050406030204" pitchFamily="18" charset="0"/>
              </a:rPr>
              <a:t>Nucl</a:t>
            </a:r>
            <a:r>
              <a:rPr lang="en-GB" i="1" dirty="0">
                <a:latin typeface="Cambria" panose="02040503050406030204" pitchFamily="18" charset="0"/>
                <a:ea typeface="Cambria" panose="02040503050406030204" pitchFamily="18" charset="0"/>
              </a:rPr>
              <a:t>. Fusion 63 112002</a:t>
            </a:r>
            <a:endParaRPr lang="it-IT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[10] </a:t>
            </a:r>
            <a:r>
              <a:rPr lang="it-IT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P. Christiansen 1987 J. Comp. </a:t>
            </a:r>
            <a:r>
              <a:rPr lang="it-IT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Physics</a:t>
            </a:r>
            <a:r>
              <a:rPr lang="it-IT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74</a:t>
            </a:r>
          </a:p>
          <a:p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[11] </a:t>
            </a:r>
            <a:r>
              <a:rPr lang="it-IT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A. Murari et al 2011 </a:t>
            </a:r>
            <a:r>
              <a:rPr lang="it-IT" i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Nucl</a:t>
            </a:r>
            <a:r>
              <a:rPr lang="it-IT" i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Fusion 51 053012</a:t>
            </a:r>
          </a:p>
          <a:p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it-I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024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BC526-F769-BCF8-4D88-E8C44E880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D256CAB-37D3-8592-28C8-74A03C8EF3E6}"/>
              </a:ext>
            </a:extLst>
          </p:cNvPr>
          <p:cNvSpPr/>
          <p:nvPr/>
        </p:nvSpPr>
        <p:spPr>
          <a:xfrm>
            <a:off x="434715" y="0"/>
            <a:ext cx="209862" cy="107721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5CD1181-6C03-1D29-58A5-02B296AE9690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238317B-CE8B-3213-691C-EEA4033689D4}"/>
              </a:ext>
            </a:extLst>
          </p:cNvPr>
          <p:cNvSpPr txBox="1"/>
          <p:nvPr/>
        </p:nvSpPr>
        <p:spPr>
          <a:xfrm>
            <a:off x="644577" y="96558"/>
            <a:ext cx="111127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Appendix A: Proper modelling of diagnostics: a study on the interferometer-polarimeter diagnostic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2A2A474-80E2-22C5-6495-2F6F90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848676-264F-1315-6B2A-B2ED7741F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29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B982A6E-6616-6060-C94C-149E5A2F5C38}"/>
              </a:ext>
            </a:extLst>
          </p:cNvPr>
          <p:cNvSpPr txBox="1">
            <a:spLocks/>
          </p:cNvSpPr>
          <p:nvPr/>
        </p:nvSpPr>
        <p:spPr>
          <a:xfrm>
            <a:off x="381000" y="1296887"/>
            <a:ext cx="11440042" cy="5183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this work we used a </a:t>
            </a: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complete Stokes formulation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for polarimetric measurements and introduced also the </a:t>
            </a: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relativistic effect 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for the</a:t>
            </a: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hot plasma approximation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The complete Stokes formulation takes into account non-linearities, usually neglected in other reconstruction codes.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3A66A291-E3C4-A925-5A34-BF8BA6A1DE99}"/>
              </a:ext>
            </a:extLst>
          </p:cNvPr>
          <p:cNvGrpSpPr/>
          <p:nvPr/>
        </p:nvGrpSpPr>
        <p:grpSpPr>
          <a:xfrm>
            <a:off x="486292" y="2628699"/>
            <a:ext cx="11129280" cy="1549471"/>
            <a:chOff x="583344" y="4820758"/>
            <a:chExt cx="11129280" cy="15494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CasellaDiTesto 8">
                  <a:extLst>
                    <a:ext uri="{FF2B5EF4-FFF2-40B4-BE49-F238E27FC236}">
                      <a16:creationId xmlns:a16="http://schemas.microsoft.com/office/drawing/2014/main" id="{6C1C469E-83E2-E7EA-2957-60C603C693B7}"/>
                    </a:ext>
                  </a:extLst>
                </p:cNvPr>
                <p:cNvSpPr txBox="1"/>
                <p:nvPr/>
              </p:nvSpPr>
              <p:spPr>
                <a:xfrm>
                  <a:off x="5221337" y="4820758"/>
                  <a:ext cx="6491287" cy="6964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𝐹𝑅</m:t>
                        </m:r>
                        <m:r>
                          <a:rPr lang="en-GB" i="0" noProof="0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i="0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0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0" noProof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nary>
                          <m:naryPr>
                            <m:subHide m:val="on"/>
                            <m:supHide m:val="on"/>
                            <m:ctrlPr>
                              <a:rPr lang="en-GB" i="1" noProof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GB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d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𝑑𝑧</m:t>
                            </m:r>
                          </m:e>
                        </m:nary>
                        <m:r>
                          <a:rPr lang="en-GB" i="0" noProof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0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i="0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i="0" noProof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nary>
                          <m:naryPr>
                            <m:subHide m:val="on"/>
                            <m:supHide m:val="on"/>
                            <m:ctrlPr>
                              <a:rPr lang="en-GB" i="1" noProof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f>
                              <m:fPr>
                                <m:ctrlPr>
                                  <a:rPr lang="en-GB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</m:num>
                              <m:den>
                                <m:sSubSup>
                                  <m:sSubSup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</m:den>
                            </m:f>
                          </m:e>
                        </m:nary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𝑑𝑧</m:t>
                        </m:r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9" name="CasellaDiTesto 8">
                  <a:extLst>
                    <a:ext uri="{FF2B5EF4-FFF2-40B4-BE49-F238E27FC236}">
                      <a16:creationId xmlns:a16="http://schemas.microsoft.com/office/drawing/2014/main" id="{91E9E7EF-4BD9-F2A2-C45B-FBCCA24500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1337" y="4820758"/>
                  <a:ext cx="6491287" cy="696473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asellaDiTesto 9">
                  <a:extLst>
                    <a:ext uri="{FF2B5EF4-FFF2-40B4-BE49-F238E27FC236}">
                      <a16:creationId xmlns:a16="http://schemas.microsoft.com/office/drawing/2014/main" id="{A8CDD22E-5293-FA81-9383-B0659222648F}"/>
                    </a:ext>
                  </a:extLst>
                </p:cNvPr>
                <p:cNvSpPr txBox="1"/>
                <p:nvPr/>
              </p:nvSpPr>
              <p:spPr>
                <a:xfrm>
                  <a:off x="5461110" y="5672346"/>
                  <a:ext cx="6105524" cy="6978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𝐶𝑀</m:t>
                        </m:r>
                        <m:r>
                          <a:rPr lang="en-GB" i="0" noProof="0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subHide m:val="on"/>
                            <m:supHide m:val="on"/>
                            <m:ctrlPr>
                              <a:rPr lang="en-GB" i="1" noProof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GB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 noProof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d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𝑑𝑧</m:t>
                            </m:r>
                          </m:e>
                        </m:nary>
                        <m:r>
                          <a:rPr lang="en-GB" i="0" noProof="0" smtClean="0">
                            <a:latin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subHide m:val="on"/>
                            <m:supHide m:val="on"/>
                            <m:ctrlPr>
                              <a:rPr lang="en-GB" i="1" noProof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f>
                              <m:fPr>
                                <m:ctrlPr>
                                  <a:rPr lang="en-GB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</m:num>
                              <m:den>
                                <m:sSubSup>
                                  <m:sSubSup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GB" i="0" noProof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GB" i="0" noProof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i="1" noProof="0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</m:den>
                            </m:f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𝑑𝑧</m:t>
                            </m:r>
                          </m:e>
                        </m:nary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10" name="CasellaDiTesto 9">
                  <a:extLst>
                    <a:ext uri="{FF2B5EF4-FFF2-40B4-BE49-F238E27FC236}">
                      <a16:creationId xmlns:a16="http://schemas.microsoft.com/office/drawing/2014/main" id="{9326E0ED-E590-701E-3C6E-09E9ED8B20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1110" y="5672346"/>
                  <a:ext cx="6105524" cy="69788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342FF338-F209-FE06-5B6E-585B6359C0CB}"/>
                </a:ext>
              </a:extLst>
            </p:cNvPr>
            <p:cNvSpPr txBox="1"/>
            <p:nvPr/>
          </p:nvSpPr>
          <p:spPr>
            <a:xfrm>
              <a:off x="583344" y="4932517"/>
              <a:ext cx="51604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200" noProof="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Faraday Rotation Stokes’ formulation: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13996E9C-0623-1880-95DF-4C2C1F5EEE79}"/>
                </a:ext>
              </a:extLst>
            </p:cNvPr>
            <p:cNvSpPr txBox="1"/>
            <p:nvPr/>
          </p:nvSpPr>
          <p:spPr>
            <a:xfrm>
              <a:off x="583344" y="5761277"/>
              <a:ext cx="51604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200" noProof="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Cotton Mouton Stokes’ formulation:</a:t>
              </a:r>
            </a:p>
          </p:txBody>
        </p:sp>
      </p:grp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AAE31501-C913-CA7F-463B-014C6E253C25}"/>
              </a:ext>
            </a:extLst>
          </p:cNvPr>
          <p:cNvCxnSpPr/>
          <p:nvPr/>
        </p:nvCxnSpPr>
        <p:spPr>
          <a:xfrm flipV="1">
            <a:off x="7450033" y="2628699"/>
            <a:ext cx="4019549" cy="696473"/>
          </a:xfrm>
          <a:prstGeom prst="line">
            <a:avLst/>
          </a:prstGeom>
          <a:ln w="5715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863F909D-9278-DA38-73E8-4FB321F22BF1}"/>
              </a:ext>
            </a:extLst>
          </p:cNvPr>
          <p:cNvCxnSpPr>
            <a:cxnSpLocks/>
          </p:cNvCxnSpPr>
          <p:nvPr/>
        </p:nvCxnSpPr>
        <p:spPr>
          <a:xfrm flipV="1">
            <a:off x="7549613" y="3492848"/>
            <a:ext cx="3820387" cy="620076"/>
          </a:xfrm>
          <a:prstGeom prst="line">
            <a:avLst/>
          </a:prstGeom>
          <a:ln w="5715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F8E0E923-98D8-56CF-A3C6-44C97C492891}"/>
              </a:ext>
            </a:extLst>
          </p:cNvPr>
          <p:cNvGrpSpPr/>
          <p:nvPr/>
        </p:nvGrpSpPr>
        <p:grpSpPr>
          <a:xfrm>
            <a:off x="381000" y="4398211"/>
            <a:ext cx="9364417" cy="1842737"/>
            <a:chOff x="504308" y="4094552"/>
            <a:chExt cx="9364417" cy="18427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Content Placeholder 2">
                  <a:extLst>
                    <a:ext uri="{FF2B5EF4-FFF2-40B4-BE49-F238E27FC236}">
                      <a16:creationId xmlns:a16="http://schemas.microsoft.com/office/drawing/2014/main" id="{CA961196-0142-BA49-0931-0A4C843CA19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4308" y="4372066"/>
                  <a:ext cx="4983058" cy="156522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257175" indent="-257175" algn="l" defTabSz="6858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lvl1pPr>
                  <a:lvl2pPr marL="557213" indent="-214313" algn="l" defTabSz="6858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lvl2pPr>
                  <a:lvl3pPr marL="857250" indent="-171450" algn="l" defTabSz="6858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lvl3pPr>
                  <a:lvl4pPr marL="1200150" indent="-171450" algn="l" defTabSz="6858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just">
                    <a:buNone/>
                  </a:pPr>
                  <a:r>
                    <a:rPr lang="en-GB" sz="2200" noProof="0" dirty="0"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In the hot plasma</a:t>
                  </a:r>
                  <a:r>
                    <a:rPr lang="en-GB" sz="2200" b="1" noProof="0" dirty="0"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GB" sz="2200" noProof="0" dirty="0"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approximation, the </a:t>
                  </a:r>
                  <a:r>
                    <a:rPr lang="en-GB" sz="2200" noProof="0" dirty="0" err="1"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relativisti</a:t>
                  </a:r>
                  <a:r>
                    <a:rPr lang="en-GB" sz="2200" noProof="0" dirty="0"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 effect can be introduced and the plasma matrix </a:t>
                  </a:r>
                  <a14:m>
                    <m:oMath xmlns:m="http://schemas.openxmlformats.org/officeDocument/2006/math">
                      <m:r>
                        <a:rPr lang="en-GB" sz="2200" b="1" noProof="0" smtClean="0">
                          <a:latin typeface="Cambria Math" panose="02040503050406030204" pitchFamily="18" charset="0"/>
                        </a:rPr>
                        <m:t>𝛀</m:t>
                      </m:r>
                    </m:oMath>
                  </a14:m>
                  <a:r>
                    <a:rPr lang="en-GB" sz="2200" b="1" noProof="0" dirty="0"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GB" sz="2200" noProof="0" dirty="0">
                      <a:latin typeface="Cambria" panose="02040503050406030204" pitchFamily="18" charset="0"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can be corrected as follows: </a:t>
                  </a:r>
                </a:p>
                <a:p>
                  <a:pPr marL="0" indent="0" algn="just">
                    <a:buFont typeface="Arial" panose="020B0604020202020204" pitchFamily="34" charset="0"/>
                    <a:buNone/>
                  </a:pPr>
                  <a:endParaRPr lang="en-GB" sz="2200" b="1" noProof="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" name="Content Placeholder 2">
                  <a:extLst>
                    <a:ext uri="{FF2B5EF4-FFF2-40B4-BE49-F238E27FC236}">
                      <a16:creationId xmlns:a16="http://schemas.microsoft.com/office/drawing/2014/main" id="{CA961196-0142-BA49-0931-0A4C843CA1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308" y="4372066"/>
                  <a:ext cx="4983058" cy="1565223"/>
                </a:xfrm>
                <a:prstGeom prst="rect">
                  <a:avLst/>
                </a:prstGeom>
                <a:blipFill>
                  <a:blip r:embed="rId4"/>
                  <a:stretch>
                    <a:fillRect l="-1591" t="-2724" r="-146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asellaDiTesto 16">
                  <a:extLst>
                    <a:ext uri="{FF2B5EF4-FFF2-40B4-BE49-F238E27FC236}">
                      <a16:creationId xmlns:a16="http://schemas.microsoft.com/office/drawing/2014/main" id="{3D95E49E-8CC5-01F2-6026-922C5AE4FD6A}"/>
                    </a:ext>
                  </a:extLst>
                </p:cNvPr>
                <p:cNvSpPr txBox="1"/>
                <p:nvPr/>
              </p:nvSpPr>
              <p:spPr>
                <a:xfrm>
                  <a:off x="4990959" y="4094552"/>
                  <a:ext cx="3598639" cy="167180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GB" b="1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1" noProof="0" smtClean="0">
                                <a:latin typeface="Cambria Math" panose="02040503050406030204" pitchFamily="18" charset="0"/>
                              </a:rPr>
                              <m:t>𝛀</m:t>
                            </m:r>
                          </m:e>
                          <m:sup>
                            <m:d>
                              <m:dPr>
                                <m:ctrlPr>
                                  <a:rPr lang="en-GB" b="1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b="1" i="1" noProof="0" smtClean="0"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en-GB" b="0" i="0" noProof="0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GB" b="0" i="1" noProof="0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plcHide m:val="on"/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GB" b="0" i="1" noProof="0" smtClean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en-GB" b="0" i="0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b="0" i="0" noProof="0" smtClean="0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</m:num>
                                        <m:den>
                                          <m:r>
                                            <a:rPr lang="en-GB" b="0" i="0" noProof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r>
                                        <a:rPr lang="en-GB" b="0" i="1" noProof="0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</m:d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en-GB" b="0" i="0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b="0" i="0" noProof="0" smtClean="0">
                                              <a:latin typeface="Cambria Math" panose="02040503050406030204" pitchFamily="18" charset="0"/>
                                            </a:rPr>
                                            <m:t>9</m:t>
                                          </m:r>
                                        </m:num>
                                        <m:den>
                                          <m:r>
                                            <a:rPr lang="en-GB" b="0" i="0" noProof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r>
                                        <a:rPr lang="en-GB" b="0" i="1" noProof="0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</m:d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0" noProof="0" smtClean="0">
                                          <a:latin typeface="Cambria Math" panose="02040503050406030204" pitchFamily="18" charset="0"/>
                                        </a:rPr>
                                        <m:t>1−2</m:t>
                                      </m:r>
                                      <m:r>
                                        <a:rPr lang="en-GB" b="0" i="1" noProof="0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</m:d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GB" noProof="0" dirty="0"/>
                </a:p>
              </p:txBody>
            </p:sp>
          </mc:Choice>
          <mc:Fallback xmlns="">
            <p:sp>
              <p:nvSpPr>
                <p:cNvPr id="19" name="CasellaDiTesto 18">
                  <a:extLst>
                    <a:ext uri="{FF2B5EF4-FFF2-40B4-BE49-F238E27FC236}">
                      <a16:creationId xmlns:a16="http://schemas.microsoft.com/office/drawing/2014/main" id="{E87D3E3D-FD94-FF2C-FC69-CC24A5C553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0959" y="4094552"/>
                  <a:ext cx="3598639" cy="167180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CasellaDiTesto 17">
                  <a:extLst>
                    <a:ext uri="{FF2B5EF4-FFF2-40B4-BE49-F238E27FC236}">
                      <a16:creationId xmlns:a16="http://schemas.microsoft.com/office/drawing/2014/main" id="{5014ACC2-F4B1-1CC7-6091-4C238CDA2C06}"/>
                    </a:ext>
                  </a:extLst>
                </p:cNvPr>
                <p:cNvSpPr txBox="1"/>
                <p:nvPr/>
              </p:nvSpPr>
              <p:spPr>
                <a:xfrm>
                  <a:off x="8040760" y="4649176"/>
                  <a:ext cx="1827965" cy="5198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sz="1800" i="1" noProof="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𝜏</m:t>
                      </m:r>
                      <m:r>
                        <a:rPr lang="en-GB" sz="1800" i="1" noProof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 noProof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800" i="1" noProof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 noProof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1800" i="1" noProof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800" i="1" noProof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 noProof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800" i="1" noProof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sz="1800" i="1" noProof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800" i="1" noProof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1800" i="1" noProof="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a14:m>
                  <a:r>
                    <a:rPr lang="en-GB" sz="1800" noProof="0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</a:rPr>
                    <a:t> </a:t>
                  </a:r>
                  <a:endParaRPr lang="en-GB" noProof="0" dirty="0"/>
                </a:p>
              </p:txBody>
            </p:sp>
          </mc:Choice>
          <mc:Fallback xmlns="">
            <p:sp>
              <p:nvSpPr>
                <p:cNvPr id="20" name="CasellaDiTesto 19">
                  <a:extLst>
                    <a:ext uri="{FF2B5EF4-FFF2-40B4-BE49-F238E27FC236}">
                      <a16:creationId xmlns:a16="http://schemas.microsoft.com/office/drawing/2014/main" id="{F603CC92-751F-4BEF-FEA9-9646C7A876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0760" y="4649176"/>
                  <a:ext cx="1827965" cy="51988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46F045AB-998F-5A24-E651-256F84D417D6}"/>
                  </a:ext>
                </a:extLst>
              </p:cNvPr>
              <p:cNvSpPr txBox="1"/>
              <p:nvPr/>
            </p:nvSpPr>
            <p:spPr>
              <a:xfrm>
                <a:off x="8908697" y="4813500"/>
                <a:ext cx="3018667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noProof="0" smtClean="0">
                          <a:latin typeface="Cambria Math" panose="02040503050406030204" pitchFamily="18" charset="0"/>
                        </a:rPr>
                        <m:t>𝐿𝐼𝐷</m:t>
                      </m:r>
                      <m:r>
                        <a:rPr lang="en-GB" i="0" noProof="0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GB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noProof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i="1" noProof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0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0" noProof="0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GB" i="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0" noProof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i="0" noProof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i="1" noProof="0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GB" noProof="0" dirty="0"/>
              </a:p>
            </p:txBody>
          </p:sp>
        </mc:Choice>
        <mc:Fallback xmlns="">
          <p:sp>
            <p:nvSpPr>
              <p:cNvPr id="19" name="CasellaDiTesto 18">
                <a:extLst>
                  <a:ext uri="{FF2B5EF4-FFF2-40B4-BE49-F238E27FC236}">
                    <a16:creationId xmlns:a16="http://schemas.microsoft.com/office/drawing/2014/main" id="{46F045AB-998F-5A24-E651-256F84D41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8697" y="4813500"/>
                <a:ext cx="3018667" cy="7146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705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5DCBA-0BC5-F23F-6DFA-C5EF8BC1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C290B7E5-F2AC-0F62-9E71-228C106420BF}"/>
              </a:ext>
            </a:extLst>
          </p:cNvPr>
          <p:cNvSpPr/>
          <p:nvPr/>
        </p:nvSpPr>
        <p:spPr>
          <a:xfrm>
            <a:off x="434715" y="0"/>
            <a:ext cx="209862" cy="107721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1026FEB-6588-C9EA-4239-3BB818568A6E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E225B68-B042-F240-DE01-AA450D1AF3B0}"/>
              </a:ext>
            </a:extLst>
          </p:cNvPr>
          <p:cNvSpPr txBox="1"/>
          <p:nvPr/>
        </p:nvSpPr>
        <p:spPr>
          <a:xfrm>
            <a:off x="644577" y="96558"/>
            <a:ext cx="111127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Appendix A: Proper modelling of diagnostics: a study on the interferometer-polarimeter diagnostic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8F1862-3269-E5E4-CDDF-85C162987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2B5016-00E3-B834-59A5-9A7B6C88E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30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6E146F9-6D18-A7E2-23E0-E14C4883F6BA}"/>
              </a:ext>
            </a:extLst>
          </p:cNvPr>
          <p:cNvSpPr txBox="1">
            <a:spLocks/>
          </p:cNvSpPr>
          <p:nvPr/>
        </p:nvSpPr>
        <p:spPr>
          <a:xfrm>
            <a:off x="323850" y="1331486"/>
            <a:ext cx="11544300" cy="1197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Table 1 shows the improvement obtained in terms of R</a:t>
            </a:r>
            <a:r>
              <a:rPr lang="en-GB" sz="2200" baseline="30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when we adopt the </a:t>
            </a: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complete Stokes’ formulation for polarimetric measurements 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 the PINN training </a:t>
            </a:r>
            <a:r>
              <a:rPr lang="en-GB" sz="22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instead of the type-I approximation</a:t>
            </a:r>
            <a:r>
              <a:rPr lang="en-GB" sz="22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0545D2B-4D95-1671-7D31-631862C95A46}"/>
              </a:ext>
            </a:extLst>
          </p:cNvPr>
          <p:cNvSpPr txBox="1">
            <a:spLocks/>
          </p:cNvSpPr>
          <p:nvPr/>
        </p:nvSpPr>
        <p:spPr>
          <a:xfrm>
            <a:off x="412626" y="3781415"/>
            <a:ext cx="11544300" cy="1197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GB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 shows the improvement obtained in terms of R</a:t>
            </a:r>
            <a:r>
              <a:rPr lang="en-GB" sz="2200" baseline="30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we adopt the </a:t>
            </a:r>
            <a:r>
              <a:rPr lang="en-GB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Stokes’ formulation for polarimetric measurements + the hot plasma assumption </a:t>
            </a:r>
            <a:r>
              <a:rPr lang="en-GB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PINN training </a:t>
            </a:r>
            <a:r>
              <a:rPr lang="en-GB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instead of the cold plasma assumption</a:t>
            </a:r>
            <a:r>
              <a:rPr lang="en-GB" sz="22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GB" sz="2200" b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ella 21">
                <a:extLst>
                  <a:ext uri="{FF2B5EF4-FFF2-40B4-BE49-F238E27FC236}">
                    <a16:creationId xmlns:a16="http://schemas.microsoft.com/office/drawing/2014/main" id="{14A4286C-93B6-8466-6405-7AA1FEB6DF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6090105"/>
                  </p:ext>
                </p:extLst>
              </p:nvPr>
            </p:nvGraphicFramePr>
            <p:xfrm>
              <a:off x="1463212" y="2238768"/>
              <a:ext cx="8881386" cy="155350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154807">
                      <a:extLst>
                        <a:ext uri="{9D8B030D-6E8A-4147-A177-3AD203B41FA5}">
                          <a16:colId xmlns:a16="http://schemas.microsoft.com/office/drawing/2014/main" val="3426437937"/>
                        </a:ext>
                      </a:extLst>
                    </a:gridCol>
                    <a:gridCol w="1383982">
                      <a:extLst>
                        <a:ext uri="{9D8B030D-6E8A-4147-A177-3AD203B41FA5}">
                          <a16:colId xmlns:a16="http://schemas.microsoft.com/office/drawing/2014/main" val="1643931826"/>
                        </a:ext>
                      </a:extLst>
                    </a:gridCol>
                    <a:gridCol w="1233601">
                      <a:extLst>
                        <a:ext uri="{9D8B030D-6E8A-4147-A177-3AD203B41FA5}">
                          <a16:colId xmlns:a16="http://schemas.microsoft.com/office/drawing/2014/main" val="4143647635"/>
                        </a:ext>
                      </a:extLst>
                    </a:gridCol>
                    <a:gridCol w="1080401">
                      <a:extLst>
                        <a:ext uri="{9D8B030D-6E8A-4147-A177-3AD203B41FA5}">
                          <a16:colId xmlns:a16="http://schemas.microsoft.com/office/drawing/2014/main" val="1889696108"/>
                        </a:ext>
                      </a:extLst>
                    </a:gridCol>
                    <a:gridCol w="1067384">
                      <a:extLst>
                        <a:ext uri="{9D8B030D-6E8A-4147-A177-3AD203B41FA5}">
                          <a16:colId xmlns:a16="http://schemas.microsoft.com/office/drawing/2014/main" val="3098649924"/>
                        </a:ext>
                      </a:extLst>
                    </a:gridCol>
                    <a:gridCol w="893191">
                      <a:extLst>
                        <a:ext uri="{9D8B030D-6E8A-4147-A177-3AD203B41FA5}">
                          <a16:colId xmlns:a16="http://schemas.microsoft.com/office/drawing/2014/main" val="3427124427"/>
                        </a:ext>
                      </a:extLst>
                    </a:gridCol>
                    <a:gridCol w="1068020">
                      <a:extLst>
                        <a:ext uri="{9D8B030D-6E8A-4147-A177-3AD203B41FA5}">
                          <a16:colId xmlns:a16="http://schemas.microsoft.com/office/drawing/2014/main" val="1119658432"/>
                        </a:ext>
                      </a:extLst>
                    </a:gridCol>
                  </a:tblGrid>
                  <a:tr h="534803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kern="100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𝝍</m:t>
                                </m:r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𝑵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3531357"/>
                      </a:ext>
                    </a:extLst>
                  </a:tr>
                  <a:tr h="417825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Type-I approximation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94.27%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99.88%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99.98%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94.35%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98.57%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92.88%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8196161"/>
                      </a:ext>
                    </a:extLst>
                  </a:tr>
                  <a:tr h="453044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Stokes’ formulation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99.95%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99.92%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~100%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99.96%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299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ella 21">
                <a:extLst>
                  <a:ext uri="{FF2B5EF4-FFF2-40B4-BE49-F238E27FC236}">
                    <a16:creationId xmlns:a16="http://schemas.microsoft.com/office/drawing/2014/main" id="{14A4286C-93B6-8466-6405-7AA1FEB6DF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6090105"/>
                  </p:ext>
                </p:extLst>
              </p:nvPr>
            </p:nvGraphicFramePr>
            <p:xfrm>
              <a:off x="1463212" y="2238768"/>
              <a:ext cx="8881386" cy="155350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154807">
                      <a:extLst>
                        <a:ext uri="{9D8B030D-6E8A-4147-A177-3AD203B41FA5}">
                          <a16:colId xmlns:a16="http://schemas.microsoft.com/office/drawing/2014/main" val="3426437937"/>
                        </a:ext>
                      </a:extLst>
                    </a:gridCol>
                    <a:gridCol w="1383982">
                      <a:extLst>
                        <a:ext uri="{9D8B030D-6E8A-4147-A177-3AD203B41FA5}">
                          <a16:colId xmlns:a16="http://schemas.microsoft.com/office/drawing/2014/main" val="1643931826"/>
                        </a:ext>
                      </a:extLst>
                    </a:gridCol>
                    <a:gridCol w="1233601">
                      <a:extLst>
                        <a:ext uri="{9D8B030D-6E8A-4147-A177-3AD203B41FA5}">
                          <a16:colId xmlns:a16="http://schemas.microsoft.com/office/drawing/2014/main" val="4143647635"/>
                        </a:ext>
                      </a:extLst>
                    </a:gridCol>
                    <a:gridCol w="1080401">
                      <a:extLst>
                        <a:ext uri="{9D8B030D-6E8A-4147-A177-3AD203B41FA5}">
                          <a16:colId xmlns:a16="http://schemas.microsoft.com/office/drawing/2014/main" val="1889696108"/>
                        </a:ext>
                      </a:extLst>
                    </a:gridCol>
                    <a:gridCol w="1067384">
                      <a:extLst>
                        <a:ext uri="{9D8B030D-6E8A-4147-A177-3AD203B41FA5}">
                          <a16:colId xmlns:a16="http://schemas.microsoft.com/office/drawing/2014/main" val="3098649924"/>
                        </a:ext>
                      </a:extLst>
                    </a:gridCol>
                    <a:gridCol w="893191">
                      <a:extLst>
                        <a:ext uri="{9D8B030D-6E8A-4147-A177-3AD203B41FA5}">
                          <a16:colId xmlns:a16="http://schemas.microsoft.com/office/drawing/2014/main" val="3427124427"/>
                        </a:ext>
                      </a:extLst>
                    </a:gridCol>
                    <a:gridCol w="1068020">
                      <a:extLst>
                        <a:ext uri="{9D8B030D-6E8A-4147-A177-3AD203B41FA5}">
                          <a16:colId xmlns:a16="http://schemas.microsoft.com/office/drawing/2014/main" val="1119658432"/>
                        </a:ext>
                      </a:extLst>
                    </a:gridCol>
                  </a:tblGrid>
                  <a:tr h="534803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5702" t="-1136" r="-385526" b="-1988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8614" t="-1136" r="-335149" b="-1988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3503" t="-1136" r="-282486" b="-1988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9714" t="-1136" r="-185714" b="-1988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73469" t="-1136" r="-121088" b="-1988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3714" t="-1136" r="-1714" b="-1988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3531357"/>
                      </a:ext>
                    </a:extLst>
                  </a:tr>
                  <a:tr h="565658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Type-I approximation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94.27%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99.88%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99.98%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94.35%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98.57%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92.88%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8196161"/>
                      </a:ext>
                    </a:extLst>
                  </a:tr>
                  <a:tr h="453044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Stokes’ formulation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99.95%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99.92%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~100%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99.96%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2997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ella 22">
                <a:extLst>
                  <a:ext uri="{FF2B5EF4-FFF2-40B4-BE49-F238E27FC236}">
                    <a16:creationId xmlns:a16="http://schemas.microsoft.com/office/drawing/2014/main" id="{BB2BA4B2-61D8-F651-51C7-27586EB47D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8523697"/>
                  </p:ext>
                </p:extLst>
              </p:nvPr>
            </p:nvGraphicFramePr>
            <p:xfrm>
              <a:off x="838200" y="4978455"/>
              <a:ext cx="10131410" cy="140567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458089">
                      <a:extLst>
                        <a:ext uri="{9D8B030D-6E8A-4147-A177-3AD203B41FA5}">
                          <a16:colId xmlns:a16="http://schemas.microsoft.com/office/drawing/2014/main" val="3426437937"/>
                        </a:ext>
                      </a:extLst>
                    </a:gridCol>
                    <a:gridCol w="1578772">
                      <a:extLst>
                        <a:ext uri="{9D8B030D-6E8A-4147-A177-3AD203B41FA5}">
                          <a16:colId xmlns:a16="http://schemas.microsoft.com/office/drawing/2014/main" val="1643931826"/>
                        </a:ext>
                      </a:extLst>
                    </a:gridCol>
                    <a:gridCol w="1407226">
                      <a:extLst>
                        <a:ext uri="{9D8B030D-6E8A-4147-A177-3AD203B41FA5}">
                          <a16:colId xmlns:a16="http://schemas.microsoft.com/office/drawing/2014/main" val="4143647635"/>
                        </a:ext>
                      </a:extLst>
                    </a:gridCol>
                    <a:gridCol w="1232464">
                      <a:extLst>
                        <a:ext uri="{9D8B030D-6E8A-4147-A177-3AD203B41FA5}">
                          <a16:colId xmlns:a16="http://schemas.microsoft.com/office/drawing/2014/main" val="1889696108"/>
                        </a:ext>
                      </a:extLst>
                    </a:gridCol>
                    <a:gridCol w="1217615">
                      <a:extLst>
                        <a:ext uri="{9D8B030D-6E8A-4147-A177-3AD203B41FA5}">
                          <a16:colId xmlns:a16="http://schemas.microsoft.com/office/drawing/2014/main" val="3098649924"/>
                        </a:ext>
                      </a:extLst>
                    </a:gridCol>
                    <a:gridCol w="1018904">
                      <a:extLst>
                        <a:ext uri="{9D8B030D-6E8A-4147-A177-3AD203B41FA5}">
                          <a16:colId xmlns:a16="http://schemas.microsoft.com/office/drawing/2014/main" val="3427124427"/>
                        </a:ext>
                      </a:extLst>
                    </a:gridCol>
                    <a:gridCol w="1218340">
                      <a:extLst>
                        <a:ext uri="{9D8B030D-6E8A-4147-A177-3AD203B41FA5}">
                          <a16:colId xmlns:a16="http://schemas.microsoft.com/office/drawing/2014/main" val="1119658432"/>
                        </a:ext>
                      </a:extLst>
                    </a:gridCol>
                  </a:tblGrid>
                  <a:tr h="534803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kern="100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𝝍</m:t>
                                </m:r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𝑵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𝑹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e>
                                  <m:sub>
                                    <m:r>
                                      <a:rPr lang="en-GB" sz="1600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3531357"/>
                      </a:ext>
                    </a:extLst>
                  </a:tr>
                  <a:tr h="417825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Cold plasma assumption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99.06%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97.18%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99.16%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94.87%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99.41%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97.46%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8196161"/>
                      </a:ext>
                    </a:extLst>
                  </a:tr>
                  <a:tr h="453044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Hot plasma assumption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99.95%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99.92%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~100%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99.96%</a:t>
                          </a:r>
                          <a:endParaRPr lang="en-GB" sz="1800" kern="100" noProof="0" dirty="0">
                            <a:solidFill>
                              <a:schemeClr val="dk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299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ella 22">
                <a:extLst>
                  <a:ext uri="{FF2B5EF4-FFF2-40B4-BE49-F238E27FC236}">
                    <a16:creationId xmlns:a16="http://schemas.microsoft.com/office/drawing/2014/main" id="{BB2BA4B2-61D8-F651-51C7-27586EB47D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8523697"/>
                  </p:ext>
                </p:extLst>
              </p:nvPr>
            </p:nvGraphicFramePr>
            <p:xfrm>
              <a:off x="838200" y="4978455"/>
              <a:ext cx="10131410" cy="140567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458089">
                      <a:extLst>
                        <a:ext uri="{9D8B030D-6E8A-4147-A177-3AD203B41FA5}">
                          <a16:colId xmlns:a16="http://schemas.microsoft.com/office/drawing/2014/main" val="3426437937"/>
                        </a:ext>
                      </a:extLst>
                    </a:gridCol>
                    <a:gridCol w="1578772">
                      <a:extLst>
                        <a:ext uri="{9D8B030D-6E8A-4147-A177-3AD203B41FA5}">
                          <a16:colId xmlns:a16="http://schemas.microsoft.com/office/drawing/2014/main" val="1643931826"/>
                        </a:ext>
                      </a:extLst>
                    </a:gridCol>
                    <a:gridCol w="1407226">
                      <a:extLst>
                        <a:ext uri="{9D8B030D-6E8A-4147-A177-3AD203B41FA5}">
                          <a16:colId xmlns:a16="http://schemas.microsoft.com/office/drawing/2014/main" val="4143647635"/>
                        </a:ext>
                      </a:extLst>
                    </a:gridCol>
                    <a:gridCol w="1232464">
                      <a:extLst>
                        <a:ext uri="{9D8B030D-6E8A-4147-A177-3AD203B41FA5}">
                          <a16:colId xmlns:a16="http://schemas.microsoft.com/office/drawing/2014/main" val="1889696108"/>
                        </a:ext>
                      </a:extLst>
                    </a:gridCol>
                    <a:gridCol w="1217615">
                      <a:extLst>
                        <a:ext uri="{9D8B030D-6E8A-4147-A177-3AD203B41FA5}">
                          <a16:colId xmlns:a16="http://schemas.microsoft.com/office/drawing/2014/main" val="3098649924"/>
                        </a:ext>
                      </a:extLst>
                    </a:gridCol>
                    <a:gridCol w="1018904">
                      <a:extLst>
                        <a:ext uri="{9D8B030D-6E8A-4147-A177-3AD203B41FA5}">
                          <a16:colId xmlns:a16="http://schemas.microsoft.com/office/drawing/2014/main" val="3427124427"/>
                        </a:ext>
                      </a:extLst>
                    </a:gridCol>
                    <a:gridCol w="1218340">
                      <a:extLst>
                        <a:ext uri="{9D8B030D-6E8A-4147-A177-3AD203B41FA5}">
                          <a16:colId xmlns:a16="http://schemas.microsoft.com/office/drawing/2014/main" val="1119658432"/>
                        </a:ext>
                      </a:extLst>
                    </a:gridCol>
                  </a:tblGrid>
                  <a:tr h="534803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600" kern="1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GB" sz="1600" kern="100" noProof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5385" t="-1136" r="-385385" b="-1715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87446" t="-1136" r="-333766" b="-1715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43069" t="-1136" r="-281683" b="-1715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48500" t="-1136" r="-184500" b="-1715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76647" t="-1136" r="-120958" b="-1715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2000" t="-1136" r="-1000" b="-1715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3531357"/>
                      </a:ext>
                    </a:extLst>
                  </a:tr>
                  <a:tr h="417825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Cold plasma assumption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99.06%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97.18%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99.16%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94.87%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99.41%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chemeClr val="dk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97.46% 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8196161"/>
                      </a:ext>
                    </a:extLst>
                  </a:tr>
                  <a:tr h="453044">
                    <a:tc>
                      <a:txBody>
                        <a:bodyPr/>
                        <a:lstStyle/>
                        <a:p>
                          <a:r>
                            <a:rPr lang="en-GB" sz="1600" b="1" kern="1200" noProof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Hot plasma assumption</a:t>
                          </a:r>
                          <a:endParaRPr lang="en-GB" sz="1600" noProof="0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99.95%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99.92%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99.90%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GB" sz="18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~100%</a:t>
                          </a:r>
                          <a:endParaRPr lang="en-GB" sz="1800" kern="100" noProof="0" dirty="0"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00" noProof="0" dirty="0">
                              <a:solidFill>
                                <a:srgbClr val="000000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a:t>99.96%</a:t>
                          </a:r>
                          <a:endParaRPr lang="en-GB" sz="1800" kern="100" noProof="0" dirty="0">
                            <a:solidFill>
                              <a:schemeClr val="dk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5042997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45656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D4A88-CAAA-1244-CAD8-A20F05515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D1AB4EB0-359E-2954-4697-DF3A53971D1D}"/>
              </a:ext>
            </a:extLst>
          </p:cNvPr>
          <p:cNvSpPr/>
          <p:nvPr/>
        </p:nvSpPr>
        <p:spPr>
          <a:xfrm>
            <a:off x="434715" y="0"/>
            <a:ext cx="209861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9531E18-F9BF-6929-1AD5-46D86C564EB8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91003C27-DDF3-DEBB-1AA7-E88FB94536D5}"/>
                  </a:ext>
                </a:extLst>
              </p:cNvPr>
              <p:cNvSpPr txBox="1"/>
              <p:nvPr/>
            </p:nvSpPr>
            <p:spPr>
              <a:xfrm>
                <a:off x="644576" y="96558"/>
                <a:ext cx="1086786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GB" sz="3200" b="1" dirty="0">
                    <a:solidFill>
                      <a:srgbClr val="002060"/>
                    </a:solidFill>
                    <a:latin typeface="Oswald" panose="00000500000000000000" pitchFamily="2" charset="0"/>
                  </a:rPr>
                  <a:t>Appendix B: Adaptive weighting scheme: </a:t>
                </a:r>
                <a14:m>
                  <m:oMath xmlns:m="http://schemas.openxmlformats.org/officeDocument/2006/math">
                    <m:r>
                      <a:rPr lang="it-IT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GB" sz="3200" b="1" dirty="0">
                    <a:solidFill>
                      <a:srgbClr val="002060"/>
                    </a:solidFill>
                    <a:latin typeface="Oswald" panose="00000500000000000000" pitchFamily="2" charset="0"/>
                  </a:rPr>
                  <a:t> automatic updating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91003C27-DDF3-DEBB-1AA7-E88FB9453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76" y="96558"/>
                <a:ext cx="10867869" cy="584775"/>
              </a:xfrm>
              <a:prstGeom prst="rect">
                <a:avLst/>
              </a:prstGeom>
              <a:blipFill>
                <a:blip r:embed="rId2"/>
                <a:stretch>
                  <a:fillRect l="-1458" t="-14583" b="-3229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1B81CD8-F9E6-654B-CC4B-22756D0B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5B2527-B7A8-EBC9-5C67-81126D243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31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B0855910-9759-05F5-3B95-140987D84713}"/>
                  </a:ext>
                </a:extLst>
              </p:cNvPr>
              <p:cNvSpPr txBox="1"/>
              <p:nvPr/>
            </p:nvSpPr>
            <p:spPr>
              <a:xfrm>
                <a:off x="469694" y="1375416"/>
                <a:ext cx="1107773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Balancing losses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is a key aspect for PINNs’ training. In our case, we developed </a:t>
                </a:r>
                <a:r>
                  <a:rPr lang="en-GB" sz="20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 adaptive weighting scheme</a:t>
                </a:r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considering the following formulation of </a:t>
                </a:r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𝐿𝑜𝑠</m:t>
                    </m:r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𝑏𝑜𝑢𝑛𝑑𝑎𝑟𝑖𝑒𝑠</m:t>
                        </m:r>
                      </m:sub>
                    </m:sSub>
                  </m:oMath>
                </a14:m>
                <a:r>
                  <a:rPr lang="en-GB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B0855910-9759-05F5-3B95-140987D84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94" y="1375416"/>
                <a:ext cx="11077730" cy="707886"/>
              </a:xfrm>
              <a:prstGeom prst="rect">
                <a:avLst/>
              </a:prstGeom>
              <a:blipFill>
                <a:blip r:embed="rId3"/>
                <a:stretch>
                  <a:fillRect l="-550" t="-5172" r="-605" b="-146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442EDA73-F1E8-5D1E-51B9-C80E024E6BBC}"/>
                  </a:ext>
                </a:extLst>
              </p:cNvPr>
              <p:cNvSpPr txBox="1"/>
              <p:nvPr/>
            </p:nvSpPr>
            <p:spPr>
              <a:xfrm>
                <a:off x="977047" y="2542129"/>
                <a:ext cx="39983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1800" b="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𝑤ℎ𝑒𝑛</m:t>
                      </m:r>
                      <m:r>
                        <a:rPr lang="it-IT" sz="1800" b="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it-IT" sz="180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𝑝</m:t>
                      </m:r>
                      <m:r>
                        <a:rPr lang="it-IT" sz="1800" b="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𝑟𝑒𝑑𝑖𝑐𝑡𝑖𝑜𝑛</m:t>
                      </m:r>
                      <m:r>
                        <a:rPr lang="it-IT" sz="1800" b="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→</m:t>
                      </m:r>
                      <m:r>
                        <a:rPr lang="it-IT" sz="1800" b="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𝑒𝑥𝑝𝑒𝑐𝑡𝑒𝑑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442EDA73-F1E8-5D1E-51B9-C80E024E6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47" y="2542129"/>
                <a:ext cx="3998385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7361829F-292E-6B59-1F0D-31C47AF9DD33}"/>
                  </a:ext>
                </a:extLst>
              </p:cNvPr>
              <p:cNvSpPr txBox="1"/>
              <p:nvPr/>
            </p:nvSpPr>
            <p:spPr>
              <a:xfrm>
                <a:off x="394229" y="4298865"/>
                <a:ext cx="4713127" cy="4531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160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∆</m:t>
                      </m:r>
                      <m:r>
                        <a:rPr lang="en-GB" sz="160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𝛼</m:t>
                      </m:r>
                      <m:r>
                        <a:rPr lang="en-GB" sz="160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 0.1∙</m:t>
                      </m:r>
                      <m:r>
                        <a:rPr lang="en-GB" sz="1600" i="1" kern="1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𝑡𝑎𝑛ℎ</m:t>
                      </m:r>
                      <m:d>
                        <m:dPr>
                          <m:begChr m:val="["/>
                          <m:endChr m:val="]"/>
                          <m:ctrlP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−2(</m:t>
                          </m:r>
                          <m:r>
                            <a:rPr lang="it-IT" sz="1600" b="0" i="1" kern="10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𝐿𝑜𝑠</m:t>
                          </m:r>
                          <m:sSub>
                            <m:sSubPr>
                              <m:ctrlPr>
                                <a:rPr lang="it-IT" sz="1600" b="0" i="1" kern="10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 kern="10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it-IT" sz="1600" b="0" i="1" kern="10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𝑏𝑜𝑢𝑛𝑑𝑎𝑟𝑖𝑒𝑠</m:t>
                              </m:r>
                            </m:sub>
                          </m:sSub>
                          <m: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 </m:t>
                          </m:r>
                          <m:sSub>
                            <m:sSubPr>
                              <m:ctrlPr>
                                <a:rPr lang="en-GB" sz="16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𝐿𝑜𝑠𝑠</m:t>
                              </m:r>
                            </m:e>
                            <m:sub>
                              <m:r>
                                <a:rPr lang="en-GB" sz="16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𝑡𝑎𝑟𝑔𝑒𝑡</m:t>
                              </m:r>
                            </m:sub>
                          </m:sSub>
                          <m: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it-IT" sz="16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7361829F-292E-6B59-1F0D-31C47AF9D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29" y="4298865"/>
                <a:ext cx="4713127" cy="4531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Immagine 16">
            <a:extLst>
              <a:ext uri="{FF2B5EF4-FFF2-40B4-BE49-F238E27FC236}">
                <a16:creationId xmlns:a16="http://schemas.microsoft.com/office/drawing/2014/main" id="{3E8D6EA0-B166-E759-E57C-8D052AC9B5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31" t="173" b="173"/>
          <a:stretch>
            <a:fillRect/>
          </a:stretch>
        </p:blipFill>
        <p:spPr bwMode="auto">
          <a:xfrm>
            <a:off x="8607856" y="2648475"/>
            <a:ext cx="3300479" cy="29638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37B0967C-23F7-4262-2687-BDB72EF4C9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" r="50559" b="173"/>
          <a:stretch>
            <a:fillRect/>
          </a:stretch>
        </p:blipFill>
        <p:spPr bwMode="auto">
          <a:xfrm>
            <a:off x="5480272" y="2596605"/>
            <a:ext cx="3201224" cy="27950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1A55C1A9-ADE9-765D-9DBF-C7449707EA09}"/>
                  </a:ext>
                </a:extLst>
              </p:cNvPr>
              <p:cNvSpPr txBox="1"/>
              <p:nvPr/>
            </p:nvSpPr>
            <p:spPr>
              <a:xfrm>
                <a:off x="361563" y="4866575"/>
                <a:ext cx="4485806" cy="4676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𝛼</m:t>
                          </m:r>
                        </m:e>
                        <m:sub>
                          <m:r>
                            <a:rPr lang="en-GB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𝑒𝑝𝑜𝑐ℎ</m:t>
                          </m:r>
                        </m:sub>
                      </m:sSub>
                      <m:r>
                        <a:rPr lang="en-GB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 </m:t>
                      </m:r>
                      <m:sSub>
                        <m:sSubPr>
                          <m:ctrlPr>
                            <a:rPr lang="en-GB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𝛼</m:t>
                          </m:r>
                        </m:e>
                        <m:sub>
                          <m:r>
                            <a:rPr lang="en-GB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𝑒𝑝𝑜𝑐ℎ</m:t>
                          </m:r>
                          <m:r>
                            <a:rPr lang="en-GB" sz="1800" i="1" kern="1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−1</m:t>
                          </m:r>
                        </m:sub>
                      </m:sSub>
                      <m:r>
                        <a:rPr lang="en-GB" sz="18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(1+ </m:t>
                      </m:r>
                      <m:r>
                        <a:rPr lang="en-GB" sz="1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∆</m:t>
                      </m:r>
                      <m:r>
                        <a:rPr lang="en-GB" sz="1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𝛼</m:t>
                      </m:r>
                      <m:r>
                        <a:rPr lang="en-GB" sz="18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 </m:t>
                      </m:r>
                    </m:oMath>
                  </m:oMathPara>
                </a14:m>
                <a:endParaRPr lang="it-IT" sz="18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1A55C1A9-ADE9-765D-9DBF-C7449707E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563" y="4866575"/>
                <a:ext cx="4485806" cy="4676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5C251B43-0426-9D23-42DC-78C7CD93C925}"/>
                  </a:ext>
                </a:extLst>
              </p:cNvPr>
              <p:cNvSpPr txBox="1"/>
              <p:nvPr/>
            </p:nvSpPr>
            <p:spPr>
              <a:xfrm>
                <a:off x="4317166" y="5612374"/>
                <a:ext cx="76449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Loss data vs loss physics with static weighting (left) using different values of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4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and with adaptive weighting (right).  On the right plot the colour code represents graphically the value of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4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C1BED516-0A45-74DE-DAD2-B882336722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166" y="5612374"/>
                <a:ext cx="7644984" cy="523220"/>
              </a:xfrm>
              <a:prstGeom prst="rect">
                <a:avLst/>
              </a:prstGeom>
              <a:blipFill>
                <a:blip r:embed="rId9"/>
                <a:stretch>
                  <a:fillRect t="-3529" b="-105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FE8758CA-FA0E-BFDC-8FB5-0A062D1391B9}"/>
                  </a:ext>
                </a:extLst>
              </p:cNvPr>
              <p:cNvSpPr txBox="1"/>
              <p:nvPr/>
            </p:nvSpPr>
            <p:spPr>
              <a:xfrm>
                <a:off x="361563" y="3006308"/>
                <a:ext cx="4778461" cy="9497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𝐿𝑜𝑠𝑠</m:t>
                          </m:r>
                        </m:e>
                        <m:sub>
                          <m: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𝑏𝑜𝑢𝑛𝑑𝑎𝑟𝑖𝑒𝑠</m:t>
                          </m:r>
                        </m:sub>
                      </m:sSub>
                      <m:r>
                        <a:rPr lang="en-GB" sz="16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 </m:t>
                      </m:r>
                      <m:f>
                        <m:fPr>
                          <m:ctrlP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subHide m:val="on"/>
                          <m:supHide m:val="on"/>
                          <m:ctrlPr>
                            <a:rPr lang="it-IT" sz="16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t-IT" sz="1600" b="0" i="1" kern="100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1600" b="0" i="1" kern="100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it-IT" sz="1600" b="0" i="1" kern="100" smtClean="0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it-IT" sz="1600" b="0" i="1" kern="100" smtClean="0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sz="1600" b="0" i="1" kern="100" smtClean="0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𝑝𝑟𝑒𝑑𝑖𝑐𝑡𝑖𝑜𝑛</m:t>
                                          </m:r>
                                          <m:r>
                                            <a:rPr lang="en-GB" sz="1600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it-IT" sz="1600" b="0" i="1" kern="100" smtClean="0">
                                              <a:effectLst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Arial" panose="020B0604020202020204" pitchFamily="34" charset="0"/>
                                            </a:rPr>
                                            <m:t>𝑒𝑥𝑝𝑒𝑐𝑡𝑒𝑑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it-IT" sz="1600" b="0" i="1" kern="100" smtClean="0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it-IT" sz="1600" b="0" i="1" kern="100" smtClean="0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it-IT" sz="1600" b="0" i="1" kern="100" smtClean="0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𝑒𝑥𝑝𝑒𝑐𝑡𝑒𝑑</m:t>
                                      </m:r>
                                    </m:sub>
                                    <m:sup>
                                      <m:r>
                                        <a:rPr lang="it-IT" sz="1600" b="0" i="1" kern="100" smtClean="0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r>
                            <a:rPr lang="it-IT" sz="1600" b="0" i="1" kern="100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→1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FE8758CA-FA0E-BFDC-8FB5-0A062D139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563" y="3006308"/>
                <a:ext cx="4778461" cy="94974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10488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8449D-439A-59C9-55DF-FD3731277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01D23E6E-A245-BE76-8D10-A2AD1E8F0A4C}"/>
              </a:ext>
            </a:extLst>
          </p:cNvPr>
          <p:cNvSpPr/>
          <p:nvPr/>
        </p:nvSpPr>
        <p:spPr>
          <a:xfrm>
            <a:off x="434715" y="1"/>
            <a:ext cx="209862" cy="107721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FCC0415-81E7-BC0B-882B-779C43F5E043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FCE0F2C-932B-655B-A5AE-EF9438127FEE}"/>
              </a:ext>
            </a:extLst>
          </p:cNvPr>
          <p:cNvSpPr txBox="1"/>
          <p:nvPr/>
        </p:nvSpPr>
        <p:spPr>
          <a:xfrm>
            <a:off x="644577" y="96558"/>
            <a:ext cx="87842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Appendix C: Diagnostics’ Characteristics and Uncertainties 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40E439-106F-E41A-2B80-B5F7A55CD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587181-A75C-BC41-CC2A-08EC32D05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la 7">
                <a:extLst>
                  <a:ext uri="{FF2B5EF4-FFF2-40B4-BE49-F238E27FC236}">
                    <a16:creationId xmlns:a16="http://schemas.microsoft.com/office/drawing/2014/main" id="{85F6D885-4765-9DD3-0CCD-36B43A8884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9258365"/>
                  </p:ext>
                </p:extLst>
              </p:nvPr>
            </p:nvGraphicFramePr>
            <p:xfrm>
              <a:off x="434716" y="1352939"/>
              <a:ext cx="11415162" cy="480524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02906">
                      <a:extLst>
                        <a:ext uri="{9D8B030D-6E8A-4147-A177-3AD203B41FA5}">
                          <a16:colId xmlns:a16="http://schemas.microsoft.com/office/drawing/2014/main" val="2365529101"/>
                        </a:ext>
                      </a:extLst>
                    </a:gridCol>
                    <a:gridCol w="902906">
                      <a:extLst>
                        <a:ext uri="{9D8B030D-6E8A-4147-A177-3AD203B41FA5}">
                          <a16:colId xmlns:a16="http://schemas.microsoft.com/office/drawing/2014/main" val="3390986501"/>
                        </a:ext>
                      </a:extLst>
                    </a:gridCol>
                    <a:gridCol w="1124844">
                      <a:extLst>
                        <a:ext uri="{9D8B030D-6E8A-4147-A177-3AD203B41FA5}">
                          <a16:colId xmlns:a16="http://schemas.microsoft.com/office/drawing/2014/main" val="1835645553"/>
                        </a:ext>
                      </a:extLst>
                    </a:gridCol>
                    <a:gridCol w="1124844">
                      <a:extLst>
                        <a:ext uri="{9D8B030D-6E8A-4147-A177-3AD203B41FA5}">
                          <a16:colId xmlns:a16="http://schemas.microsoft.com/office/drawing/2014/main" val="224817492"/>
                        </a:ext>
                      </a:extLst>
                    </a:gridCol>
                    <a:gridCol w="1164901">
                      <a:extLst>
                        <a:ext uri="{9D8B030D-6E8A-4147-A177-3AD203B41FA5}">
                          <a16:colId xmlns:a16="http://schemas.microsoft.com/office/drawing/2014/main" val="2419930317"/>
                        </a:ext>
                      </a:extLst>
                    </a:gridCol>
                    <a:gridCol w="1288319">
                      <a:extLst>
                        <a:ext uri="{9D8B030D-6E8A-4147-A177-3AD203B41FA5}">
                          <a16:colId xmlns:a16="http://schemas.microsoft.com/office/drawing/2014/main" val="1816602313"/>
                        </a:ext>
                      </a:extLst>
                    </a:gridCol>
                    <a:gridCol w="1288319">
                      <a:extLst>
                        <a:ext uri="{9D8B030D-6E8A-4147-A177-3AD203B41FA5}">
                          <a16:colId xmlns:a16="http://schemas.microsoft.com/office/drawing/2014/main" val="3953727451"/>
                        </a:ext>
                      </a:extLst>
                    </a:gridCol>
                    <a:gridCol w="1206041">
                      <a:extLst>
                        <a:ext uri="{9D8B030D-6E8A-4147-A177-3AD203B41FA5}">
                          <a16:colId xmlns:a16="http://schemas.microsoft.com/office/drawing/2014/main" val="1728857809"/>
                        </a:ext>
                      </a:extLst>
                    </a:gridCol>
                    <a:gridCol w="1206041">
                      <a:extLst>
                        <a:ext uri="{9D8B030D-6E8A-4147-A177-3AD203B41FA5}">
                          <a16:colId xmlns:a16="http://schemas.microsoft.com/office/drawing/2014/main" val="1995751026"/>
                        </a:ext>
                      </a:extLst>
                    </a:gridCol>
                    <a:gridCol w="1206041">
                      <a:extLst>
                        <a:ext uri="{9D8B030D-6E8A-4147-A177-3AD203B41FA5}">
                          <a16:colId xmlns:a16="http://schemas.microsoft.com/office/drawing/2014/main" val="3050842050"/>
                        </a:ext>
                      </a:extLst>
                    </a:gridCol>
                  </a:tblGrid>
                  <a:tr h="254398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Pulse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PU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FL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SL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TS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LID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POL-Far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POL-CM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MSE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31351861"/>
                      </a:ext>
                    </a:extLst>
                  </a:tr>
                  <a:tr h="254004">
                    <a:tc rowSpan="2">
                      <a:txBody>
                        <a:bodyPr/>
                        <a:lstStyle/>
                        <a:p>
                          <a:pPr marL="71755" marR="71755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 err="1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Tokalab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vert="vert27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42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30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60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25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0137732"/>
                      </a:ext>
                    </a:extLst>
                  </a:tr>
                  <a:tr h="1146681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GB" sz="1600" kern="1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600" kern="100" smtClean="0">
                                  <a:solidFill>
                                    <a:schemeClr val="bg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0.05 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0.05 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𝑊𝑏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𝑟𝑎𝑑</m:t>
                                </m:r>
                              </m:oMath>
                            </m:oMathPara>
                          </a14:m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0.05 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𝑊𝑏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𝑟𝑎𝑑</m:t>
                                </m:r>
                              </m:oMath>
                            </m:oMathPara>
                          </a14:m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sSub>
                                      <m:sSubPr>
                                        <m:ctrlPr>
                                          <a:rPr lang="en-GB" sz="16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6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𝑁𝑒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GB" sz="16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sSub>
                                      <m:sSubPr>
                                        <m:ctrlPr>
                                          <a:rPr lang="en-GB" sz="16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GB" sz="1600" kern="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𝑇𝑒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GB" sz="16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=100 </m:t>
                                </m:r>
                                <m:r>
                                  <a:rPr lang="en-GB" sz="1600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𝑒𝑉</m:t>
                                </m:r>
                              </m:oMath>
                            </m:oMathPara>
                          </a14:m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GB" sz="1600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3.5 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𝑚𝑟𝑎𝑑</m:t>
                                </m:r>
                              </m:oMath>
                            </m:oMathPara>
                          </a14:m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3.5 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𝑚𝑟𝑎𝑑</m:t>
                                </m:r>
                              </m:oMath>
                            </m:oMathPara>
                          </a14:m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1.7 </m:t>
                                </m:r>
                                <m:r>
                                  <a:rPr lang="en-GB" sz="1600" kern="1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𝑚𝑟𝑎𝑑</m:t>
                                </m:r>
                              </m:oMath>
                            </m:oMathPara>
                          </a14:m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1777036"/>
                      </a:ext>
                    </a:extLst>
                  </a:tr>
                  <a:tr h="683074">
                    <a:tc rowSpan="5">
                      <a:txBody>
                        <a:bodyPr/>
                        <a:lstStyle/>
                        <a:p>
                          <a:pPr marL="71755" marR="71755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JET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vert="vert27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89724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27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63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 [1,3,4,6,7,8]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 [1,2, 3,4]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0956466"/>
                      </a:ext>
                    </a:extLst>
                  </a:tr>
                  <a:tr h="455383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99948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27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63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 [3,4,6,7,8]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 [1,2,3,4]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2109139"/>
                      </a:ext>
                    </a:extLst>
                  </a:tr>
                  <a:tr h="762011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99950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27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63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 [3,4,6,7,8]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 [1,2,3,4,7,8]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2147608"/>
                      </a:ext>
                    </a:extLst>
                  </a:tr>
                  <a:tr h="762011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96996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27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63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 [2,3,4,6,7,8]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 [1,2,3,4,5,6,7,8]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9023217"/>
                      </a:ext>
                    </a:extLst>
                  </a:tr>
                  <a:tr h="478374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 gridSpan="8"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 uncertainties are calculated as the standard deviation of the measurements in the considered time window.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86616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la 7">
                <a:extLst>
                  <a:ext uri="{FF2B5EF4-FFF2-40B4-BE49-F238E27FC236}">
                    <a16:creationId xmlns:a16="http://schemas.microsoft.com/office/drawing/2014/main" id="{85F6D885-4765-9DD3-0CCD-36B43A8884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9258365"/>
                  </p:ext>
                </p:extLst>
              </p:nvPr>
            </p:nvGraphicFramePr>
            <p:xfrm>
              <a:off x="434716" y="1352939"/>
              <a:ext cx="11415162" cy="480524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02906">
                      <a:extLst>
                        <a:ext uri="{9D8B030D-6E8A-4147-A177-3AD203B41FA5}">
                          <a16:colId xmlns:a16="http://schemas.microsoft.com/office/drawing/2014/main" val="2365529101"/>
                        </a:ext>
                      </a:extLst>
                    </a:gridCol>
                    <a:gridCol w="902906">
                      <a:extLst>
                        <a:ext uri="{9D8B030D-6E8A-4147-A177-3AD203B41FA5}">
                          <a16:colId xmlns:a16="http://schemas.microsoft.com/office/drawing/2014/main" val="3390986501"/>
                        </a:ext>
                      </a:extLst>
                    </a:gridCol>
                    <a:gridCol w="1124844">
                      <a:extLst>
                        <a:ext uri="{9D8B030D-6E8A-4147-A177-3AD203B41FA5}">
                          <a16:colId xmlns:a16="http://schemas.microsoft.com/office/drawing/2014/main" val="1835645553"/>
                        </a:ext>
                      </a:extLst>
                    </a:gridCol>
                    <a:gridCol w="1124844">
                      <a:extLst>
                        <a:ext uri="{9D8B030D-6E8A-4147-A177-3AD203B41FA5}">
                          <a16:colId xmlns:a16="http://schemas.microsoft.com/office/drawing/2014/main" val="224817492"/>
                        </a:ext>
                      </a:extLst>
                    </a:gridCol>
                    <a:gridCol w="1164901">
                      <a:extLst>
                        <a:ext uri="{9D8B030D-6E8A-4147-A177-3AD203B41FA5}">
                          <a16:colId xmlns:a16="http://schemas.microsoft.com/office/drawing/2014/main" val="2419930317"/>
                        </a:ext>
                      </a:extLst>
                    </a:gridCol>
                    <a:gridCol w="1288319">
                      <a:extLst>
                        <a:ext uri="{9D8B030D-6E8A-4147-A177-3AD203B41FA5}">
                          <a16:colId xmlns:a16="http://schemas.microsoft.com/office/drawing/2014/main" val="1816602313"/>
                        </a:ext>
                      </a:extLst>
                    </a:gridCol>
                    <a:gridCol w="1288319">
                      <a:extLst>
                        <a:ext uri="{9D8B030D-6E8A-4147-A177-3AD203B41FA5}">
                          <a16:colId xmlns:a16="http://schemas.microsoft.com/office/drawing/2014/main" val="3953727451"/>
                        </a:ext>
                      </a:extLst>
                    </a:gridCol>
                    <a:gridCol w="1206041">
                      <a:extLst>
                        <a:ext uri="{9D8B030D-6E8A-4147-A177-3AD203B41FA5}">
                          <a16:colId xmlns:a16="http://schemas.microsoft.com/office/drawing/2014/main" val="1728857809"/>
                        </a:ext>
                      </a:extLst>
                    </a:gridCol>
                    <a:gridCol w="1206041">
                      <a:extLst>
                        <a:ext uri="{9D8B030D-6E8A-4147-A177-3AD203B41FA5}">
                          <a16:colId xmlns:a16="http://schemas.microsoft.com/office/drawing/2014/main" val="1995751026"/>
                        </a:ext>
                      </a:extLst>
                    </a:gridCol>
                    <a:gridCol w="1206041">
                      <a:extLst>
                        <a:ext uri="{9D8B030D-6E8A-4147-A177-3AD203B41FA5}">
                          <a16:colId xmlns:a16="http://schemas.microsoft.com/office/drawing/2014/main" val="3050842050"/>
                        </a:ext>
                      </a:extLst>
                    </a:gridCol>
                  </a:tblGrid>
                  <a:tr h="254398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Pulse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PU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FL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SL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TS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LID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POL-Far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POL-CM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MSE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31351861"/>
                      </a:ext>
                    </a:extLst>
                  </a:tr>
                  <a:tr h="254004">
                    <a:tc rowSpan="2">
                      <a:txBody>
                        <a:bodyPr/>
                        <a:lstStyle/>
                        <a:p>
                          <a:pPr marL="71755" marR="71755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 err="1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Tokalab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vert="vert27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42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30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60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25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0137732"/>
                      </a:ext>
                    </a:extLst>
                  </a:tr>
                  <a:tr h="1146681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76" t="-50532" r="-1066892" b="-285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0541" t="-50532" r="-753514" b="-285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1957" t="-50532" r="-657609" b="-285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6875" t="-50532" r="-530208" b="-285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6635" t="-50532" r="-382464" b="-285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6635" t="-50532" r="-282464" b="-285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46465" t="-50532" r="-201010" b="-285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46465" t="-50532" r="-101010" b="-285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46465" t="-50532" r="-1010" b="-2856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1777036"/>
                      </a:ext>
                    </a:extLst>
                  </a:tr>
                  <a:tr h="683074">
                    <a:tc rowSpan="5">
                      <a:txBody>
                        <a:bodyPr/>
                        <a:lstStyle/>
                        <a:p>
                          <a:pPr marL="71755" marR="71755"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JET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vert="vert270"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89724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27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63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 [1,3,4,6,7,8]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 [1,2, 3,4]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0956466"/>
                      </a:ext>
                    </a:extLst>
                  </a:tr>
                  <a:tr h="455383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99948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27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63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 [3,4,6,7,8]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 [1,2,3,4]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2109139"/>
                      </a:ext>
                    </a:extLst>
                  </a:tr>
                  <a:tr h="762011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99950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27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63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5 [3,4,6,7,8]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 [1,2,3,4,7,8]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2147608"/>
                      </a:ext>
                    </a:extLst>
                  </a:tr>
                  <a:tr h="762011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bg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96996</a:t>
                          </a:r>
                          <a:endParaRPr lang="it-IT" sz="1600" kern="100" dirty="0">
                            <a:solidFill>
                              <a:schemeClr val="bg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2060">
                            <a:alpha val="6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36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4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27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63</a:t>
                          </a:r>
                          <a:endParaRPr lang="it-IT" sz="1600" kern="10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6 [2,3,4,6,7,8]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8 [1,2,3,4,5,6,7,8]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9023217"/>
                      </a:ext>
                    </a:extLst>
                  </a:tr>
                  <a:tr h="487680">
                    <a:tc v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 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 gridSpan="8"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  <a:buNone/>
                          </a:pPr>
                          <a:r>
                            <a:rPr lang="en-GB" sz="1600" kern="100" dirty="0">
                              <a:solidFill>
                                <a:schemeClr val="tx1"/>
                              </a:solidFill>
                              <a:effectLst/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 uncertainties are calculated as the standard deviation of the measurements in the considered time window.</a:t>
                          </a:r>
                          <a:endParaRPr lang="it-IT" sz="1600" kern="100" dirty="0">
                            <a:solidFill>
                              <a:schemeClr val="tx1"/>
                            </a:solidFill>
                            <a:effectLst/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866166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5718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36364-1313-3EFF-29C3-C579688CF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2A7E128-8817-D561-C4F0-926F1003BF08}"/>
              </a:ext>
            </a:extLst>
          </p:cNvPr>
          <p:cNvSpPr/>
          <p:nvPr/>
        </p:nvSpPr>
        <p:spPr>
          <a:xfrm>
            <a:off x="434715" y="0"/>
            <a:ext cx="209862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BB3E386-D41F-D0A1-65A1-9D068A59F5FD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F31BC6A-A553-0A4B-9ED2-64FCBF69FF1C}"/>
              </a:ext>
            </a:extLst>
          </p:cNvPr>
          <p:cNvSpPr txBox="1"/>
          <p:nvPr/>
        </p:nvSpPr>
        <p:spPr>
          <a:xfrm>
            <a:off x="644577" y="96558"/>
            <a:ext cx="878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Appendix D: Proofs of Convergence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F60441-C7DD-CF74-E493-16FA142DB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7229CBB-9E21-1CD2-453E-8FB575970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33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32F920-DD2A-1C93-4969-7455691D0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5" y="9334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2049" name="Immagine 3" descr="Immagine che contiene linea, Diagramma, diagramma, testo&#10;&#10;Il contenuto generato dall'IA potrebbe non essere corretto.">
            <a:extLst>
              <a:ext uri="{FF2B5EF4-FFF2-40B4-BE49-F238E27FC236}">
                <a16:creationId xmlns:a16="http://schemas.microsoft.com/office/drawing/2014/main" id="{59B3E25C-276A-829A-E6DD-939885B43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r="6467"/>
          <a:stretch>
            <a:fillRect/>
          </a:stretch>
        </p:blipFill>
        <p:spPr bwMode="auto">
          <a:xfrm>
            <a:off x="1085850" y="742889"/>
            <a:ext cx="9696450" cy="418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6EB1F17-CC9E-795D-2DB4-AE7C795ECF2D}"/>
              </a:ext>
            </a:extLst>
          </p:cNvPr>
          <p:cNvSpPr txBox="1"/>
          <p:nvPr/>
        </p:nvSpPr>
        <p:spPr>
          <a:xfrm>
            <a:off x="867517" y="4994836"/>
            <a:ext cx="10000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Figure B1 Loss functions trends for (a) the TokaLab reference scenario and (b) JET (pulse #89724) reconstructions with PINNs</a:t>
            </a:r>
            <a:endParaRPr kumimoji="0" lang="en-GB" altLang="it-IT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880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DEE61-6D20-592A-7D45-E77507451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8B2296AC-D289-8447-195B-0CCD8D14F8A6}"/>
              </a:ext>
            </a:extLst>
          </p:cNvPr>
          <p:cNvSpPr/>
          <p:nvPr/>
        </p:nvSpPr>
        <p:spPr>
          <a:xfrm>
            <a:off x="434715" y="0"/>
            <a:ext cx="209861" cy="58477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06A9C40-5801-1748-8A74-9DA466C80E08}"/>
              </a:ext>
            </a:extLst>
          </p:cNvPr>
          <p:cNvSpPr/>
          <p:nvPr/>
        </p:nvSpPr>
        <p:spPr>
          <a:xfrm>
            <a:off x="10867869" y="6356350"/>
            <a:ext cx="644577" cy="50165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DFD4D9F-01E6-393F-01E3-287A624C58E6}"/>
              </a:ext>
            </a:extLst>
          </p:cNvPr>
          <p:cNvSpPr txBox="1"/>
          <p:nvPr/>
        </p:nvSpPr>
        <p:spPr>
          <a:xfrm>
            <a:off x="644576" y="96558"/>
            <a:ext cx="11311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b="1" dirty="0">
                <a:solidFill>
                  <a:srgbClr val="002060"/>
                </a:solidFill>
                <a:latin typeface="Oswald" panose="00000500000000000000" pitchFamily="2" charset="0"/>
              </a:rPr>
              <a:t>Appendix E: Reconstruction of pulse #99948 at 10 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585B6F8-544D-A857-2C90-099862D2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>
                <a:solidFill>
                  <a:srgbClr val="002060"/>
                </a:solidFill>
                <a:latin typeface="Oswald" panose="00000500000000000000" pitchFamily="2" charset="0"/>
                <a:ea typeface="Cambria" panose="02040503050406030204" pitchFamily="18" charset="0"/>
              </a:rPr>
              <a:t>Novella Rutigliano - ICFDT8 CAEN Prize</a:t>
            </a:r>
            <a:endParaRPr lang="en-GB" sz="1600" dirty="0">
              <a:solidFill>
                <a:srgbClr val="002060"/>
              </a:solidFill>
              <a:latin typeface="Oswald" panose="00000500000000000000" pitchFamily="2" charset="0"/>
              <a:ea typeface="Cambria" panose="02040503050406030204" pitchFamily="18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B2FC36-87E7-96F7-388D-6DF76B015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B01B-3D32-4D3C-8648-5593AD029DF7}" type="slidenum">
              <a:rPr lang="en-GB" sz="160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34</a:t>
            </a:fld>
            <a:endParaRPr lang="en-GB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Immagine 6" descr="Immagine che contiene testo, schermata, Policromia, diagramma&#10;&#10;Il contenuto generato dall'IA potrebbe non essere corretto.">
            <a:extLst>
              <a:ext uri="{FF2B5EF4-FFF2-40B4-BE49-F238E27FC236}">
                <a16:creationId xmlns:a16="http://schemas.microsoft.com/office/drawing/2014/main" id="{7807ACCC-D648-1E83-AC93-65C3F87B15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50"/>
          <a:stretch>
            <a:fillRect/>
          </a:stretch>
        </p:blipFill>
        <p:spPr>
          <a:xfrm>
            <a:off x="2236032" y="940011"/>
            <a:ext cx="7719935" cy="521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755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3407</Words>
  <Application>Microsoft Office PowerPoint</Application>
  <PresentationFormat>Widescreen</PresentationFormat>
  <Paragraphs>611</Paragraphs>
  <Slides>34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Cambria</vt:lpstr>
      <vt:lpstr>Cambria Math</vt:lpstr>
      <vt:lpstr>Dreaming Outloud Pro</vt:lpstr>
      <vt:lpstr>Oswald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novella rutigliano</dc:creator>
  <cp:lastModifiedBy>Novella Rutigliano</cp:lastModifiedBy>
  <cp:revision>3</cp:revision>
  <dcterms:created xsi:type="dcterms:W3CDTF">2026-01-12T09:59:38Z</dcterms:created>
  <dcterms:modified xsi:type="dcterms:W3CDTF">2026-10-21T12:07:26Z</dcterms:modified>
</cp:coreProperties>
</file>