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568" userDrawn="1">
          <p15:clr>
            <a:srgbClr val="A4A3A4"/>
          </p15:clr>
        </p15:guide>
        <p15:guide id="2" pos="441" userDrawn="1">
          <p15:clr>
            <a:srgbClr val="A4A3A4"/>
          </p15:clr>
        </p15:guide>
        <p15:guide id="3" pos="186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D90"/>
    <a:srgbClr val="1F5FAB"/>
    <a:srgbClr val="1F60AA"/>
    <a:srgbClr val="F081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98"/>
    <p:restoredTop sz="94688"/>
  </p:normalViewPr>
  <p:slideViewPr>
    <p:cSldViewPr snapToGrid="0">
      <p:cViewPr varScale="1">
        <p:scale>
          <a:sx n="33" d="100"/>
          <a:sy n="33" d="100"/>
        </p:scale>
        <p:origin x="5480" y="360"/>
      </p:cViewPr>
      <p:guideLst>
        <p:guide orient="horz" pos="26568"/>
        <p:guide pos="441"/>
        <p:guide pos="186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o Canu" userId="5c23b82d-76e1-4c5d-ba56-3cda416c9ed7" providerId="ADAL" clId="{11F710BC-D428-569C-923A-16AB9A435EB4}"/>
    <pc:docChg chg="modSld">
      <pc:chgData name="Cristiano Canu" userId="5c23b82d-76e1-4c5d-ba56-3cda416c9ed7" providerId="ADAL" clId="{11F710BC-D428-569C-923A-16AB9A435EB4}" dt="2026-09-25T07:31:44.049" v="0" actId="2710"/>
      <pc:docMkLst>
        <pc:docMk/>
      </pc:docMkLst>
      <pc:sldChg chg="modSp mod">
        <pc:chgData name="Cristiano Canu" userId="5c23b82d-76e1-4c5d-ba56-3cda416c9ed7" providerId="ADAL" clId="{11F710BC-D428-569C-923A-16AB9A435EB4}" dt="2026-09-25T07:31:44.049" v="0" actId="2710"/>
        <pc:sldMkLst>
          <pc:docMk/>
          <pc:sldMk cId="3337202660" sldId="256"/>
        </pc:sldMkLst>
      </pc:sldChg>
    </pc:docChg>
  </pc:docChgLst>
  <pc:docChgLst>
    <pc:chgData name="Cristiano Canu" userId="5c23b82d-76e1-4c5d-ba56-3cda416c9ed7" providerId="ADAL" clId="{3DA02557-7FCC-5447-A764-B16C140206F9}"/>
    <pc:docChg chg="undo custSel modSld">
      <pc:chgData name="Cristiano Canu" userId="5c23b82d-76e1-4c5d-ba56-3cda416c9ed7" providerId="ADAL" clId="{3DA02557-7FCC-5447-A764-B16C140206F9}" dt="2026-09-28T13:09:35.765" v="95" actId="14100"/>
      <pc:docMkLst>
        <pc:docMk/>
      </pc:docMkLst>
      <pc:sldChg chg="addSp delSp modSp mod">
        <pc:chgData name="Cristiano Canu" userId="5c23b82d-76e1-4c5d-ba56-3cda416c9ed7" providerId="ADAL" clId="{3DA02557-7FCC-5447-A764-B16C140206F9}" dt="2026-09-28T13:09:35.765" v="95" actId="14100"/>
        <pc:sldMkLst>
          <pc:docMk/>
          <pc:sldMk cId="3337202660" sldId="256"/>
        </pc:sldMkLst>
        <pc:spChg chg="add del">
          <ac:chgData name="Cristiano Canu" userId="5c23b82d-76e1-4c5d-ba56-3cda416c9ed7" providerId="ADAL" clId="{3DA02557-7FCC-5447-A764-B16C140206F9}" dt="2026-09-28T12:47:15.466" v="36" actId="478"/>
          <ac:spMkLst>
            <pc:docMk/>
            <pc:sldMk cId="3337202660" sldId="256"/>
            <ac:spMk id="3" creationId="{B27CF777-CFCE-0F02-86A8-61CF66D07CE3}"/>
          </ac:spMkLst>
        </pc:spChg>
        <pc:spChg chg="del mod">
          <ac:chgData name="Cristiano Canu" userId="5c23b82d-76e1-4c5d-ba56-3cda416c9ed7" providerId="ADAL" clId="{3DA02557-7FCC-5447-A764-B16C140206F9}" dt="2026-09-28T08:00:55.193" v="4" actId="478"/>
          <ac:spMkLst>
            <pc:docMk/>
            <pc:sldMk cId="3337202660" sldId="256"/>
            <ac:spMk id="4" creationId="{ACC6A860-BB74-7FAA-1B19-94BC9DEE8204}"/>
          </ac:spMkLst>
        </pc:spChg>
        <pc:spChg chg="add mod">
          <ac:chgData name="Cristiano Canu" userId="5c23b82d-76e1-4c5d-ba56-3cda416c9ed7" providerId="ADAL" clId="{3DA02557-7FCC-5447-A764-B16C140206F9}" dt="2026-09-28T09:16:46.768" v="8" actId="767"/>
          <ac:spMkLst>
            <pc:docMk/>
            <pc:sldMk cId="3337202660" sldId="256"/>
            <ac:spMk id="4" creationId="{DC9D6599-222B-201E-E3AD-6F4FCF9ACB74}"/>
          </ac:spMkLst>
        </pc:spChg>
        <pc:spChg chg="del">
          <ac:chgData name="Cristiano Canu" userId="5c23b82d-76e1-4c5d-ba56-3cda416c9ed7" providerId="ADAL" clId="{3DA02557-7FCC-5447-A764-B16C140206F9}" dt="2026-09-28T09:15:56.624" v="6" actId="478"/>
          <ac:spMkLst>
            <pc:docMk/>
            <pc:sldMk cId="3337202660" sldId="256"/>
            <ac:spMk id="5" creationId="{8D49CA2A-776C-C438-D9AE-95C4827806E2}"/>
          </ac:spMkLst>
        </pc:spChg>
        <pc:spChg chg="add mod">
          <ac:chgData name="Cristiano Canu" userId="5c23b82d-76e1-4c5d-ba56-3cda416c9ed7" providerId="ADAL" clId="{3DA02557-7FCC-5447-A764-B16C140206F9}" dt="2026-09-28T13:09:13.702" v="58" actId="1076"/>
          <ac:spMkLst>
            <pc:docMk/>
            <pc:sldMk cId="3337202660" sldId="256"/>
            <ac:spMk id="6" creationId="{AB8CCA64-3ACE-A59C-8FB3-0D089BF53310}"/>
          </ac:spMkLst>
        </pc:spChg>
        <pc:spChg chg="del">
          <ac:chgData name="Cristiano Canu" userId="5c23b82d-76e1-4c5d-ba56-3cda416c9ed7" providerId="ADAL" clId="{3DA02557-7FCC-5447-A764-B16C140206F9}" dt="2026-09-28T08:00:53.274" v="2" actId="478"/>
          <ac:spMkLst>
            <pc:docMk/>
            <pc:sldMk cId="3337202660" sldId="256"/>
            <ac:spMk id="8" creationId="{38FE8BAB-104D-C28B-B8DF-AB4BC9CF7886}"/>
          </ac:spMkLst>
        </pc:spChg>
        <pc:spChg chg="add mod">
          <ac:chgData name="Cristiano Canu" userId="5c23b82d-76e1-4c5d-ba56-3cda416c9ed7" providerId="ADAL" clId="{3DA02557-7FCC-5447-A764-B16C140206F9}" dt="2026-09-28T13:09:35.765" v="95" actId="14100"/>
          <ac:spMkLst>
            <pc:docMk/>
            <pc:sldMk cId="3337202660" sldId="256"/>
            <ac:spMk id="10" creationId="{24B41B51-2A19-69E7-6041-3729C9ACB2ED}"/>
          </ac:spMkLst>
        </pc:spChg>
        <pc:spChg chg="del mod">
          <ac:chgData name="Cristiano Canu" userId="5c23b82d-76e1-4c5d-ba56-3cda416c9ed7" providerId="ADAL" clId="{3DA02557-7FCC-5447-A764-B16C140206F9}" dt="2026-09-28T08:00:51.399" v="1" actId="478"/>
          <ac:spMkLst>
            <pc:docMk/>
            <pc:sldMk cId="3337202660" sldId="256"/>
            <ac:spMk id="10" creationId="{C1687D91-EA49-5F05-EC05-F36180FA77BC}"/>
          </ac:spMkLst>
        </pc:spChg>
        <pc:spChg chg="add del">
          <ac:chgData name="Cristiano Canu" userId="5c23b82d-76e1-4c5d-ba56-3cda416c9ed7" providerId="ADAL" clId="{3DA02557-7FCC-5447-A764-B16C140206F9}" dt="2026-09-28T09:19:45.994" v="22" actId="22"/>
          <ac:spMkLst>
            <pc:docMk/>
            <pc:sldMk cId="3337202660" sldId="256"/>
            <ac:spMk id="11" creationId="{984BFB5D-52C1-3639-F8D6-14E1AF4AF4F7}"/>
          </ac:spMkLst>
        </pc:spChg>
        <pc:picChg chg="add del mod">
          <ac:chgData name="Cristiano Canu" userId="5c23b82d-76e1-4c5d-ba56-3cda416c9ed7" providerId="ADAL" clId="{3DA02557-7FCC-5447-A764-B16C140206F9}" dt="2026-09-28T13:06:22.303" v="50" actId="478"/>
          <ac:picMkLst>
            <pc:docMk/>
            <pc:sldMk cId="3337202660" sldId="256"/>
            <ac:picMk id="5" creationId="{0E80E95F-2D8C-9FFD-E03F-19B24CA542D7}"/>
          </ac:picMkLst>
        </pc:picChg>
        <pc:picChg chg="del">
          <ac:chgData name="Cristiano Canu" userId="5c23b82d-76e1-4c5d-ba56-3cda416c9ed7" providerId="ADAL" clId="{3DA02557-7FCC-5447-A764-B16C140206F9}" dt="2026-09-28T09:15:55.417" v="5" actId="478"/>
          <ac:picMkLst>
            <pc:docMk/>
            <pc:sldMk cId="3337202660" sldId="256"/>
            <ac:picMk id="7" creationId="{F71C336B-2D33-25B6-45E3-C162832AFD2F}"/>
          </ac:picMkLst>
        </pc:picChg>
        <pc:picChg chg="add mod">
          <ac:chgData name="Cristiano Canu" userId="5c23b82d-76e1-4c5d-ba56-3cda416c9ed7" providerId="ADAL" clId="{3DA02557-7FCC-5447-A764-B16C140206F9}" dt="2026-09-28T13:08:53.540" v="56" actId="1076"/>
          <ac:picMkLst>
            <pc:docMk/>
            <pc:sldMk cId="3337202660" sldId="256"/>
            <ac:picMk id="8" creationId="{7EF234E8-0AD8-784B-E518-9653378B8651}"/>
          </ac:picMkLst>
        </pc:picChg>
        <pc:picChg chg="add del mod">
          <ac:chgData name="Cristiano Canu" userId="5c23b82d-76e1-4c5d-ba56-3cda416c9ed7" providerId="ADAL" clId="{3DA02557-7FCC-5447-A764-B16C140206F9}" dt="2026-09-28T12:44:53.902" v="32" actId="478"/>
          <ac:picMkLst>
            <pc:docMk/>
            <pc:sldMk cId="3337202660" sldId="256"/>
            <ac:picMk id="9" creationId="{9D705E43-E656-E19B-D839-EBF4848B4050}"/>
          </ac:picMkLst>
        </pc:picChg>
        <pc:picChg chg="add mod">
          <ac:chgData name="Cristiano Canu" userId="5c23b82d-76e1-4c5d-ba56-3cda416c9ed7" providerId="ADAL" clId="{3DA02557-7FCC-5447-A764-B16C140206F9}" dt="2026-09-28T13:09:29.929" v="93" actId="1036"/>
          <ac:picMkLst>
            <pc:docMk/>
            <pc:sldMk cId="3337202660" sldId="256"/>
            <ac:picMk id="13" creationId="{23D8E70A-0654-8233-D087-CF8A9D5202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A7F4F-CFF3-9142-9111-B5DAA31C2673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D82BB-4A17-A444-908D-BECE5502EE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709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96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85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7938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69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84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7411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977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5153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538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129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50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5CAD2-98B4-644B-96FF-D309DFB066DD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39FF20-9C8E-834E-A69D-08C63A5F16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983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23D8E70A-0654-8233-D087-CF8A9D520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80" y="39314736"/>
            <a:ext cx="28337851" cy="352811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B8CCA64-3ACE-A59C-8FB3-0D089BF53310}"/>
              </a:ext>
            </a:extLst>
          </p:cNvPr>
          <p:cNvSpPr/>
          <p:nvPr/>
        </p:nvSpPr>
        <p:spPr>
          <a:xfrm>
            <a:off x="0" y="0"/>
            <a:ext cx="30275213" cy="1034348"/>
          </a:xfrm>
          <a:prstGeom prst="rect">
            <a:avLst/>
          </a:prstGeom>
          <a:solidFill>
            <a:srgbClr val="014D9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EF234E8-0AD8-784B-E518-9653378B8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365" y="1152133"/>
            <a:ext cx="26788482" cy="7534927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4B41B51-2A19-69E7-6041-3729C9ACB2ED}"/>
              </a:ext>
            </a:extLst>
          </p:cNvPr>
          <p:cNvSpPr/>
          <p:nvPr/>
        </p:nvSpPr>
        <p:spPr>
          <a:xfrm>
            <a:off x="-2" y="38842121"/>
            <a:ext cx="30275213" cy="229259"/>
          </a:xfrm>
          <a:prstGeom prst="rect">
            <a:avLst/>
          </a:prstGeom>
          <a:solidFill>
            <a:srgbClr val="014D9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7202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0</Words>
  <Application>Microsoft Macintosh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 Canu</dc:creator>
  <cp:lastModifiedBy>Cristiano Canu</cp:lastModifiedBy>
  <cp:revision>1</cp:revision>
  <dcterms:created xsi:type="dcterms:W3CDTF">2026-09-22T08:13:23Z</dcterms:created>
  <dcterms:modified xsi:type="dcterms:W3CDTF">2026-09-28T13:09:39Z</dcterms:modified>
</cp:coreProperties>
</file>