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7" r:id="rId5"/>
  </p:sldIdLst>
  <p:sldSz cx="30267275" cy="42794238"/>
  <p:notesSz cx="6805613" cy="9939338"/>
  <p:defaultTextStyle>
    <a:defPPr>
      <a:defRPr lang="de-DE"/>
    </a:defPPr>
    <a:lvl1pPr algn="l" rtl="0" eaLnBrk="0" fontAlgn="base" hangingPunct="0">
      <a:spcBef>
        <a:spcPct val="0"/>
      </a:spcBef>
      <a:spcAft>
        <a:spcPct val="0"/>
      </a:spcAft>
      <a:defRPr sz="3782" kern="1200">
        <a:solidFill>
          <a:schemeClr val="tx1"/>
        </a:solidFill>
        <a:latin typeface="Arial" panose="020B0604020202020204" pitchFamily="34" charset="0"/>
        <a:ea typeface="+mn-ea"/>
        <a:cs typeface="+mn-cs"/>
      </a:defRPr>
    </a:lvl1pPr>
    <a:lvl2pPr marL="432283" algn="l" rtl="0" eaLnBrk="0" fontAlgn="base" hangingPunct="0">
      <a:spcBef>
        <a:spcPct val="0"/>
      </a:spcBef>
      <a:spcAft>
        <a:spcPct val="0"/>
      </a:spcAft>
      <a:defRPr sz="3782" kern="1200">
        <a:solidFill>
          <a:schemeClr val="tx1"/>
        </a:solidFill>
        <a:latin typeface="Arial" panose="020B0604020202020204" pitchFamily="34" charset="0"/>
        <a:ea typeface="+mn-ea"/>
        <a:cs typeface="+mn-cs"/>
      </a:defRPr>
    </a:lvl2pPr>
    <a:lvl3pPr marL="864565" algn="l" rtl="0" eaLnBrk="0" fontAlgn="base" hangingPunct="0">
      <a:spcBef>
        <a:spcPct val="0"/>
      </a:spcBef>
      <a:spcAft>
        <a:spcPct val="0"/>
      </a:spcAft>
      <a:defRPr sz="3782" kern="1200">
        <a:solidFill>
          <a:schemeClr val="tx1"/>
        </a:solidFill>
        <a:latin typeface="Arial" panose="020B0604020202020204" pitchFamily="34" charset="0"/>
        <a:ea typeface="+mn-ea"/>
        <a:cs typeface="+mn-cs"/>
      </a:defRPr>
    </a:lvl3pPr>
    <a:lvl4pPr marL="1296848" algn="l" rtl="0" eaLnBrk="0" fontAlgn="base" hangingPunct="0">
      <a:spcBef>
        <a:spcPct val="0"/>
      </a:spcBef>
      <a:spcAft>
        <a:spcPct val="0"/>
      </a:spcAft>
      <a:defRPr sz="3782" kern="1200">
        <a:solidFill>
          <a:schemeClr val="tx1"/>
        </a:solidFill>
        <a:latin typeface="Arial" panose="020B0604020202020204" pitchFamily="34" charset="0"/>
        <a:ea typeface="+mn-ea"/>
        <a:cs typeface="+mn-cs"/>
      </a:defRPr>
    </a:lvl4pPr>
    <a:lvl5pPr marL="1729130" algn="l" rtl="0" eaLnBrk="0" fontAlgn="base" hangingPunct="0">
      <a:spcBef>
        <a:spcPct val="0"/>
      </a:spcBef>
      <a:spcAft>
        <a:spcPct val="0"/>
      </a:spcAft>
      <a:defRPr sz="3782" kern="1200">
        <a:solidFill>
          <a:schemeClr val="tx1"/>
        </a:solidFill>
        <a:latin typeface="Arial" panose="020B0604020202020204" pitchFamily="34" charset="0"/>
        <a:ea typeface="+mn-ea"/>
        <a:cs typeface="+mn-cs"/>
      </a:defRPr>
    </a:lvl5pPr>
    <a:lvl6pPr marL="2161413" algn="l" defTabSz="864565" rtl="0" eaLnBrk="1" latinLnBrk="0" hangingPunct="1">
      <a:defRPr sz="3782" kern="1200">
        <a:solidFill>
          <a:schemeClr val="tx1"/>
        </a:solidFill>
        <a:latin typeface="Arial" panose="020B0604020202020204" pitchFamily="34" charset="0"/>
        <a:ea typeface="+mn-ea"/>
        <a:cs typeface="+mn-cs"/>
      </a:defRPr>
    </a:lvl6pPr>
    <a:lvl7pPr marL="2593696" algn="l" defTabSz="864565" rtl="0" eaLnBrk="1" latinLnBrk="0" hangingPunct="1">
      <a:defRPr sz="3782" kern="1200">
        <a:solidFill>
          <a:schemeClr val="tx1"/>
        </a:solidFill>
        <a:latin typeface="Arial" panose="020B0604020202020204" pitchFamily="34" charset="0"/>
        <a:ea typeface="+mn-ea"/>
        <a:cs typeface="+mn-cs"/>
      </a:defRPr>
    </a:lvl7pPr>
    <a:lvl8pPr marL="3025978" algn="l" defTabSz="864565" rtl="0" eaLnBrk="1" latinLnBrk="0" hangingPunct="1">
      <a:defRPr sz="3782" kern="1200">
        <a:solidFill>
          <a:schemeClr val="tx1"/>
        </a:solidFill>
        <a:latin typeface="Arial" panose="020B0604020202020204" pitchFamily="34" charset="0"/>
        <a:ea typeface="+mn-ea"/>
        <a:cs typeface="+mn-cs"/>
      </a:defRPr>
    </a:lvl8pPr>
    <a:lvl9pPr marL="3458261" algn="l" defTabSz="864565" rtl="0" eaLnBrk="1" latinLnBrk="0" hangingPunct="1">
      <a:defRPr sz="3782"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132" userDrawn="1">
          <p15:clr>
            <a:srgbClr val="A4A3A4"/>
          </p15:clr>
        </p15:guide>
        <p15:guide id="2" pos="15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F"/>
    <a:srgbClr val="22407B"/>
    <a:srgbClr val="FF0000"/>
    <a:srgbClr val="0062AC"/>
    <a:srgbClr val="FBFEFF"/>
    <a:srgbClr val="EFEFFB"/>
    <a:srgbClr val="EBFAFF"/>
    <a:srgbClr val="E4F7FF"/>
    <a:srgbClr val="DEDEDE"/>
    <a:srgbClr val="FA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2" autoAdjust="0"/>
    <p:restoredTop sz="99166" autoAdjust="0"/>
  </p:normalViewPr>
  <p:slideViewPr>
    <p:cSldViewPr>
      <p:cViewPr varScale="1">
        <p:scale>
          <a:sx n="17" d="100"/>
          <a:sy n="17" d="100"/>
        </p:scale>
        <p:origin x="3020" y="128"/>
      </p:cViewPr>
      <p:guideLst>
        <p:guide orient="horz" pos="7132"/>
        <p:guide pos="15325"/>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43225" cy="493713"/>
          </a:xfrm>
          <a:prstGeom prst="rect">
            <a:avLst/>
          </a:prstGeom>
          <a:noFill/>
          <a:ln w="9525">
            <a:noFill/>
            <a:miter lim="800000"/>
            <a:headEnd/>
            <a:tailEnd/>
          </a:ln>
          <a:effectLst/>
        </p:spPr>
        <p:txBody>
          <a:bodyPr vert="horz" wrap="square" lIns="95347" tIns="47673" rIns="95347" bIns="47673" numCol="1" anchor="t" anchorCtr="0" compatLnSpc="1">
            <a:prstTxWarp prst="textNoShape">
              <a:avLst/>
            </a:prstTxWarp>
          </a:bodyPr>
          <a:lstStyle>
            <a:lvl1pPr defTabSz="952493" eaLnBrk="1" hangingPunct="1">
              <a:defRPr sz="1400">
                <a:latin typeface="Times New Roman" pitchFamily="18" charset="0"/>
              </a:defRPr>
            </a:lvl1pPr>
          </a:lstStyle>
          <a:p>
            <a:pPr>
              <a:defRPr/>
            </a:pPr>
            <a:endParaRPr lang="de-DE"/>
          </a:p>
        </p:txBody>
      </p:sp>
      <p:sp>
        <p:nvSpPr>
          <p:cNvPr id="4099" name="Rectangle 1027"/>
          <p:cNvSpPr>
            <a:spLocks noGrp="1" noChangeArrowheads="1"/>
          </p:cNvSpPr>
          <p:nvPr>
            <p:ph type="dt" sz="quarter" idx="1"/>
          </p:nvPr>
        </p:nvSpPr>
        <p:spPr bwMode="auto">
          <a:xfrm>
            <a:off x="3862388" y="0"/>
            <a:ext cx="2943225" cy="493713"/>
          </a:xfrm>
          <a:prstGeom prst="rect">
            <a:avLst/>
          </a:prstGeom>
          <a:noFill/>
          <a:ln w="9525">
            <a:noFill/>
            <a:miter lim="800000"/>
            <a:headEnd/>
            <a:tailEnd/>
          </a:ln>
          <a:effectLst/>
        </p:spPr>
        <p:txBody>
          <a:bodyPr vert="horz" wrap="square" lIns="95347" tIns="47673" rIns="95347" bIns="47673" numCol="1" anchor="t" anchorCtr="0" compatLnSpc="1">
            <a:prstTxWarp prst="textNoShape">
              <a:avLst/>
            </a:prstTxWarp>
          </a:bodyPr>
          <a:lstStyle>
            <a:lvl1pPr algn="r" defTabSz="952493" eaLnBrk="1" hangingPunct="1">
              <a:defRPr sz="1400">
                <a:latin typeface="Times New Roman" pitchFamily="18" charset="0"/>
              </a:defRPr>
            </a:lvl1pPr>
          </a:lstStyle>
          <a:p>
            <a:pPr>
              <a:defRPr/>
            </a:pPr>
            <a:endParaRPr lang="de-DE"/>
          </a:p>
        </p:txBody>
      </p:sp>
      <p:sp>
        <p:nvSpPr>
          <p:cNvPr id="4100" name="Rectangle 1028"/>
          <p:cNvSpPr>
            <a:spLocks noGrp="1" noChangeArrowheads="1"/>
          </p:cNvSpPr>
          <p:nvPr>
            <p:ph type="ftr" sz="quarter" idx="2"/>
          </p:nvPr>
        </p:nvSpPr>
        <p:spPr bwMode="auto">
          <a:xfrm>
            <a:off x="0" y="9445625"/>
            <a:ext cx="2943225" cy="493713"/>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defTabSz="952493" eaLnBrk="1" hangingPunct="1">
              <a:defRPr sz="1400">
                <a:latin typeface="Times New Roman" pitchFamily="18" charset="0"/>
              </a:defRPr>
            </a:lvl1pPr>
          </a:lstStyle>
          <a:p>
            <a:pPr>
              <a:defRPr/>
            </a:pPr>
            <a:endParaRPr lang="de-DE"/>
          </a:p>
        </p:txBody>
      </p:sp>
      <p:sp>
        <p:nvSpPr>
          <p:cNvPr id="4101" name="Rectangle 1029"/>
          <p:cNvSpPr>
            <a:spLocks noGrp="1" noChangeArrowheads="1"/>
          </p:cNvSpPr>
          <p:nvPr>
            <p:ph type="sldNum" sz="quarter" idx="3"/>
          </p:nvPr>
        </p:nvSpPr>
        <p:spPr bwMode="auto">
          <a:xfrm>
            <a:off x="3862388" y="9445625"/>
            <a:ext cx="2943225" cy="493713"/>
          </a:xfrm>
          <a:prstGeom prst="rect">
            <a:avLst/>
          </a:prstGeom>
          <a:noFill/>
          <a:ln w="9525">
            <a:noFill/>
            <a:miter lim="800000"/>
            <a:headEnd/>
            <a:tailEnd/>
          </a:ln>
          <a:effectLst/>
        </p:spPr>
        <p:txBody>
          <a:bodyPr vert="horz" wrap="square" lIns="95347" tIns="47673" rIns="95347" bIns="47673" numCol="1" anchor="b" anchorCtr="0" compatLnSpc="1">
            <a:prstTxWarp prst="textNoShape">
              <a:avLst/>
            </a:prstTxWarp>
          </a:bodyPr>
          <a:lstStyle>
            <a:lvl1pPr algn="r" defTabSz="952320" eaLnBrk="1" hangingPunct="1">
              <a:defRPr sz="1400">
                <a:latin typeface="Times New Roman" panose="02020603050405020304" pitchFamily="18" charset="0"/>
              </a:defRPr>
            </a:lvl1pPr>
          </a:lstStyle>
          <a:p>
            <a:pPr>
              <a:defRPr/>
            </a:pPr>
            <a:fld id="{8681A23C-7643-40CF-9CD4-A641EB32D85D}" type="slidenum">
              <a:rPr lang="de-DE" altLang="en-US"/>
              <a:pPr>
                <a:defRPr/>
              </a:pPr>
              <a:t>‹#›</a:t>
            </a:fld>
            <a:endParaRPr lang="de-DE" altLang="en-US"/>
          </a:p>
        </p:txBody>
      </p:sp>
    </p:spTree>
    <p:extLst>
      <p:ext uri="{BB962C8B-B14F-4D97-AF65-F5344CB8AC3E}">
        <p14:creationId xmlns:p14="http://schemas.microsoft.com/office/powerpoint/2010/main" val="91406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88299" tIns="44150" rIns="88299" bIns="44150" numCol="1" anchor="t" anchorCtr="0" compatLnSpc="1">
            <a:prstTxWarp prst="textNoShape">
              <a:avLst/>
            </a:prstTxWarp>
          </a:bodyPr>
          <a:lstStyle>
            <a:lvl1pPr defTabSz="883200" eaLnBrk="1" hangingPunct="1">
              <a:defRPr sz="1200">
                <a:latin typeface="Times New Roman" pitchFamily="18" charset="0"/>
              </a:defRPr>
            </a:lvl1pPr>
          </a:lstStyle>
          <a:p>
            <a:pPr>
              <a:defRPr/>
            </a:pPr>
            <a:endParaRPr lang="de-DE"/>
          </a:p>
        </p:txBody>
      </p:sp>
      <p:sp>
        <p:nvSpPr>
          <p:cNvPr id="1331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88299" tIns="44150" rIns="88299" bIns="44150" numCol="1" anchor="t" anchorCtr="0" compatLnSpc="1">
            <a:prstTxWarp prst="textNoShape">
              <a:avLst/>
            </a:prstTxWarp>
          </a:bodyPr>
          <a:lstStyle>
            <a:lvl1pPr algn="r" defTabSz="883200" eaLnBrk="1" hangingPunct="1">
              <a:defRPr sz="12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087563" y="746125"/>
            <a:ext cx="2633662"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1038" y="4722813"/>
            <a:ext cx="5443537" cy="4470400"/>
          </a:xfrm>
          <a:prstGeom prst="rect">
            <a:avLst/>
          </a:prstGeom>
          <a:noFill/>
          <a:ln w="9525">
            <a:noFill/>
            <a:miter lim="800000"/>
            <a:headEnd/>
            <a:tailEnd/>
          </a:ln>
          <a:effectLst/>
        </p:spPr>
        <p:txBody>
          <a:bodyPr vert="horz" wrap="square" lIns="88299" tIns="44150" rIns="88299" bIns="4415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31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88299" tIns="44150" rIns="88299" bIns="44150" numCol="1" anchor="b" anchorCtr="0" compatLnSpc="1">
            <a:prstTxWarp prst="textNoShape">
              <a:avLst/>
            </a:prstTxWarp>
          </a:bodyPr>
          <a:lstStyle>
            <a:lvl1pPr defTabSz="883200" eaLnBrk="1" hangingPunct="1">
              <a:defRPr sz="1200">
                <a:latin typeface="Times New Roman" pitchFamily="18" charset="0"/>
              </a:defRPr>
            </a:lvl1pPr>
          </a:lstStyle>
          <a:p>
            <a:pPr>
              <a:defRPr/>
            </a:pPr>
            <a:endParaRPr lang="de-DE"/>
          </a:p>
        </p:txBody>
      </p:sp>
      <p:sp>
        <p:nvSpPr>
          <p:cNvPr id="1331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88299" tIns="44150" rIns="88299" bIns="44150" numCol="1" anchor="b" anchorCtr="0" compatLnSpc="1">
            <a:prstTxWarp prst="textNoShape">
              <a:avLst/>
            </a:prstTxWarp>
          </a:bodyPr>
          <a:lstStyle>
            <a:lvl1pPr algn="r" defTabSz="881777" eaLnBrk="1" hangingPunct="1">
              <a:defRPr sz="1200">
                <a:latin typeface="Times New Roman" panose="02020603050405020304" pitchFamily="18" charset="0"/>
              </a:defRPr>
            </a:lvl1pPr>
          </a:lstStyle>
          <a:p>
            <a:pPr>
              <a:defRPr/>
            </a:pPr>
            <a:fld id="{3274AFE6-D460-4108-992E-B1CBC56A5762}" type="slidenum">
              <a:rPr lang="de-DE" altLang="en-US"/>
              <a:pPr>
                <a:defRPr/>
              </a:pPr>
              <a:t>‹#›</a:t>
            </a:fld>
            <a:endParaRPr lang="de-DE" altLang="en-US"/>
          </a:p>
        </p:txBody>
      </p:sp>
    </p:spTree>
    <p:extLst>
      <p:ext uri="{BB962C8B-B14F-4D97-AF65-F5344CB8AC3E}">
        <p14:creationId xmlns:p14="http://schemas.microsoft.com/office/powerpoint/2010/main" val="2002879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35" kern="1200">
        <a:solidFill>
          <a:schemeClr val="tx1"/>
        </a:solidFill>
        <a:latin typeface="Times New Roman" pitchFamily="18" charset="0"/>
        <a:ea typeface="+mn-ea"/>
        <a:cs typeface="+mn-cs"/>
      </a:defRPr>
    </a:lvl1pPr>
    <a:lvl2pPr marL="432283" algn="l" rtl="0" eaLnBrk="0" fontAlgn="base" hangingPunct="0">
      <a:spcBef>
        <a:spcPct val="30000"/>
      </a:spcBef>
      <a:spcAft>
        <a:spcPct val="0"/>
      </a:spcAft>
      <a:defRPr sz="1135" kern="1200">
        <a:solidFill>
          <a:schemeClr val="tx1"/>
        </a:solidFill>
        <a:latin typeface="Times New Roman" pitchFamily="18" charset="0"/>
        <a:ea typeface="+mn-ea"/>
        <a:cs typeface="+mn-cs"/>
      </a:defRPr>
    </a:lvl2pPr>
    <a:lvl3pPr marL="864565" algn="l" rtl="0" eaLnBrk="0" fontAlgn="base" hangingPunct="0">
      <a:spcBef>
        <a:spcPct val="30000"/>
      </a:spcBef>
      <a:spcAft>
        <a:spcPct val="0"/>
      </a:spcAft>
      <a:defRPr sz="1135" kern="1200">
        <a:solidFill>
          <a:schemeClr val="tx1"/>
        </a:solidFill>
        <a:latin typeface="Times New Roman" pitchFamily="18" charset="0"/>
        <a:ea typeface="+mn-ea"/>
        <a:cs typeface="+mn-cs"/>
      </a:defRPr>
    </a:lvl3pPr>
    <a:lvl4pPr marL="1296848" algn="l" rtl="0" eaLnBrk="0" fontAlgn="base" hangingPunct="0">
      <a:spcBef>
        <a:spcPct val="30000"/>
      </a:spcBef>
      <a:spcAft>
        <a:spcPct val="0"/>
      </a:spcAft>
      <a:defRPr sz="1135" kern="1200">
        <a:solidFill>
          <a:schemeClr val="tx1"/>
        </a:solidFill>
        <a:latin typeface="Times New Roman" pitchFamily="18" charset="0"/>
        <a:ea typeface="+mn-ea"/>
        <a:cs typeface="+mn-cs"/>
      </a:defRPr>
    </a:lvl4pPr>
    <a:lvl5pPr marL="1729130" algn="l" rtl="0" eaLnBrk="0" fontAlgn="base" hangingPunct="0">
      <a:spcBef>
        <a:spcPct val="30000"/>
      </a:spcBef>
      <a:spcAft>
        <a:spcPct val="0"/>
      </a:spcAft>
      <a:defRPr sz="1135" kern="1200">
        <a:solidFill>
          <a:schemeClr val="tx1"/>
        </a:solidFill>
        <a:latin typeface="Times New Roman" pitchFamily="18" charset="0"/>
        <a:ea typeface="+mn-ea"/>
        <a:cs typeface="+mn-cs"/>
      </a:defRPr>
    </a:lvl5pPr>
    <a:lvl6pPr marL="2161413" algn="l" defTabSz="864565" rtl="0" eaLnBrk="1" latinLnBrk="0" hangingPunct="1">
      <a:defRPr sz="1135" kern="1200">
        <a:solidFill>
          <a:schemeClr val="tx1"/>
        </a:solidFill>
        <a:latin typeface="+mn-lt"/>
        <a:ea typeface="+mn-ea"/>
        <a:cs typeface="+mn-cs"/>
      </a:defRPr>
    </a:lvl6pPr>
    <a:lvl7pPr marL="2593696" algn="l" defTabSz="864565" rtl="0" eaLnBrk="1" latinLnBrk="0" hangingPunct="1">
      <a:defRPr sz="1135" kern="1200">
        <a:solidFill>
          <a:schemeClr val="tx1"/>
        </a:solidFill>
        <a:latin typeface="+mn-lt"/>
        <a:ea typeface="+mn-ea"/>
        <a:cs typeface="+mn-cs"/>
      </a:defRPr>
    </a:lvl7pPr>
    <a:lvl8pPr marL="3025978" algn="l" defTabSz="864565" rtl="0" eaLnBrk="1" latinLnBrk="0" hangingPunct="1">
      <a:defRPr sz="1135" kern="1200">
        <a:solidFill>
          <a:schemeClr val="tx1"/>
        </a:solidFill>
        <a:latin typeface="+mn-lt"/>
        <a:ea typeface="+mn-ea"/>
        <a:cs typeface="+mn-cs"/>
      </a:defRPr>
    </a:lvl8pPr>
    <a:lvl9pPr marL="3458261" algn="l" defTabSz="864565" rtl="0" eaLnBrk="1" latinLnBrk="0" hangingPunct="1">
      <a:defRPr sz="11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Times New Roman" panose="02020603050405020304" pitchFamily="18" charset="0"/>
              </a:defRPr>
            </a:lvl1pPr>
            <a:lvl2pPr marL="717550" indent="-274638" defTabSz="881063">
              <a:spcBef>
                <a:spcPct val="30000"/>
              </a:spcBef>
              <a:defRPr sz="1200">
                <a:solidFill>
                  <a:schemeClr val="tx1"/>
                </a:solidFill>
                <a:latin typeface="Times New Roman" panose="02020603050405020304" pitchFamily="18" charset="0"/>
              </a:defRPr>
            </a:lvl2pPr>
            <a:lvl3pPr marL="1103313" indent="-220663" defTabSz="881063">
              <a:spcBef>
                <a:spcPct val="30000"/>
              </a:spcBef>
              <a:defRPr sz="1200">
                <a:solidFill>
                  <a:schemeClr val="tx1"/>
                </a:solidFill>
                <a:latin typeface="Times New Roman" panose="02020603050405020304" pitchFamily="18" charset="0"/>
              </a:defRPr>
            </a:lvl3pPr>
            <a:lvl4pPr marL="1544638" indent="-220663" defTabSz="881063">
              <a:spcBef>
                <a:spcPct val="30000"/>
              </a:spcBef>
              <a:defRPr sz="1200">
                <a:solidFill>
                  <a:schemeClr val="tx1"/>
                </a:solidFill>
                <a:latin typeface="Times New Roman" panose="02020603050405020304" pitchFamily="18" charset="0"/>
              </a:defRPr>
            </a:lvl4pPr>
            <a:lvl5pPr marL="1985963" indent="-220663" defTabSz="881063">
              <a:spcBef>
                <a:spcPct val="30000"/>
              </a:spcBef>
              <a:defRPr sz="1200">
                <a:solidFill>
                  <a:schemeClr val="tx1"/>
                </a:solidFill>
                <a:latin typeface="Times New Roman" panose="02020603050405020304" pitchFamily="18" charset="0"/>
              </a:defRPr>
            </a:lvl5pPr>
            <a:lvl6pPr marL="2443163" indent="-220663"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51A9C5-FA75-4DAA-AD77-93967F0258E3}" type="slidenum">
              <a:rPr lang="de-DE" altLang="en-US" smtClean="0"/>
              <a:pPr>
                <a:spcBef>
                  <a:spcPct val="0"/>
                </a:spcBef>
              </a:pPr>
              <a:t>1</a:t>
            </a:fld>
            <a:endParaRPr lang="de-DE"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229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651"/>
            <a:ext cx="25727184" cy="9173625"/>
          </a:xfrm>
        </p:spPr>
        <p:txBody>
          <a:bodyPr/>
          <a:lstStyle/>
          <a:p>
            <a:r>
              <a:rPr lang="en-US"/>
              <a:t>Click to edit Master title style</a:t>
            </a:r>
            <a:endParaRPr lang="en-GB"/>
          </a:p>
        </p:txBody>
      </p:sp>
      <p:sp>
        <p:nvSpPr>
          <p:cNvPr id="3" name="Subtitle 2"/>
          <p:cNvSpPr>
            <a:spLocks noGrp="1"/>
          </p:cNvSpPr>
          <p:nvPr>
            <p:ph type="subTitle" idx="1"/>
          </p:nvPr>
        </p:nvSpPr>
        <p:spPr>
          <a:xfrm>
            <a:off x="4540091" y="24250369"/>
            <a:ext cx="21187093" cy="10935705"/>
          </a:xfrm>
        </p:spPr>
        <p:txBody>
          <a:bodyPr/>
          <a:lstStyle>
            <a:lvl1pPr marL="0" indent="0" algn="ctr">
              <a:buNone/>
              <a:defRPr/>
            </a:lvl1pPr>
            <a:lvl2pPr marL="432283" indent="0" algn="ctr">
              <a:buNone/>
              <a:defRPr/>
            </a:lvl2pPr>
            <a:lvl3pPr marL="864565" indent="0" algn="ctr">
              <a:buNone/>
              <a:defRPr/>
            </a:lvl3pPr>
            <a:lvl4pPr marL="1296848" indent="0" algn="ctr">
              <a:buNone/>
              <a:defRPr/>
            </a:lvl4pPr>
            <a:lvl5pPr marL="1729130" indent="0" algn="ctr">
              <a:buNone/>
              <a:defRPr/>
            </a:lvl5pPr>
            <a:lvl6pPr marL="2161413" indent="0" algn="ctr">
              <a:buNone/>
              <a:defRPr/>
            </a:lvl6pPr>
            <a:lvl7pPr marL="2593696" indent="0" algn="ctr">
              <a:buNone/>
              <a:defRPr/>
            </a:lvl7pPr>
            <a:lvl8pPr marL="3025978" indent="0" algn="ctr">
              <a:buNone/>
              <a:defRPr/>
            </a:lvl8pPr>
            <a:lvl9pPr marL="3458261"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525D7BCC-D751-4492-88AD-3488A474CABE}" type="slidenum">
              <a:rPr lang="de-DE" altLang="en-US"/>
              <a:pPr>
                <a:defRPr/>
              </a:pPr>
              <a:t>‹#›</a:t>
            </a:fld>
            <a:endParaRPr lang="de-DE" altLang="en-US"/>
          </a:p>
        </p:txBody>
      </p:sp>
    </p:spTree>
    <p:extLst>
      <p:ext uri="{BB962C8B-B14F-4D97-AF65-F5344CB8AC3E}">
        <p14:creationId xmlns:p14="http://schemas.microsoft.com/office/powerpoint/2010/main" val="282305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F00AE51C-6B6C-4509-97E2-07F9D28B9439}" type="slidenum">
              <a:rPr lang="de-DE" altLang="en-US"/>
              <a:pPr>
                <a:defRPr/>
              </a:pPr>
              <a:t>‹#›</a:t>
            </a:fld>
            <a:endParaRPr lang="de-DE" altLang="en-US"/>
          </a:p>
        </p:txBody>
      </p:sp>
    </p:spTree>
    <p:extLst>
      <p:ext uri="{BB962C8B-B14F-4D97-AF65-F5344CB8AC3E}">
        <p14:creationId xmlns:p14="http://schemas.microsoft.com/office/powerpoint/2010/main" val="293741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65433" y="3804834"/>
            <a:ext cx="6431796" cy="3423448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70046" y="3804834"/>
            <a:ext cx="19151258" cy="342344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1D28700C-FEDA-40F5-9C4F-1A068709554C}" type="slidenum">
              <a:rPr lang="de-DE" altLang="en-US"/>
              <a:pPr>
                <a:defRPr/>
              </a:pPr>
              <a:t>‹#›</a:t>
            </a:fld>
            <a:endParaRPr lang="de-DE" altLang="en-US"/>
          </a:p>
        </p:txBody>
      </p:sp>
    </p:spTree>
    <p:extLst>
      <p:ext uri="{BB962C8B-B14F-4D97-AF65-F5344CB8AC3E}">
        <p14:creationId xmlns:p14="http://schemas.microsoft.com/office/powerpoint/2010/main" val="422667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9683E018-6269-43C0-95FD-6580534371DF}" type="slidenum">
              <a:rPr lang="de-DE" altLang="en-US"/>
              <a:pPr>
                <a:defRPr/>
              </a:pPr>
              <a:t>‹#›</a:t>
            </a:fld>
            <a:endParaRPr lang="de-DE" altLang="en-US"/>
          </a:p>
        </p:txBody>
      </p:sp>
    </p:spTree>
    <p:extLst>
      <p:ext uri="{BB962C8B-B14F-4D97-AF65-F5344CB8AC3E}">
        <p14:creationId xmlns:p14="http://schemas.microsoft.com/office/powerpoint/2010/main" val="360903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56" y="27499861"/>
            <a:ext cx="25727184" cy="8498210"/>
          </a:xfrm>
        </p:spPr>
        <p:txBody>
          <a:bodyPr anchor="t"/>
          <a:lstStyle>
            <a:lvl1pPr algn="l">
              <a:defRPr sz="3782" b="1" cap="all"/>
            </a:lvl1pPr>
          </a:lstStyle>
          <a:p>
            <a:r>
              <a:rPr lang="en-US"/>
              <a:t>Click to edit Master title style</a:t>
            </a:r>
            <a:endParaRPr lang="en-GB"/>
          </a:p>
        </p:txBody>
      </p:sp>
      <p:sp>
        <p:nvSpPr>
          <p:cNvPr id="3" name="Text Placeholder 2"/>
          <p:cNvSpPr>
            <a:spLocks noGrp="1"/>
          </p:cNvSpPr>
          <p:nvPr>
            <p:ph type="body" idx="1"/>
          </p:nvPr>
        </p:nvSpPr>
        <p:spPr>
          <a:xfrm>
            <a:off x="2391656" y="18138622"/>
            <a:ext cx="25727184" cy="9361239"/>
          </a:xfrm>
        </p:spPr>
        <p:txBody>
          <a:bodyPr anchor="b"/>
          <a:lstStyle>
            <a:lvl1pPr marL="0" indent="0">
              <a:buNone/>
              <a:defRPr sz="1891"/>
            </a:lvl1pPr>
            <a:lvl2pPr marL="432283" indent="0">
              <a:buNone/>
              <a:defRPr sz="1702"/>
            </a:lvl2pPr>
            <a:lvl3pPr marL="864565" indent="0">
              <a:buNone/>
              <a:defRPr sz="1513"/>
            </a:lvl3pPr>
            <a:lvl4pPr marL="1296848" indent="0">
              <a:buNone/>
              <a:defRPr sz="1324"/>
            </a:lvl4pPr>
            <a:lvl5pPr marL="1729130" indent="0">
              <a:buNone/>
              <a:defRPr sz="1324"/>
            </a:lvl5pPr>
            <a:lvl6pPr marL="2161413" indent="0">
              <a:buNone/>
              <a:defRPr sz="1324"/>
            </a:lvl6pPr>
            <a:lvl7pPr marL="2593696" indent="0">
              <a:buNone/>
              <a:defRPr sz="1324"/>
            </a:lvl7pPr>
            <a:lvl8pPr marL="3025978" indent="0">
              <a:buNone/>
              <a:defRPr sz="1324"/>
            </a:lvl8pPr>
            <a:lvl9pPr marL="3458261" indent="0">
              <a:buNone/>
              <a:defRPr sz="1324"/>
            </a:lvl9pPr>
          </a:lstStyle>
          <a:p>
            <a:pPr lvl="0"/>
            <a:r>
              <a:rPr lang="en-US"/>
              <a:t>Click to edit Master text styles</a:t>
            </a:r>
          </a:p>
        </p:txBody>
      </p:sp>
      <p:sp>
        <p:nvSpPr>
          <p:cNvPr id="4"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4B4E7691-9824-40A8-9F73-0A2AA7468C7F}" type="slidenum">
              <a:rPr lang="de-DE" altLang="en-US"/>
              <a:pPr>
                <a:defRPr/>
              </a:pPr>
              <a:t>‹#›</a:t>
            </a:fld>
            <a:endParaRPr lang="de-DE" altLang="en-US"/>
          </a:p>
        </p:txBody>
      </p:sp>
    </p:spTree>
    <p:extLst>
      <p:ext uri="{BB962C8B-B14F-4D97-AF65-F5344CB8AC3E}">
        <p14:creationId xmlns:p14="http://schemas.microsoft.com/office/powerpoint/2010/main" val="344136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70046" y="12363081"/>
            <a:ext cx="12791527" cy="25676242"/>
          </a:xfrm>
        </p:spPr>
        <p:txBody>
          <a:bodyPr/>
          <a:lstStyle>
            <a:lvl1pPr>
              <a:defRPr sz="2647"/>
            </a:lvl1pPr>
            <a:lvl2pPr>
              <a:defRPr sz="2269"/>
            </a:lvl2pPr>
            <a:lvl3pPr>
              <a:defRPr sz="1891"/>
            </a:lvl3pPr>
            <a:lvl4pPr>
              <a:defRPr sz="1702"/>
            </a:lvl4pPr>
            <a:lvl5pPr>
              <a:defRPr sz="1702"/>
            </a:lvl5pPr>
            <a:lvl6pPr>
              <a:defRPr sz="1702"/>
            </a:lvl6pPr>
            <a:lvl7pPr>
              <a:defRPr sz="1702"/>
            </a:lvl7pPr>
            <a:lvl8pPr>
              <a:defRPr sz="1702"/>
            </a:lvl8pPr>
            <a:lvl9pPr>
              <a:defRPr sz="17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205702" y="12363081"/>
            <a:ext cx="12791527" cy="25676242"/>
          </a:xfrm>
        </p:spPr>
        <p:txBody>
          <a:bodyPr/>
          <a:lstStyle>
            <a:lvl1pPr>
              <a:defRPr sz="2647"/>
            </a:lvl1pPr>
            <a:lvl2pPr>
              <a:defRPr sz="2269"/>
            </a:lvl2pPr>
            <a:lvl3pPr>
              <a:defRPr sz="1891"/>
            </a:lvl3pPr>
            <a:lvl4pPr>
              <a:defRPr sz="1702"/>
            </a:lvl4pPr>
            <a:lvl5pPr>
              <a:defRPr sz="1702"/>
            </a:lvl5pPr>
            <a:lvl6pPr>
              <a:defRPr sz="1702"/>
            </a:lvl6pPr>
            <a:lvl7pPr>
              <a:defRPr sz="1702"/>
            </a:lvl7pPr>
            <a:lvl8pPr>
              <a:defRPr sz="1702"/>
            </a:lvl8pPr>
            <a:lvl9pPr>
              <a:defRPr sz="17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D6D9C274-EF04-4A49-9DA9-AB68DD8E9A5C}" type="slidenum">
              <a:rPr lang="de-DE" altLang="en-US"/>
              <a:pPr>
                <a:defRPr/>
              </a:pPr>
              <a:t>‹#›</a:t>
            </a:fld>
            <a:endParaRPr lang="de-DE" altLang="en-US"/>
          </a:p>
        </p:txBody>
      </p:sp>
    </p:spTree>
    <p:extLst>
      <p:ext uri="{BB962C8B-B14F-4D97-AF65-F5344CB8AC3E}">
        <p14:creationId xmlns:p14="http://schemas.microsoft.com/office/powerpoint/2010/main" val="42767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4051"/>
            <a:ext cx="27240548" cy="713237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364" y="9578873"/>
            <a:ext cx="13374052" cy="3992448"/>
          </a:xfrm>
        </p:spPr>
        <p:txBody>
          <a:bodyPr anchor="b"/>
          <a:lstStyle>
            <a:lvl1pPr marL="0" indent="0">
              <a:buNone/>
              <a:defRPr sz="2269" b="1"/>
            </a:lvl1pPr>
            <a:lvl2pPr marL="432283" indent="0">
              <a:buNone/>
              <a:defRPr sz="1891" b="1"/>
            </a:lvl2pPr>
            <a:lvl3pPr marL="864565" indent="0">
              <a:buNone/>
              <a:defRPr sz="1702" b="1"/>
            </a:lvl3pPr>
            <a:lvl4pPr marL="1296848" indent="0">
              <a:buNone/>
              <a:defRPr sz="1513" b="1"/>
            </a:lvl4pPr>
            <a:lvl5pPr marL="1729130" indent="0">
              <a:buNone/>
              <a:defRPr sz="1513" b="1"/>
            </a:lvl5pPr>
            <a:lvl6pPr marL="2161413" indent="0">
              <a:buNone/>
              <a:defRPr sz="1513" b="1"/>
            </a:lvl6pPr>
            <a:lvl7pPr marL="2593696" indent="0">
              <a:buNone/>
              <a:defRPr sz="1513" b="1"/>
            </a:lvl7pPr>
            <a:lvl8pPr marL="3025978" indent="0">
              <a:buNone/>
              <a:defRPr sz="1513" b="1"/>
            </a:lvl8pPr>
            <a:lvl9pPr marL="3458261" indent="0">
              <a:buNone/>
              <a:defRPr sz="1513" b="1"/>
            </a:lvl9pPr>
          </a:lstStyle>
          <a:p>
            <a:pPr lvl="0"/>
            <a:r>
              <a:rPr lang="en-US"/>
              <a:t>Click to edit Master text styles</a:t>
            </a:r>
          </a:p>
        </p:txBody>
      </p:sp>
      <p:sp>
        <p:nvSpPr>
          <p:cNvPr id="4" name="Content Placeholder 3"/>
          <p:cNvSpPr>
            <a:spLocks noGrp="1"/>
          </p:cNvSpPr>
          <p:nvPr>
            <p:ph sz="half" idx="2"/>
          </p:nvPr>
        </p:nvSpPr>
        <p:spPr>
          <a:xfrm>
            <a:off x="1513364" y="13571321"/>
            <a:ext cx="13374052" cy="24655617"/>
          </a:xfrm>
        </p:spPr>
        <p:txBody>
          <a:bodyPr/>
          <a:lstStyle>
            <a:lvl1pPr>
              <a:defRPr sz="2269"/>
            </a:lvl1pPr>
            <a:lvl2pPr>
              <a:defRPr sz="1891"/>
            </a:lvl2pPr>
            <a:lvl3pPr>
              <a:defRPr sz="170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5356" y="9578873"/>
            <a:ext cx="13378555" cy="3992448"/>
          </a:xfrm>
        </p:spPr>
        <p:txBody>
          <a:bodyPr anchor="b"/>
          <a:lstStyle>
            <a:lvl1pPr marL="0" indent="0">
              <a:buNone/>
              <a:defRPr sz="2269" b="1"/>
            </a:lvl1pPr>
            <a:lvl2pPr marL="432283" indent="0">
              <a:buNone/>
              <a:defRPr sz="1891" b="1"/>
            </a:lvl2pPr>
            <a:lvl3pPr marL="864565" indent="0">
              <a:buNone/>
              <a:defRPr sz="1702" b="1"/>
            </a:lvl3pPr>
            <a:lvl4pPr marL="1296848" indent="0">
              <a:buNone/>
              <a:defRPr sz="1513" b="1"/>
            </a:lvl4pPr>
            <a:lvl5pPr marL="1729130" indent="0">
              <a:buNone/>
              <a:defRPr sz="1513" b="1"/>
            </a:lvl5pPr>
            <a:lvl6pPr marL="2161413" indent="0">
              <a:buNone/>
              <a:defRPr sz="1513" b="1"/>
            </a:lvl6pPr>
            <a:lvl7pPr marL="2593696" indent="0">
              <a:buNone/>
              <a:defRPr sz="1513" b="1"/>
            </a:lvl7pPr>
            <a:lvl8pPr marL="3025978" indent="0">
              <a:buNone/>
              <a:defRPr sz="1513" b="1"/>
            </a:lvl8pPr>
            <a:lvl9pPr marL="3458261" indent="0">
              <a:buNone/>
              <a:defRPr sz="1513" b="1"/>
            </a:lvl9pPr>
          </a:lstStyle>
          <a:p>
            <a:pPr lvl="0"/>
            <a:r>
              <a:rPr lang="en-US"/>
              <a:t>Click to edit Master text styles</a:t>
            </a:r>
          </a:p>
        </p:txBody>
      </p:sp>
      <p:sp>
        <p:nvSpPr>
          <p:cNvPr id="6" name="Content Placeholder 5"/>
          <p:cNvSpPr>
            <a:spLocks noGrp="1"/>
          </p:cNvSpPr>
          <p:nvPr>
            <p:ph sz="quarter" idx="4"/>
          </p:nvPr>
        </p:nvSpPr>
        <p:spPr>
          <a:xfrm>
            <a:off x="15375356" y="13571321"/>
            <a:ext cx="13378555" cy="24655617"/>
          </a:xfrm>
        </p:spPr>
        <p:txBody>
          <a:bodyPr/>
          <a:lstStyle>
            <a:lvl1pPr>
              <a:defRPr sz="2269"/>
            </a:lvl1pPr>
            <a:lvl2pPr>
              <a:defRPr sz="1891"/>
            </a:lvl2pPr>
            <a:lvl3pPr>
              <a:defRPr sz="170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D6336C4A-2A65-4E3C-B80D-03A3E9A8D6BB}" type="slidenum">
              <a:rPr lang="de-DE" altLang="en-US"/>
              <a:pPr>
                <a:defRPr/>
              </a:pPr>
              <a:t>‹#›</a:t>
            </a:fld>
            <a:endParaRPr lang="de-DE" altLang="en-US"/>
          </a:p>
        </p:txBody>
      </p:sp>
    </p:spTree>
    <p:extLst>
      <p:ext uri="{BB962C8B-B14F-4D97-AF65-F5344CB8AC3E}">
        <p14:creationId xmlns:p14="http://schemas.microsoft.com/office/powerpoint/2010/main" val="427510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F57A3DF3-9F75-4065-BE8E-432C93CCB289}" type="slidenum">
              <a:rPr lang="de-DE" altLang="en-US"/>
              <a:pPr>
                <a:defRPr/>
              </a:pPr>
              <a:t>‹#›</a:t>
            </a:fld>
            <a:endParaRPr lang="de-DE" altLang="en-US"/>
          </a:p>
        </p:txBody>
      </p:sp>
    </p:spTree>
    <p:extLst>
      <p:ext uri="{BB962C8B-B14F-4D97-AF65-F5344CB8AC3E}">
        <p14:creationId xmlns:p14="http://schemas.microsoft.com/office/powerpoint/2010/main" val="258817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37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03545"/>
            <a:ext cx="9958474" cy="7250945"/>
          </a:xfrm>
        </p:spPr>
        <p:txBody>
          <a:bodyPr anchor="b"/>
          <a:lstStyle>
            <a:lvl1pPr algn="l">
              <a:defRPr sz="1891" b="1"/>
            </a:lvl1pPr>
          </a:lstStyle>
          <a:p>
            <a:r>
              <a:rPr lang="en-US"/>
              <a:t>Click to edit Master title style</a:t>
            </a:r>
            <a:endParaRPr lang="en-GB"/>
          </a:p>
        </p:txBody>
      </p:sp>
      <p:sp>
        <p:nvSpPr>
          <p:cNvPr id="3" name="Content Placeholder 2"/>
          <p:cNvSpPr>
            <a:spLocks noGrp="1"/>
          </p:cNvSpPr>
          <p:nvPr>
            <p:ph idx="1"/>
          </p:nvPr>
        </p:nvSpPr>
        <p:spPr>
          <a:xfrm>
            <a:off x="11833664" y="1703546"/>
            <a:ext cx="16920247" cy="36523393"/>
          </a:xfrm>
        </p:spPr>
        <p:txBody>
          <a:bodyPr/>
          <a:lstStyle>
            <a:lvl1pPr>
              <a:defRPr sz="3026"/>
            </a:lvl1pPr>
            <a:lvl2pPr>
              <a:defRPr sz="2647"/>
            </a:lvl2pPr>
            <a:lvl3pPr>
              <a:defRPr sz="2269"/>
            </a:lvl3pPr>
            <a:lvl4pPr>
              <a:defRPr sz="1891"/>
            </a:lvl4pPr>
            <a:lvl5pPr>
              <a:defRPr sz="1891"/>
            </a:lvl5pPr>
            <a:lvl6pPr>
              <a:defRPr sz="1891"/>
            </a:lvl6pPr>
            <a:lvl7pPr>
              <a:defRPr sz="1891"/>
            </a:lvl7pPr>
            <a:lvl8pPr>
              <a:defRPr sz="1891"/>
            </a:lvl8pPr>
            <a:lvl9pPr>
              <a:defRPr sz="18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364" y="8954491"/>
            <a:ext cx="9958474" cy="29272448"/>
          </a:xfrm>
        </p:spPr>
        <p:txBody>
          <a:bodyPr/>
          <a:lstStyle>
            <a:lvl1pPr marL="0" indent="0">
              <a:buNone/>
              <a:defRPr sz="1324"/>
            </a:lvl1pPr>
            <a:lvl2pPr marL="432283" indent="0">
              <a:buNone/>
              <a:defRPr sz="1135"/>
            </a:lvl2pPr>
            <a:lvl3pPr marL="864565" indent="0">
              <a:buNone/>
              <a:defRPr sz="946"/>
            </a:lvl3pPr>
            <a:lvl4pPr marL="1296848" indent="0">
              <a:buNone/>
              <a:defRPr sz="851"/>
            </a:lvl4pPr>
            <a:lvl5pPr marL="1729130" indent="0">
              <a:buNone/>
              <a:defRPr sz="851"/>
            </a:lvl5pPr>
            <a:lvl6pPr marL="2161413" indent="0">
              <a:buNone/>
              <a:defRPr sz="851"/>
            </a:lvl6pPr>
            <a:lvl7pPr marL="2593696" indent="0">
              <a:buNone/>
              <a:defRPr sz="851"/>
            </a:lvl7pPr>
            <a:lvl8pPr marL="3025978" indent="0">
              <a:buNone/>
              <a:defRPr sz="851"/>
            </a:lvl8pPr>
            <a:lvl9pPr marL="3458261" indent="0">
              <a:buNone/>
              <a:defRPr sz="851"/>
            </a:lvl9pPr>
          </a:lstStyle>
          <a:p>
            <a:pPr lvl="0"/>
            <a:r>
              <a:rPr lang="en-US"/>
              <a:t>Click to edit Master text styles</a:t>
            </a:r>
          </a:p>
        </p:txBody>
      </p:sp>
      <p:sp>
        <p:nvSpPr>
          <p:cNvPr id="5" name="Date Placeholder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09C4D4EF-26C6-41F7-AA9B-8FDC341C4B8C}" type="slidenum">
              <a:rPr lang="de-DE" altLang="en-US"/>
              <a:pPr>
                <a:defRPr/>
              </a:pPr>
              <a:t>‹#›</a:t>
            </a:fld>
            <a:endParaRPr lang="de-DE" altLang="en-US"/>
          </a:p>
        </p:txBody>
      </p:sp>
    </p:spTree>
    <p:extLst>
      <p:ext uri="{BB962C8B-B14F-4D97-AF65-F5344CB8AC3E}">
        <p14:creationId xmlns:p14="http://schemas.microsoft.com/office/powerpoint/2010/main" val="104234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47" y="29955366"/>
            <a:ext cx="18160365" cy="3537669"/>
          </a:xfrm>
        </p:spPr>
        <p:txBody>
          <a:bodyPr anchor="b"/>
          <a:lstStyle>
            <a:lvl1pPr algn="l">
              <a:defRPr sz="1891" b="1"/>
            </a:lvl1pPr>
          </a:lstStyle>
          <a:p>
            <a:r>
              <a:rPr lang="en-US"/>
              <a:t>Click to edit Master title style</a:t>
            </a:r>
            <a:endParaRPr lang="en-GB"/>
          </a:p>
        </p:txBody>
      </p:sp>
      <p:sp>
        <p:nvSpPr>
          <p:cNvPr id="3" name="Picture Placeholder 2"/>
          <p:cNvSpPr>
            <a:spLocks noGrp="1"/>
          </p:cNvSpPr>
          <p:nvPr>
            <p:ph type="pic" idx="1"/>
          </p:nvPr>
        </p:nvSpPr>
        <p:spPr>
          <a:xfrm>
            <a:off x="5933347" y="3824345"/>
            <a:ext cx="18160365" cy="25676243"/>
          </a:xfrm>
        </p:spPr>
        <p:txBody>
          <a:bodyPr/>
          <a:lstStyle>
            <a:lvl1pPr marL="0" indent="0">
              <a:buNone/>
              <a:defRPr sz="3026"/>
            </a:lvl1pPr>
            <a:lvl2pPr marL="432283" indent="0">
              <a:buNone/>
              <a:defRPr sz="2647"/>
            </a:lvl2pPr>
            <a:lvl3pPr marL="864565" indent="0">
              <a:buNone/>
              <a:defRPr sz="2269"/>
            </a:lvl3pPr>
            <a:lvl4pPr marL="1296848" indent="0">
              <a:buNone/>
              <a:defRPr sz="1891"/>
            </a:lvl4pPr>
            <a:lvl5pPr marL="1729130" indent="0">
              <a:buNone/>
              <a:defRPr sz="1891"/>
            </a:lvl5pPr>
            <a:lvl6pPr marL="2161413" indent="0">
              <a:buNone/>
              <a:defRPr sz="1891"/>
            </a:lvl6pPr>
            <a:lvl7pPr marL="2593696" indent="0">
              <a:buNone/>
              <a:defRPr sz="1891"/>
            </a:lvl7pPr>
            <a:lvl8pPr marL="3025978" indent="0">
              <a:buNone/>
              <a:defRPr sz="1891"/>
            </a:lvl8pPr>
            <a:lvl9pPr marL="3458261" indent="0">
              <a:buNone/>
              <a:defRPr sz="1891"/>
            </a:lvl9pPr>
          </a:lstStyle>
          <a:p>
            <a:pPr lvl="0"/>
            <a:endParaRPr lang="en-GB" noProof="0"/>
          </a:p>
        </p:txBody>
      </p:sp>
      <p:sp>
        <p:nvSpPr>
          <p:cNvPr id="4" name="Text Placeholder 3"/>
          <p:cNvSpPr>
            <a:spLocks noGrp="1"/>
          </p:cNvSpPr>
          <p:nvPr>
            <p:ph type="body" sz="half" idx="2"/>
          </p:nvPr>
        </p:nvSpPr>
        <p:spPr>
          <a:xfrm>
            <a:off x="5933347" y="33493036"/>
            <a:ext cx="18160365" cy="5022079"/>
          </a:xfrm>
        </p:spPr>
        <p:txBody>
          <a:bodyPr/>
          <a:lstStyle>
            <a:lvl1pPr marL="0" indent="0">
              <a:buNone/>
              <a:defRPr sz="1324"/>
            </a:lvl1pPr>
            <a:lvl2pPr marL="432283" indent="0">
              <a:buNone/>
              <a:defRPr sz="1135"/>
            </a:lvl2pPr>
            <a:lvl3pPr marL="864565" indent="0">
              <a:buNone/>
              <a:defRPr sz="946"/>
            </a:lvl3pPr>
            <a:lvl4pPr marL="1296848" indent="0">
              <a:buNone/>
              <a:defRPr sz="851"/>
            </a:lvl4pPr>
            <a:lvl5pPr marL="1729130" indent="0">
              <a:buNone/>
              <a:defRPr sz="851"/>
            </a:lvl5pPr>
            <a:lvl6pPr marL="2161413" indent="0">
              <a:buNone/>
              <a:defRPr sz="851"/>
            </a:lvl6pPr>
            <a:lvl7pPr marL="2593696" indent="0">
              <a:buNone/>
              <a:defRPr sz="851"/>
            </a:lvl7pPr>
            <a:lvl8pPr marL="3025978" indent="0">
              <a:buNone/>
              <a:defRPr sz="851"/>
            </a:lvl8pPr>
            <a:lvl9pPr marL="3458261" indent="0">
              <a:buNone/>
              <a:defRPr sz="851"/>
            </a:lvl9pPr>
          </a:lstStyle>
          <a:p>
            <a:pPr lvl="0"/>
            <a:r>
              <a:rPr lang="en-US"/>
              <a:t>Click to edit Master text styles</a:t>
            </a:r>
          </a:p>
        </p:txBody>
      </p:sp>
      <p:sp>
        <p:nvSpPr>
          <p:cNvPr id="5" name="Date Placeholder 4"/>
          <p:cNvSpPr>
            <a:spLocks noGrp="1" noChangeArrowheads="1"/>
          </p:cNvSpPr>
          <p:nvPr>
            <p:ph type="dt" sz="half" idx="10"/>
          </p:nvPr>
        </p:nvSpPr>
        <p:spPr>
          <a:xfrm>
            <a:off x="2270046" y="38989406"/>
            <a:ext cx="6305682" cy="2853249"/>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10341319" y="38989406"/>
            <a:ext cx="9584637" cy="2853249"/>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1691547" y="38989406"/>
            <a:ext cx="6305682" cy="2853249"/>
          </a:xfrm>
          <a:prstGeom prst="rect">
            <a:avLst/>
          </a:prstGeom>
          <a:ln/>
        </p:spPr>
        <p:txBody>
          <a:bodyPr/>
          <a:lstStyle>
            <a:lvl1pPr>
              <a:defRPr/>
            </a:lvl1pPr>
          </a:lstStyle>
          <a:p>
            <a:pPr>
              <a:defRPr/>
            </a:pPr>
            <a:fld id="{0C283059-8FCC-4A18-8164-10376534150A}" type="slidenum">
              <a:rPr lang="de-DE" altLang="en-US"/>
              <a:pPr>
                <a:defRPr/>
              </a:pPr>
              <a:t>‹#›</a:t>
            </a:fld>
            <a:endParaRPr lang="de-DE" altLang="en-US"/>
          </a:p>
        </p:txBody>
      </p:sp>
    </p:spTree>
    <p:extLst>
      <p:ext uri="{BB962C8B-B14F-4D97-AF65-F5344CB8AC3E}">
        <p14:creationId xmlns:p14="http://schemas.microsoft.com/office/powerpoint/2010/main" val="149599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2270046" y="3804833"/>
            <a:ext cx="25727184" cy="71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488" tIns="220744" rIns="441488" bIns="220744" numCol="1" anchor="ctr" anchorCtr="0" compatLnSpc="1">
            <a:prstTxWarp prst="textNoShape">
              <a:avLst/>
            </a:prstTxWarp>
          </a:bodyPr>
          <a:lstStyle/>
          <a:p>
            <a:pPr lvl="0"/>
            <a:r>
              <a:rPr lang="de-DE" altLang="en-US"/>
              <a:t>Klicken Sie, um das Titelformat zu bearbeiten</a:t>
            </a:r>
          </a:p>
        </p:txBody>
      </p:sp>
      <p:sp>
        <p:nvSpPr>
          <p:cNvPr id="1030" name="Rectangle 3"/>
          <p:cNvSpPr>
            <a:spLocks noGrp="1" noChangeArrowheads="1"/>
          </p:cNvSpPr>
          <p:nvPr>
            <p:ph type="body" idx="1"/>
          </p:nvPr>
        </p:nvSpPr>
        <p:spPr bwMode="auto">
          <a:xfrm>
            <a:off x="2270046" y="12363081"/>
            <a:ext cx="25727184" cy="2567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1488" tIns="220744" rIns="441488" bIns="220744"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229" rtl="0" eaLnBrk="0" fontAlgn="base" hangingPunct="0">
        <a:spcBef>
          <a:spcPct val="0"/>
        </a:spcBef>
        <a:spcAft>
          <a:spcPct val="0"/>
        </a:spcAft>
        <a:defRPr sz="20045">
          <a:solidFill>
            <a:schemeClr val="tx2"/>
          </a:solidFill>
          <a:latin typeface="+mj-lt"/>
          <a:ea typeface="+mj-ea"/>
          <a:cs typeface="+mj-cs"/>
        </a:defRPr>
      </a:lvl1pPr>
      <a:lvl2pPr algn="ctr" defTabSz="4174229" rtl="0" eaLnBrk="0" fontAlgn="base" hangingPunct="0">
        <a:spcBef>
          <a:spcPct val="0"/>
        </a:spcBef>
        <a:spcAft>
          <a:spcPct val="0"/>
        </a:spcAft>
        <a:defRPr sz="20045">
          <a:solidFill>
            <a:schemeClr val="tx2"/>
          </a:solidFill>
          <a:latin typeface="Times New Roman" pitchFamily="18" charset="0"/>
        </a:defRPr>
      </a:lvl2pPr>
      <a:lvl3pPr algn="ctr" defTabSz="4174229" rtl="0" eaLnBrk="0" fontAlgn="base" hangingPunct="0">
        <a:spcBef>
          <a:spcPct val="0"/>
        </a:spcBef>
        <a:spcAft>
          <a:spcPct val="0"/>
        </a:spcAft>
        <a:defRPr sz="20045">
          <a:solidFill>
            <a:schemeClr val="tx2"/>
          </a:solidFill>
          <a:latin typeface="Times New Roman" pitchFamily="18" charset="0"/>
        </a:defRPr>
      </a:lvl3pPr>
      <a:lvl4pPr algn="ctr" defTabSz="4174229" rtl="0" eaLnBrk="0" fontAlgn="base" hangingPunct="0">
        <a:spcBef>
          <a:spcPct val="0"/>
        </a:spcBef>
        <a:spcAft>
          <a:spcPct val="0"/>
        </a:spcAft>
        <a:defRPr sz="20045">
          <a:solidFill>
            <a:schemeClr val="tx2"/>
          </a:solidFill>
          <a:latin typeface="Times New Roman" pitchFamily="18" charset="0"/>
        </a:defRPr>
      </a:lvl4pPr>
      <a:lvl5pPr algn="ctr" defTabSz="4174229" rtl="0" eaLnBrk="0" fontAlgn="base" hangingPunct="0">
        <a:spcBef>
          <a:spcPct val="0"/>
        </a:spcBef>
        <a:spcAft>
          <a:spcPct val="0"/>
        </a:spcAft>
        <a:defRPr sz="20045">
          <a:solidFill>
            <a:schemeClr val="tx2"/>
          </a:solidFill>
          <a:latin typeface="Times New Roman" pitchFamily="18" charset="0"/>
        </a:defRPr>
      </a:lvl5pPr>
      <a:lvl6pPr marL="432283" algn="ctr" defTabSz="4174229" rtl="0" fontAlgn="base">
        <a:spcBef>
          <a:spcPct val="0"/>
        </a:spcBef>
        <a:spcAft>
          <a:spcPct val="0"/>
        </a:spcAft>
        <a:defRPr sz="20045">
          <a:solidFill>
            <a:schemeClr val="tx2"/>
          </a:solidFill>
          <a:latin typeface="Times New Roman" pitchFamily="18" charset="0"/>
        </a:defRPr>
      </a:lvl6pPr>
      <a:lvl7pPr marL="864565" algn="ctr" defTabSz="4174229" rtl="0" fontAlgn="base">
        <a:spcBef>
          <a:spcPct val="0"/>
        </a:spcBef>
        <a:spcAft>
          <a:spcPct val="0"/>
        </a:spcAft>
        <a:defRPr sz="20045">
          <a:solidFill>
            <a:schemeClr val="tx2"/>
          </a:solidFill>
          <a:latin typeface="Times New Roman" pitchFamily="18" charset="0"/>
        </a:defRPr>
      </a:lvl7pPr>
      <a:lvl8pPr marL="1296848" algn="ctr" defTabSz="4174229" rtl="0" fontAlgn="base">
        <a:spcBef>
          <a:spcPct val="0"/>
        </a:spcBef>
        <a:spcAft>
          <a:spcPct val="0"/>
        </a:spcAft>
        <a:defRPr sz="20045">
          <a:solidFill>
            <a:schemeClr val="tx2"/>
          </a:solidFill>
          <a:latin typeface="Times New Roman" pitchFamily="18" charset="0"/>
        </a:defRPr>
      </a:lvl8pPr>
      <a:lvl9pPr marL="1729130" algn="ctr" defTabSz="4174229" rtl="0" fontAlgn="base">
        <a:spcBef>
          <a:spcPct val="0"/>
        </a:spcBef>
        <a:spcAft>
          <a:spcPct val="0"/>
        </a:spcAft>
        <a:defRPr sz="20045">
          <a:solidFill>
            <a:schemeClr val="tx2"/>
          </a:solidFill>
          <a:latin typeface="Times New Roman" pitchFamily="18" charset="0"/>
        </a:defRPr>
      </a:lvl9pPr>
    </p:titleStyle>
    <p:bodyStyle>
      <a:lvl1pPr marL="1565524" indent="-1565524" algn="l" defTabSz="4174229" rtl="0" eaLnBrk="0" fontAlgn="base" hangingPunct="0">
        <a:spcBef>
          <a:spcPct val="20000"/>
        </a:spcBef>
        <a:spcAft>
          <a:spcPct val="0"/>
        </a:spcAft>
        <a:buChar char="•"/>
        <a:defRPr sz="14561">
          <a:solidFill>
            <a:schemeClr val="tx1"/>
          </a:solidFill>
          <a:latin typeface="+mn-lt"/>
          <a:ea typeface="+mn-ea"/>
          <a:cs typeface="+mn-cs"/>
        </a:defRPr>
      </a:lvl1pPr>
      <a:lvl2pPr marL="3390717" indent="-1302852" algn="l" defTabSz="4174229" rtl="0" eaLnBrk="0" fontAlgn="base" hangingPunct="0">
        <a:spcBef>
          <a:spcPct val="20000"/>
        </a:spcBef>
        <a:spcAft>
          <a:spcPct val="0"/>
        </a:spcAft>
        <a:buChar char="–"/>
        <a:defRPr sz="12764">
          <a:solidFill>
            <a:schemeClr val="tx1"/>
          </a:solidFill>
          <a:latin typeface="+mn-lt"/>
        </a:defRPr>
      </a:lvl2pPr>
      <a:lvl3pPr marL="5217411" indent="-1043182" algn="l" defTabSz="4174229" rtl="0" eaLnBrk="0" fontAlgn="base" hangingPunct="0">
        <a:spcBef>
          <a:spcPct val="20000"/>
        </a:spcBef>
        <a:spcAft>
          <a:spcPct val="0"/>
        </a:spcAft>
        <a:buChar char="•"/>
        <a:defRPr sz="10968">
          <a:solidFill>
            <a:schemeClr val="tx1"/>
          </a:solidFill>
          <a:latin typeface="+mn-lt"/>
        </a:defRPr>
      </a:lvl3pPr>
      <a:lvl4pPr marL="7305276" indent="-1043182" algn="l" defTabSz="4174229" rtl="0" eaLnBrk="0" fontAlgn="base" hangingPunct="0">
        <a:spcBef>
          <a:spcPct val="20000"/>
        </a:spcBef>
        <a:spcAft>
          <a:spcPct val="0"/>
        </a:spcAft>
        <a:buChar char="–"/>
        <a:defRPr sz="9171">
          <a:solidFill>
            <a:schemeClr val="tx1"/>
          </a:solidFill>
          <a:latin typeface="+mn-lt"/>
        </a:defRPr>
      </a:lvl4pPr>
      <a:lvl5pPr marL="9393141" indent="-1044683" algn="l" defTabSz="4174229" rtl="0" eaLnBrk="0" fontAlgn="base" hangingPunct="0">
        <a:spcBef>
          <a:spcPct val="20000"/>
        </a:spcBef>
        <a:spcAft>
          <a:spcPct val="0"/>
        </a:spcAft>
        <a:buChar char="»"/>
        <a:defRPr sz="9171">
          <a:solidFill>
            <a:schemeClr val="tx1"/>
          </a:solidFill>
          <a:latin typeface="+mn-lt"/>
        </a:defRPr>
      </a:lvl5pPr>
      <a:lvl6pPr marL="9825423" indent="-1044683" algn="l" defTabSz="4174229" rtl="0" fontAlgn="base">
        <a:spcBef>
          <a:spcPct val="20000"/>
        </a:spcBef>
        <a:spcAft>
          <a:spcPct val="0"/>
        </a:spcAft>
        <a:buChar char="»"/>
        <a:defRPr sz="9171">
          <a:solidFill>
            <a:schemeClr val="tx1"/>
          </a:solidFill>
          <a:latin typeface="+mn-lt"/>
        </a:defRPr>
      </a:lvl6pPr>
      <a:lvl7pPr marL="10257706" indent="-1044683" algn="l" defTabSz="4174229" rtl="0" fontAlgn="base">
        <a:spcBef>
          <a:spcPct val="20000"/>
        </a:spcBef>
        <a:spcAft>
          <a:spcPct val="0"/>
        </a:spcAft>
        <a:buChar char="»"/>
        <a:defRPr sz="9171">
          <a:solidFill>
            <a:schemeClr val="tx1"/>
          </a:solidFill>
          <a:latin typeface="+mn-lt"/>
        </a:defRPr>
      </a:lvl7pPr>
      <a:lvl8pPr marL="10689988" indent="-1044683" algn="l" defTabSz="4174229" rtl="0" fontAlgn="base">
        <a:spcBef>
          <a:spcPct val="20000"/>
        </a:spcBef>
        <a:spcAft>
          <a:spcPct val="0"/>
        </a:spcAft>
        <a:buChar char="»"/>
        <a:defRPr sz="9171">
          <a:solidFill>
            <a:schemeClr val="tx1"/>
          </a:solidFill>
          <a:latin typeface="+mn-lt"/>
        </a:defRPr>
      </a:lvl8pPr>
      <a:lvl9pPr marL="11122271" indent="-1044683" algn="l" defTabSz="4174229" rtl="0" fontAlgn="base">
        <a:spcBef>
          <a:spcPct val="20000"/>
        </a:spcBef>
        <a:spcAft>
          <a:spcPct val="0"/>
        </a:spcAft>
        <a:buChar char="»"/>
        <a:defRPr sz="9171">
          <a:solidFill>
            <a:schemeClr val="tx1"/>
          </a:solidFill>
          <a:latin typeface="+mn-lt"/>
        </a:defRPr>
      </a:lvl9pPr>
    </p:bodyStyle>
    <p:otherStyle>
      <a:defPPr>
        <a:defRPr lang="en-US"/>
      </a:defPPr>
      <a:lvl1pPr marL="0" algn="l" defTabSz="864565" rtl="0" eaLnBrk="1" latinLnBrk="0" hangingPunct="1">
        <a:defRPr sz="1702" kern="1200">
          <a:solidFill>
            <a:schemeClr val="tx1"/>
          </a:solidFill>
          <a:latin typeface="+mn-lt"/>
          <a:ea typeface="+mn-ea"/>
          <a:cs typeface="+mn-cs"/>
        </a:defRPr>
      </a:lvl1pPr>
      <a:lvl2pPr marL="432283" algn="l" defTabSz="864565" rtl="0" eaLnBrk="1" latinLnBrk="0" hangingPunct="1">
        <a:defRPr sz="1702" kern="1200">
          <a:solidFill>
            <a:schemeClr val="tx1"/>
          </a:solidFill>
          <a:latin typeface="+mn-lt"/>
          <a:ea typeface="+mn-ea"/>
          <a:cs typeface="+mn-cs"/>
        </a:defRPr>
      </a:lvl2pPr>
      <a:lvl3pPr marL="864565" algn="l" defTabSz="864565" rtl="0" eaLnBrk="1" latinLnBrk="0" hangingPunct="1">
        <a:defRPr sz="1702" kern="1200">
          <a:solidFill>
            <a:schemeClr val="tx1"/>
          </a:solidFill>
          <a:latin typeface="+mn-lt"/>
          <a:ea typeface="+mn-ea"/>
          <a:cs typeface="+mn-cs"/>
        </a:defRPr>
      </a:lvl3pPr>
      <a:lvl4pPr marL="1296848" algn="l" defTabSz="864565" rtl="0" eaLnBrk="1" latinLnBrk="0" hangingPunct="1">
        <a:defRPr sz="1702" kern="1200">
          <a:solidFill>
            <a:schemeClr val="tx1"/>
          </a:solidFill>
          <a:latin typeface="+mn-lt"/>
          <a:ea typeface="+mn-ea"/>
          <a:cs typeface="+mn-cs"/>
        </a:defRPr>
      </a:lvl4pPr>
      <a:lvl5pPr marL="1729130" algn="l" defTabSz="864565" rtl="0" eaLnBrk="1" latinLnBrk="0" hangingPunct="1">
        <a:defRPr sz="1702" kern="1200">
          <a:solidFill>
            <a:schemeClr val="tx1"/>
          </a:solidFill>
          <a:latin typeface="+mn-lt"/>
          <a:ea typeface="+mn-ea"/>
          <a:cs typeface="+mn-cs"/>
        </a:defRPr>
      </a:lvl5pPr>
      <a:lvl6pPr marL="2161413" algn="l" defTabSz="864565" rtl="0" eaLnBrk="1" latinLnBrk="0" hangingPunct="1">
        <a:defRPr sz="1702" kern="1200">
          <a:solidFill>
            <a:schemeClr val="tx1"/>
          </a:solidFill>
          <a:latin typeface="+mn-lt"/>
          <a:ea typeface="+mn-ea"/>
          <a:cs typeface="+mn-cs"/>
        </a:defRPr>
      </a:lvl6pPr>
      <a:lvl7pPr marL="2593696" algn="l" defTabSz="864565" rtl="0" eaLnBrk="1" latinLnBrk="0" hangingPunct="1">
        <a:defRPr sz="1702" kern="1200">
          <a:solidFill>
            <a:schemeClr val="tx1"/>
          </a:solidFill>
          <a:latin typeface="+mn-lt"/>
          <a:ea typeface="+mn-ea"/>
          <a:cs typeface="+mn-cs"/>
        </a:defRPr>
      </a:lvl7pPr>
      <a:lvl8pPr marL="3025978" algn="l" defTabSz="864565" rtl="0" eaLnBrk="1" latinLnBrk="0" hangingPunct="1">
        <a:defRPr sz="1702" kern="1200">
          <a:solidFill>
            <a:schemeClr val="tx1"/>
          </a:solidFill>
          <a:latin typeface="+mn-lt"/>
          <a:ea typeface="+mn-ea"/>
          <a:cs typeface="+mn-cs"/>
        </a:defRPr>
      </a:lvl8pPr>
      <a:lvl9pPr marL="3458261" algn="l" defTabSz="864565" rtl="0" eaLnBrk="1" latinLnBrk="0" hangingPunct="1">
        <a:defRPr sz="17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microsoft.com/office/2007/relationships/hdphoto" Target="../media/hdphoto3.wdp"/><Relationship Id="rId26" Type="http://schemas.openxmlformats.org/officeDocument/2006/relationships/image" Target="../media/image21.png"/><Relationship Id="rId3" Type="http://schemas.openxmlformats.org/officeDocument/2006/relationships/image" Target="../media/image1.png"/><Relationship Id="rId21" Type="http://schemas.openxmlformats.org/officeDocument/2006/relationships/image" Target="../media/image16.png"/><Relationship Id="rId34" Type="http://schemas.openxmlformats.org/officeDocument/2006/relationships/image" Target="../media/image29.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0.png"/><Relationship Id="rId33"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6.jpg"/><Relationship Id="rId32" Type="http://schemas.openxmlformats.org/officeDocument/2006/relationships/image" Target="../media/image27.png"/><Relationship Id="rId5" Type="http://schemas.microsoft.com/office/2007/relationships/hdphoto" Target="../media/hdphoto1.wdp"/><Relationship Id="rId15" Type="http://schemas.openxmlformats.org/officeDocument/2006/relationships/image" Target="../media/image11.png"/><Relationship Id="rId23" Type="http://schemas.openxmlformats.org/officeDocument/2006/relationships/image" Target="../media/image18.png"/><Relationship Id="rId28" Type="http://schemas.openxmlformats.org/officeDocument/2006/relationships/image" Target="../media/image23.png"/><Relationship Id="rId36" Type="http://schemas.openxmlformats.org/officeDocument/2006/relationships/image" Target="../media/image25.png"/><Relationship Id="rId10" Type="http://schemas.openxmlformats.org/officeDocument/2006/relationships/image" Target="../media/image6.png"/><Relationship Id="rId19" Type="http://schemas.openxmlformats.org/officeDocument/2006/relationships/image" Target="../media/image14.png"/><Relationship Id="rId31"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5.emf"/><Relationship Id="rId14" Type="http://schemas.openxmlformats.org/officeDocument/2006/relationships/image" Target="../media/image10.png"/><Relationship Id="rId22" Type="http://schemas.openxmlformats.org/officeDocument/2006/relationships/image" Target="../media/image17.png"/><Relationship Id="rId27" Type="http://schemas.openxmlformats.org/officeDocument/2006/relationships/image" Target="../media/image17.jpg"/><Relationship Id="rId30" Type="http://schemas.openxmlformats.org/officeDocument/2006/relationships/image" Target="../media/image19.png"/><Relationship Id="rId35" Type="http://schemas.openxmlformats.org/officeDocument/2006/relationships/image" Target="../media/image22.jpg"/><Relationship Id="rId8"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rgbClr val="EBFAFF"/>
            </a:gs>
            <a:gs pos="0">
              <a:schemeClr val="bg1"/>
            </a:gs>
            <a:gs pos="100000">
              <a:srgbClr val="22407B"/>
            </a:gs>
          </a:gsLst>
          <a:lin ang="5400000" scaled="1"/>
        </a:gradFill>
        <a:effectLst/>
      </p:bgPr>
    </p:bg>
    <p:spTree>
      <p:nvGrpSpPr>
        <p:cNvPr id="1" name=""/>
        <p:cNvGrpSpPr/>
        <p:nvPr/>
      </p:nvGrpSpPr>
      <p:grpSpPr>
        <a:xfrm>
          <a:off x="0" y="0"/>
          <a:ext cx="0" cy="0"/>
          <a:chOff x="0" y="0"/>
          <a:chExt cx="0" cy="0"/>
        </a:xfrm>
      </p:grpSpPr>
      <p:sp>
        <p:nvSpPr>
          <p:cNvPr id="27" name="Rectangle 2">
            <a:extLst>
              <a:ext uri="{FF2B5EF4-FFF2-40B4-BE49-F238E27FC236}">
                <a16:creationId xmlns:a16="http://schemas.microsoft.com/office/drawing/2014/main" id="{00783D8F-A407-DFC5-4703-F75CFAD44E9F}"/>
              </a:ext>
            </a:extLst>
          </p:cNvPr>
          <p:cNvSpPr>
            <a:spLocks/>
          </p:cNvSpPr>
          <p:nvPr/>
        </p:nvSpPr>
        <p:spPr bwMode="auto">
          <a:xfrm rot="10800000">
            <a:off x="-1" y="9011743"/>
            <a:ext cx="30267275" cy="28184386"/>
          </a:xfrm>
          <a:custGeom>
            <a:avLst/>
            <a:gdLst>
              <a:gd name="T0" fmla="*/ 0 w 15162596"/>
              <a:gd name="T1" fmla="*/ 3306570 h 9676065"/>
              <a:gd name="T2" fmla="*/ 15162213 w 15162596"/>
              <a:gd name="T3" fmla="*/ 0 h 9676065"/>
              <a:gd name="T4" fmla="*/ 15142972 w 15162596"/>
              <a:gd name="T5" fmla="*/ 9675812 h 9676065"/>
              <a:gd name="T6" fmla="*/ 25397 w 15162596"/>
              <a:gd name="T7" fmla="*/ 8315047 h 9676065"/>
              <a:gd name="T8" fmla="*/ 0 w 15162596"/>
              <a:gd name="T9" fmla="*/ 3306570 h 9676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62596" h="9676065">
                <a:moveTo>
                  <a:pt x="0" y="3306656"/>
                </a:moveTo>
                <a:lnTo>
                  <a:pt x="15162596" y="0"/>
                </a:lnTo>
                <a:cubicBezTo>
                  <a:pt x="15156182" y="3149161"/>
                  <a:pt x="15149769" y="6526904"/>
                  <a:pt x="15143355" y="9676065"/>
                </a:cubicBezTo>
                <a:lnTo>
                  <a:pt x="25398" y="8315264"/>
                </a:lnTo>
                <a:lnTo>
                  <a:pt x="0" y="3306656"/>
                </a:lnTo>
                <a:close/>
              </a:path>
            </a:pathLst>
          </a:custGeom>
          <a:solidFill>
            <a:srgbClr val="F3FCFF"/>
          </a:solidFill>
          <a:ln>
            <a:noFill/>
          </a:ln>
          <a:effectLst>
            <a:outerShdw blurRad="1181100" dist="23000" dir="5400000" rotWithShape="0">
              <a:srgbClr val="000000">
                <a:alpha val="34999"/>
              </a:srgbClr>
            </a:outerShdw>
            <a:softEdge rad="0"/>
          </a:effectLst>
        </p:spPr>
        <p:txBody>
          <a:bodyPr anchor="ctr"/>
          <a:lstStyle/>
          <a:p>
            <a:pPr eaLnBrk="1" hangingPunct="1">
              <a:defRPr/>
            </a:pPr>
            <a:endParaRPr lang="en-GB" sz="3576"/>
          </a:p>
        </p:txBody>
      </p:sp>
      <p:sp>
        <p:nvSpPr>
          <p:cNvPr id="26" name="Rectangle 2">
            <a:extLst>
              <a:ext uri="{FF2B5EF4-FFF2-40B4-BE49-F238E27FC236}">
                <a16:creationId xmlns:a16="http://schemas.microsoft.com/office/drawing/2014/main" id="{BE4E8E80-E37A-5A6E-01E4-FC7F05E79856}"/>
              </a:ext>
            </a:extLst>
          </p:cNvPr>
          <p:cNvSpPr>
            <a:spLocks/>
          </p:cNvSpPr>
          <p:nvPr/>
        </p:nvSpPr>
        <p:spPr bwMode="auto">
          <a:xfrm rot="10800000">
            <a:off x="-4" y="11656018"/>
            <a:ext cx="30267276" cy="22926757"/>
          </a:xfrm>
          <a:custGeom>
            <a:avLst/>
            <a:gdLst>
              <a:gd name="T0" fmla="*/ 0 w 15162596"/>
              <a:gd name="T1" fmla="*/ 2549329 h 9447482"/>
              <a:gd name="T2" fmla="*/ 15162213 w 15162596"/>
              <a:gd name="T3" fmla="*/ 0 h 9447482"/>
              <a:gd name="T4" fmla="*/ 15142972 w 15162596"/>
              <a:gd name="T5" fmla="*/ 8023225 h 9447482"/>
              <a:gd name="T6" fmla="*/ 0 w 15162596"/>
              <a:gd name="T7" fmla="*/ 7320525 h 9447482"/>
              <a:gd name="T8" fmla="*/ 0 w 15162596"/>
              <a:gd name="T9" fmla="*/ 2549329 h 9447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62596" h="9447482">
                <a:moveTo>
                  <a:pt x="0" y="3001878"/>
                </a:moveTo>
                <a:lnTo>
                  <a:pt x="15162596" y="0"/>
                </a:lnTo>
                <a:cubicBezTo>
                  <a:pt x="15156182" y="3149161"/>
                  <a:pt x="15149769" y="6298321"/>
                  <a:pt x="15143355" y="9447482"/>
                </a:cubicBezTo>
                <a:lnTo>
                  <a:pt x="0" y="8620041"/>
                </a:lnTo>
                <a:lnTo>
                  <a:pt x="0" y="3001878"/>
                </a:lnTo>
                <a:close/>
              </a:path>
            </a:pathLst>
          </a:custGeom>
          <a:solidFill>
            <a:srgbClr val="0070C0"/>
          </a:solidFill>
          <a:ln w="9525" cap="flat" cmpd="sng">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eaLnBrk="1" hangingPunct="1">
              <a:defRPr/>
            </a:pPr>
            <a:endParaRPr lang="en-GB" sz="3576" dirty="0"/>
          </a:p>
        </p:txBody>
      </p:sp>
      <p:sp>
        <p:nvSpPr>
          <p:cNvPr id="4101" name="Rectangle 2445"/>
          <p:cNvSpPr>
            <a:spLocks noChangeArrowheads="1"/>
          </p:cNvSpPr>
          <p:nvPr/>
        </p:nvSpPr>
        <p:spPr bwMode="auto">
          <a:xfrm>
            <a:off x="4376543" y="3494674"/>
            <a:ext cx="184731"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500">
                <a:solidFill>
                  <a:schemeClr val="tx1"/>
                </a:solidFill>
                <a:latin typeface="Times New Roman" panose="02020603050405020304" pitchFamily="18" charset="0"/>
              </a:defRPr>
            </a:lvl2pPr>
            <a:lvl3pPr marL="1143000" indent="-228600">
              <a:spcBef>
                <a:spcPct val="20000"/>
              </a:spcBef>
              <a:buChar char="•"/>
              <a:defRPr sz="11600">
                <a:solidFill>
                  <a:schemeClr val="tx1"/>
                </a:solidFill>
                <a:latin typeface="Times New Roman" panose="02020603050405020304" pitchFamily="18" charset="0"/>
              </a:defRPr>
            </a:lvl3pPr>
            <a:lvl4pPr marL="1600200" indent="-228600">
              <a:spcBef>
                <a:spcPct val="20000"/>
              </a:spcBef>
              <a:buChar char="–"/>
              <a:defRPr sz="9700">
                <a:solidFill>
                  <a:schemeClr val="tx1"/>
                </a:solidFill>
                <a:latin typeface="Times New Roman" panose="02020603050405020304" pitchFamily="18" charset="0"/>
              </a:defRPr>
            </a:lvl4pPr>
            <a:lvl5pPr marL="2057400" indent="-22860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eaLnBrk="1" hangingPunct="1">
              <a:spcBef>
                <a:spcPct val="0"/>
              </a:spcBef>
              <a:buFontTx/>
              <a:buNone/>
            </a:pPr>
            <a:endParaRPr lang="en-GB" altLang="en-US" sz="3782">
              <a:latin typeface="Arial" panose="020B0604020202020204" pitchFamily="34" charset="0"/>
            </a:endParaRPr>
          </a:p>
        </p:txBody>
      </p:sp>
      <p:sp>
        <p:nvSpPr>
          <p:cNvPr id="4107" name="Rectangle 2815"/>
          <p:cNvSpPr>
            <a:spLocks noChangeArrowheads="1"/>
          </p:cNvSpPr>
          <p:nvPr/>
        </p:nvSpPr>
        <p:spPr bwMode="auto">
          <a:xfrm>
            <a:off x="4362" y="-337176"/>
            <a:ext cx="184731"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500">
                <a:solidFill>
                  <a:schemeClr val="tx1"/>
                </a:solidFill>
                <a:latin typeface="Times New Roman" panose="02020603050405020304" pitchFamily="18" charset="0"/>
              </a:defRPr>
            </a:lvl2pPr>
            <a:lvl3pPr marL="1143000" indent="-228600">
              <a:spcBef>
                <a:spcPct val="20000"/>
              </a:spcBef>
              <a:buChar char="•"/>
              <a:defRPr sz="11600">
                <a:solidFill>
                  <a:schemeClr val="tx1"/>
                </a:solidFill>
                <a:latin typeface="Times New Roman" panose="02020603050405020304" pitchFamily="18" charset="0"/>
              </a:defRPr>
            </a:lvl3pPr>
            <a:lvl4pPr marL="1600200" indent="-228600">
              <a:spcBef>
                <a:spcPct val="20000"/>
              </a:spcBef>
              <a:buChar char="–"/>
              <a:defRPr sz="9700">
                <a:solidFill>
                  <a:schemeClr val="tx1"/>
                </a:solidFill>
                <a:latin typeface="Times New Roman" panose="02020603050405020304" pitchFamily="18" charset="0"/>
              </a:defRPr>
            </a:lvl4pPr>
            <a:lvl5pPr marL="2057400" indent="-22860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eaLnBrk="1" hangingPunct="1">
              <a:spcBef>
                <a:spcPct val="0"/>
              </a:spcBef>
              <a:buFontTx/>
              <a:buNone/>
            </a:pPr>
            <a:endParaRPr lang="en-GB" altLang="en-US" sz="3782">
              <a:latin typeface="Arial" panose="020B0604020202020204" pitchFamily="34" charset="0"/>
            </a:endParaRPr>
          </a:p>
        </p:txBody>
      </p:sp>
      <p:sp>
        <p:nvSpPr>
          <p:cNvPr id="4108" name="Rectangle 3458"/>
          <p:cNvSpPr>
            <a:spLocks noChangeArrowheads="1"/>
          </p:cNvSpPr>
          <p:nvPr/>
        </p:nvSpPr>
        <p:spPr bwMode="auto">
          <a:xfrm>
            <a:off x="4362" y="-337176"/>
            <a:ext cx="184731"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500">
                <a:solidFill>
                  <a:schemeClr val="tx1"/>
                </a:solidFill>
                <a:latin typeface="Times New Roman" panose="02020603050405020304" pitchFamily="18" charset="0"/>
              </a:defRPr>
            </a:lvl2pPr>
            <a:lvl3pPr marL="1143000" indent="-228600">
              <a:spcBef>
                <a:spcPct val="20000"/>
              </a:spcBef>
              <a:buChar char="•"/>
              <a:defRPr sz="11600">
                <a:solidFill>
                  <a:schemeClr val="tx1"/>
                </a:solidFill>
                <a:latin typeface="Times New Roman" panose="02020603050405020304" pitchFamily="18" charset="0"/>
              </a:defRPr>
            </a:lvl3pPr>
            <a:lvl4pPr marL="1600200" indent="-228600">
              <a:spcBef>
                <a:spcPct val="20000"/>
              </a:spcBef>
              <a:buChar char="–"/>
              <a:defRPr sz="9700">
                <a:solidFill>
                  <a:schemeClr val="tx1"/>
                </a:solidFill>
                <a:latin typeface="Times New Roman" panose="02020603050405020304" pitchFamily="18" charset="0"/>
              </a:defRPr>
            </a:lvl4pPr>
            <a:lvl5pPr marL="2057400" indent="-22860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eaLnBrk="1" hangingPunct="1">
              <a:spcBef>
                <a:spcPct val="0"/>
              </a:spcBef>
              <a:buFontTx/>
              <a:buNone/>
            </a:pPr>
            <a:endParaRPr lang="en-GB" altLang="en-US" sz="3782">
              <a:latin typeface="Arial" panose="020B0604020202020204" pitchFamily="34" charset="0"/>
            </a:endParaRPr>
          </a:p>
        </p:txBody>
      </p:sp>
      <p:sp>
        <p:nvSpPr>
          <p:cNvPr id="4118" name="Rectangle 43"/>
          <p:cNvSpPr>
            <a:spLocks noChangeArrowheads="1"/>
          </p:cNvSpPr>
          <p:nvPr/>
        </p:nvSpPr>
        <p:spPr bwMode="auto">
          <a:xfrm>
            <a:off x="4362" y="-337176"/>
            <a:ext cx="184731"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500">
                <a:solidFill>
                  <a:schemeClr val="tx1"/>
                </a:solidFill>
                <a:latin typeface="Times New Roman" panose="02020603050405020304" pitchFamily="18" charset="0"/>
              </a:defRPr>
            </a:lvl2pPr>
            <a:lvl3pPr marL="1143000" indent="-228600">
              <a:spcBef>
                <a:spcPct val="20000"/>
              </a:spcBef>
              <a:buChar char="•"/>
              <a:defRPr sz="11600">
                <a:solidFill>
                  <a:schemeClr val="tx1"/>
                </a:solidFill>
                <a:latin typeface="Times New Roman" panose="02020603050405020304" pitchFamily="18" charset="0"/>
              </a:defRPr>
            </a:lvl3pPr>
            <a:lvl4pPr marL="1600200" indent="-228600">
              <a:spcBef>
                <a:spcPct val="20000"/>
              </a:spcBef>
              <a:buChar char="–"/>
              <a:defRPr sz="9700">
                <a:solidFill>
                  <a:schemeClr val="tx1"/>
                </a:solidFill>
                <a:latin typeface="Times New Roman" panose="02020603050405020304" pitchFamily="18" charset="0"/>
              </a:defRPr>
            </a:lvl4pPr>
            <a:lvl5pPr marL="2057400" indent="-22860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eaLnBrk="1" hangingPunct="1">
              <a:spcBef>
                <a:spcPct val="0"/>
              </a:spcBef>
              <a:buFontTx/>
              <a:buNone/>
            </a:pPr>
            <a:endParaRPr lang="en-GB" altLang="en-US" sz="3782">
              <a:latin typeface="Arial" panose="020B0604020202020204" pitchFamily="34" charset="0"/>
            </a:endParaRPr>
          </a:p>
        </p:txBody>
      </p:sp>
      <p:sp>
        <p:nvSpPr>
          <p:cNvPr id="4119" name="Rectangle 50"/>
          <p:cNvSpPr>
            <a:spLocks noChangeArrowheads="1"/>
          </p:cNvSpPr>
          <p:nvPr/>
        </p:nvSpPr>
        <p:spPr bwMode="auto">
          <a:xfrm>
            <a:off x="4362" y="-337176"/>
            <a:ext cx="184731"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500">
                <a:solidFill>
                  <a:schemeClr val="tx1"/>
                </a:solidFill>
                <a:latin typeface="Times New Roman" panose="02020603050405020304" pitchFamily="18" charset="0"/>
              </a:defRPr>
            </a:lvl2pPr>
            <a:lvl3pPr marL="1143000" indent="-228600">
              <a:spcBef>
                <a:spcPct val="20000"/>
              </a:spcBef>
              <a:buChar char="•"/>
              <a:defRPr sz="11600">
                <a:solidFill>
                  <a:schemeClr val="tx1"/>
                </a:solidFill>
                <a:latin typeface="Times New Roman" panose="02020603050405020304" pitchFamily="18" charset="0"/>
              </a:defRPr>
            </a:lvl3pPr>
            <a:lvl4pPr marL="1600200" indent="-228600">
              <a:spcBef>
                <a:spcPct val="20000"/>
              </a:spcBef>
              <a:buChar char="–"/>
              <a:defRPr sz="9700">
                <a:solidFill>
                  <a:schemeClr val="tx1"/>
                </a:solidFill>
                <a:latin typeface="Times New Roman" panose="02020603050405020304" pitchFamily="18" charset="0"/>
              </a:defRPr>
            </a:lvl4pPr>
            <a:lvl5pPr marL="2057400" indent="-22860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eaLnBrk="1" hangingPunct="1">
              <a:spcBef>
                <a:spcPct val="0"/>
              </a:spcBef>
              <a:buFontTx/>
              <a:buNone/>
            </a:pPr>
            <a:endParaRPr lang="en-GB" altLang="en-US" sz="3782">
              <a:latin typeface="Arial" panose="020B0604020202020204" pitchFamily="34" charset="0"/>
            </a:endParaRPr>
          </a:p>
        </p:txBody>
      </p:sp>
      <p:sp>
        <p:nvSpPr>
          <p:cNvPr id="2" name="Rectangle 4"/>
          <p:cNvSpPr>
            <a:spLocks noChangeArrowheads="1"/>
          </p:cNvSpPr>
          <p:nvPr/>
        </p:nvSpPr>
        <p:spPr bwMode="auto">
          <a:xfrm flipV="1">
            <a:off x="3175066" y="26299348"/>
            <a:ext cx="6116249" cy="63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6453" tIns="43227" rIns="86453" bIns="43227" numCol="1" anchor="ctr" anchorCtr="0" compatLnSpc="1">
            <a:prstTxWarp prst="textNoShape">
              <a:avLst/>
            </a:prstTxWarp>
            <a:spAutoFit/>
          </a:bodyPr>
          <a:lstStyle/>
          <a:p>
            <a:endParaRPr lang="en-US" sz="3576"/>
          </a:p>
        </p:txBody>
      </p:sp>
      <p:sp>
        <p:nvSpPr>
          <p:cNvPr id="10" name="TextBox 9">
            <a:extLst>
              <a:ext uri="{FF2B5EF4-FFF2-40B4-BE49-F238E27FC236}">
                <a16:creationId xmlns:a16="http://schemas.microsoft.com/office/drawing/2014/main" id="{C0DC048B-DFE3-DF24-DFF7-0D39FAFC36C8}"/>
              </a:ext>
            </a:extLst>
          </p:cNvPr>
          <p:cNvSpPr txBox="1"/>
          <p:nvPr/>
        </p:nvSpPr>
        <p:spPr>
          <a:xfrm>
            <a:off x="478737" y="2907977"/>
            <a:ext cx="29305430" cy="3416320"/>
          </a:xfrm>
          <a:prstGeom prst="rect">
            <a:avLst/>
          </a:prstGeom>
          <a:noFill/>
        </p:spPr>
        <p:txBody>
          <a:bodyPr wrap="square">
            <a:spAutoFit/>
          </a:bodyPr>
          <a:lstStyle/>
          <a:p>
            <a:pPr algn="ctr"/>
            <a:r>
              <a:rPr lang="en-US" sz="7200" b="1" i="0" dirty="0">
                <a:effectLst/>
                <a:latin typeface="Myriad Pro" panose="020B0503030403020204" pitchFamily="34" charset="0"/>
                <a:cs typeface="Arial" panose="020B0604020202020204" pitchFamily="34" charset="0"/>
              </a:rPr>
              <a:t>Single-shot spectrometer with pointing angle correction</a:t>
            </a:r>
            <a:r>
              <a:rPr lang="en-US" sz="7200" b="1" i="0" dirty="0">
                <a:solidFill>
                  <a:schemeClr val="accent2"/>
                </a:solidFill>
                <a:effectLst/>
                <a:latin typeface="Myriad Pro" panose="020B0503030403020204" pitchFamily="34" charset="0"/>
                <a:cs typeface="Arial" panose="020B0604020202020204" pitchFamily="34" charset="0"/>
              </a:rPr>
              <a:t> </a:t>
            </a:r>
            <a:r>
              <a:rPr lang="en-US" sz="7200" b="1" i="0" dirty="0">
                <a:effectLst/>
                <a:latin typeface="Myriad Pro" panose="020B0503030403020204" pitchFamily="34" charset="0"/>
                <a:cs typeface="Arial" panose="020B0604020202020204" pitchFamily="34" charset="0"/>
              </a:rPr>
              <a:t>for laser-driven electron beams featuring pointing instability and transverse inhomogeneity</a:t>
            </a:r>
            <a:endParaRPr lang="en-US" sz="7200" b="1" dirty="0">
              <a:latin typeface="Myriad Pro" panose="020B0503030403020204" pitchFamily="34" charset="0"/>
            </a:endParaRPr>
          </a:p>
        </p:txBody>
      </p:sp>
      <p:pic>
        <p:nvPicPr>
          <p:cNvPr id="15" name="Picture 14" descr="A blue logo with a black background&#10;&#10;Description automatically generated">
            <a:extLst>
              <a:ext uri="{FF2B5EF4-FFF2-40B4-BE49-F238E27FC236}">
                <a16:creationId xmlns:a16="http://schemas.microsoft.com/office/drawing/2014/main" id="{F55077A7-EFC8-9F69-7AA6-64587C523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37" y="135721"/>
            <a:ext cx="2311981" cy="2360147"/>
          </a:xfrm>
          <a:prstGeom prst="rect">
            <a:avLst/>
          </a:prstGeom>
        </p:spPr>
      </p:pic>
      <p:pic>
        <p:nvPicPr>
          <p:cNvPr id="21" name="Picture 20">
            <a:extLst>
              <a:ext uri="{FF2B5EF4-FFF2-40B4-BE49-F238E27FC236}">
                <a16:creationId xmlns:a16="http://schemas.microsoft.com/office/drawing/2014/main" id="{9D58B12A-4D9F-1805-6D84-30B55E9C7EAA}"/>
              </a:ext>
            </a:extLst>
          </p:cNvPr>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p:blipFill>
        <p:spPr>
          <a:xfrm>
            <a:off x="3185429" y="-88683"/>
            <a:ext cx="3667288" cy="2661583"/>
          </a:xfrm>
          <a:prstGeom prst="rect">
            <a:avLst/>
          </a:prstGeom>
          <a:ln>
            <a:noFill/>
          </a:ln>
          <a:effectLst>
            <a:outerShdw dist="37674" dir="2700000">
              <a:srgbClr val="000000">
                <a:alpha val="27000"/>
              </a:srgbClr>
            </a:outerShdw>
          </a:effectLst>
        </p:spPr>
      </p:pic>
      <p:sp>
        <p:nvSpPr>
          <p:cNvPr id="28" name="TextBox 27">
            <a:extLst>
              <a:ext uri="{FF2B5EF4-FFF2-40B4-BE49-F238E27FC236}">
                <a16:creationId xmlns:a16="http://schemas.microsoft.com/office/drawing/2014/main" id="{91DF7171-3724-7814-118D-6B3D59E612B3}"/>
              </a:ext>
            </a:extLst>
          </p:cNvPr>
          <p:cNvSpPr txBox="1"/>
          <p:nvPr/>
        </p:nvSpPr>
        <p:spPr>
          <a:xfrm>
            <a:off x="387227" y="6723323"/>
            <a:ext cx="29488450" cy="6256906"/>
          </a:xfrm>
          <a:prstGeom prst="rect">
            <a:avLst/>
          </a:prstGeom>
          <a:noFill/>
        </p:spPr>
        <p:txBody>
          <a:bodyPr wrap="square" rtlCol="0">
            <a:spAutoFit/>
          </a:bodyPr>
          <a:lstStyle/>
          <a:p>
            <a:pPr>
              <a:spcAft>
                <a:spcPts val="4200"/>
              </a:spcAft>
            </a:pPr>
            <a:r>
              <a:rPr lang="it-IT" sz="4800" b="1" u="sng"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S. G. Vlachos</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1,2*</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L. Labate</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1,3*</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F. Baffigi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F. Brandi,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G. Bandini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L. Fulgentini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D. Gregocki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1,2</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P. Köster</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D. Palla</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S. Piccinini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M. Salvadori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 L. A. Gizzi</a:t>
            </a:r>
            <a:r>
              <a:rPr lang="it-IT" sz="4800" b="1" kern="0" baseline="3000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1,3</a:t>
            </a:r>
            <a:r>
              <a:rPr lang="it-IT" sz="4800" b="1" kern="0" dirty="0">
                <a:solidFill>
                  <a:srgbClr val="002060"/>
                </a:solidFill>
                <a:effectLst/>
                <a:latin typeface="Myriad Pro" panose="020B0503030403020204" pitchFamily="34" charset="0"/>
                <a:ea typeface="Verdana" panose="020B0604030504040204" pitchFamily="34" charset="0"/>
                <a:cs typeface="Times New Roman" panose="02020603050405020304" pitchFamily="18" charset="0"/>
              </a:rPr>
              <a:t>.</a:t>
            </a:r>
            <a:endParaRPr lang="it-IT" sz="4800" b="1" kern="0" dirty="0">
              <a:solidFill>
                <a:srgbClr val="002060"/>
              </a:solidFill>
              <a:effectLst/>
              <a:latin typeface="Myriad Pro" panose="020B0503030403020204" pitchFamily="34" charset="0"/>
              <a:ea typeface="Verdana" panose="020B0604030504040204" pitchFamily="34" charset="0"/>
              <a:cs typeface="Arial" panose="020B0604020202020204" pitchFamily="34" charset="0"/>
            </a:endParaRPr>
          </a:p>
          <a:p>
            <a:pPr marL="0" marR="0">
              <a:lnSpc>
                <a:spcPct val="107000"/>
              </a:lnSpc>
              <a:spcBef>
                <a:spcPts val="0"/>
              </a:spcBef>
              <a:spcAft>
                <a:spcPts val="0"/>
              </a:spcAft>
            </a:pPr>
            <a:r>
              <a:rPr lang="it-IT" sz="4200" kern="0" baseline="3000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1 </a:t>
            </a:r>
            <a:r>
              <a:rPr lang="it-IT" sz="4200" kern="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Consiglio Nazionale delle Ricerche, Istituto Nazionale di Ottica (CNR-INO), Pisa, Italy</a:t>
            </a:r>
            <a:r>
              <a:rPr lang="it-IT" sz="4200" kern="0" dirty="0">
                <a:solidFill>
                  <a:srgbClr val="003296"/>
                </a:solidFill>
                <a:latin typeface="Myriad Pro" panose="020B0503030403020204" pitchFamily="34" charset="0"/>
                <a:ea typeface="Verdana" panose="020B0604030504040204" pitchFamily="34" charset="0"/>
                <a:cs typeface="Arial" panose="020B0604020202020204" pitchFamily="34" charset="0"/>
              </a:rPr>
              <a:t>.</a:t>
            </a:r>
            <a:endParaRPr lang="en-US" sz="4200" kern="100" dirty="0">
              <a:solidFill>
                <a:srgbClr val="003296"/>
              </a:solidFill>
              <a:effectLst/>
              <a:latin typeface="Myriad Pro" panose="020B0503030403020204" pitchFamily="34" charset="0"/>
              <a:ea typeface="Verdana" panose="020B0604030504040204" pitchFamily="34" charset="0"/>
              <a:cs typeface="Arial" panose="020B0604020202020204" pitchFamily="34" charset="0"/>
            </a:endParaRPr>
          </a:p>
          <a:p>
            <a:pPr marL="0" marR="0">
              <a:lnSpc>
                <a:spcPct val="107000"/>
              </a:lnSpc>
              <a:spcBef>
                <a:spcPts val="0"/>
              </a:spcBef>
              <a:spcAft>
                <a:spcPts val="0"/>
              </a:spcAft>
            </a:pPr>
            <a:r>
              <a:rPr lang="it-IT" sz="4200" kern="0" baseline="3000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2 </a:t>
            </a:r>
            <a:r>
              <a:rPr lang="it-IT" sz="4200" kern="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Università di Pisa, Dipartimento di Fisica, Pisa, Italy.</a:t>
            </a:r>
            <a:endParaRPr lang="en-US" sz="4200" kern="100" dirty="0">
              <a:solidFill>
                <a:srgbClr val="003296"/>
              </a:solidFill>
              <a:effectLst/>
              <a:latin typeface="Myriad Pro" panose="020B0503030403020204" pitchFamily="34" charset="0"/>
              <a:ea typeface="Verdana" panose="020B0604030504040204" pitchFamily="34" charset="0"/>
              <a:cs typeface="Arial" panose="020B0604020202020204" pitchFamily="34" charset="0"/>
            </a:endParaRPr>
          </a:p>
          <a:p>
            <a:pPr marL="0" marR="0">
              <a:lnSpc>
                <a:spcPct val="107000"/>
              </a:lnSpc>
              <a:spcBef>
                <a:spcPts val="0"/>
              </a:spcBef>
              <a:spcAft>
                <a:spcPts val="0"/>
              </a:spcAft>
            </a:pPr>
            <a:r>
              <a:rPr lang="it-IT" sz="4200" kern="0" baseline="3000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3 </a:t>
            </a:r>
            <a:r>
              <a:rPr lang="it-IT" sz="4200" kern="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Istituto Nazionale di Fisica Nucleare (INFN), Sezione di Pisa, Italy</a:t>
            </a:r>
            <a:r>
              <a:rPr lang="it-IT" sz="4200" kern="0" dirty="0">
                <a:solidFill>
                  <a:srgbClr val="003296"/>
                </a:solidFill>
                <a:latin typeface="Myriad Pro" panose="020B0503030403020204" pitchFamily="34" charset="0"/>
                <a:ea typeface="Verdana" panose="020B0604030504040204" pitchFamily="34" charset="0"/>
                <a:cs typeface="Arial" panose="020B0604020202020204" pitchFamily="34" charset="0"/>
              </a:rPr>
              <a:t>.</a:t>
            </a:r>
            <a:endParaRPr lang="en-US" sz="4200" kern="100" dirty="0">
              <a:solidFill>
                <a:srgbClr val="003296"/>
              </a:solidFill>
              <a:effectLst/>
              <a:latin typeface="Myriad Pro" panose="020B0503030403020204" pitchFamily="34" charset="0"/>
              <a:ea typeface="Verdana" panose="020B0604030504040204" pitchFamily="34" charset="0"/>
              <a:cs typeface="Arial" panose="020B0604020202020204" pitchFamily="34" charset="0"/>
            </a:endParaRPr>
          </a:p>
          <a:p>
            <a:pPr marL="0" marR="0">
              <a:lnSpc>
                <a:spcPct val="107000"/>
              </a:lnSpc>
              <a:spcBef>
                <a:spcPts val="0"/>
              </a:spcBef>
              <a:spcAft>
                <a:spcPts val="0"/>
              </a:spcAft>
            </a:pPr>
            <a:r>
              <a:rPr lang="it-IT" sz="4200" kern="0" dirty="0">
                <a:solidFill>
                  <a:srgbClr val="003296"/>
                </a:solidFill>
                <a:effectLst/>
                <a:latin typeface="Myriad Pro" panose="020B0503030403020204" pitchFamily="34" charset="0"/>
                <a:ea typeface="Verdana" panose="020B0604030504040204" pitchFamily="34" charset="0"/>
                <a:cs typeface="Arial" panose="020B0604020202020204" pitchFamily="34" charset="0"/>
              </a:rPr>
              <a:t>* e-mail: simongerasimos.vlachos@ino.cnr.it, luca.labate@ino.cnr.it</a:t>
            </a:r>
            <a:endParaRPr lang="en-US" sz="4200" kern="100" dirty="0">
              <a:solidFill>
                <a:srgbClr val="003296"/>
              </a:solidFill>
              <a:effectLst/>
              <a:latin typeface="Myriad Pro" panose="020B0503030403020204" pitchFamily="34" charset="0"/>
              <a:ea typeface="Verdana" panose="020B0604030504040204" pitchFamily="34" charset="0"/>
              <a:cs typeface="Arial" panose="020B0604020202020204" pitchFamily="34" charset="0"/>
            </a:endParaRPr>
          </a:p>
          <a:p>
            <a:endParaRPr lang="en-US" sz="5200" kern="100" dirty="0">
              <a:solidFill>
                <a:srgbClr val="921512"/>
              </a:solidFill>
              <a:effectLst/>
              <a:latin typeface="Futura Md BT" panose="020B0602020204020303" pitchFamily="34" charset="0"/>
              <a:ea typeface="Verdana" panose="020B0604030504040204" pitchFamily="34" charset="0"/>
              <a:cs typeface="Times New Roman" panose="02020603050405020304" pitchFamily="18" charset="0"/>
            </a:endParaRPr>
          </a:p>
          <a:p>
            <a:endParaRPr lang="en-US" dirty="0">
              <a:latin typeface="Futura Md BT" panose="020B0602020204020303" pitchFamily="34" charset="0"/>
            </a:endParaRPr>
          </a:p>
        </p:txBody>
      </p:sp>
      <p:sp>
        <p:nvSpPr>
          <p:cNvPr id="29" name="TextBox 28">
            <a:extLst>
              <a:ext uri="{FF2B5EF4-FFF2-40B4-BE49-F238E27FC236}">
                <a16:creationId xmlns:a16="http://schemas.microsoft.com/office/drawing/2014/main" id="{AFA62888-F123-ED12-B973-71F88CC0362E}"/>
              </a:ext>
            </a:extLst>
          </p:cNvPr>
          <p:cNvSpPr txBox="1"/>
          <p:nvPr/>
        </p:nvSpPr>
        <p:spPr>
          <a:xfrm>
            <a:off x="132386" y="11650591"/>
            <a:ext cx="30002501" cy="4103013"/>
          </a:xfrm>
          <a:prstGeom prst="roundRect">
            <a:avLst>
              <a:gd name="adj" fmla="val 10124"/>
            </a:avLst>
          </a:prstGeom>
          <a:solidFill>
            <a:srgbClr val="FBFEFF"/>
          </a:solidFill>
          <a:ln w="50800" cap="rnd" cmpd="sng" algn="ctr">
            <a:gradFill>
              <a:gsLst>
                <a:gs pos="0">
                  <a:srgbClr val="003296"/>
                </a:gs>
                <a:gs pos="100000">
                  <a:srgbClr val="E5F8FF"/>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ABSTRACT</a:t>
            </a:r>
          </a:p>
          <a:p>
            <a:pPr algn="just"/>
            <a:r>
              <a:rPr lang="en-US" sz="3000" dirty="0">
                <a:solidFill>
                  <a:schemeClr val="tx1"/>
                </a:solidFill>
                <a:latin typeface="Myriad Pro" panose="020B0503030403020204" pitchFamily="34" charset="0"/>
              </a:rPr>
              <a:t>Electron beams produced via Laser Wakefield Acceleration are notoriously known for their pointing instability, which makes the retrieval of the energy spectrum via magnetic spectrometers prone to energy miscalculations. Here, we demonstrate an improved scheme of a previously published spectrometer employing two scintillating screens and a magnetic dipole in between. The first screen provides the pointing angle and is placed upstream of the dipole, while the second one is installed behind the dipole for energy measurements. A collimator is installed in front of the dipole allowing only a portion of the beam to be detected, resulting in an improved energy resolution. For the electrons entering the collimator, a numerical procedure is laid out to retrieve the exact entrance angle of each transverse beamlet, which in turn allows a weighted sum procedure to be carried out to retrieve the final spectrum. We find that the first scintillator screen used in our setup contributes significantly at scattering the impinging electrons. We thus performed Monte Carlo simulations to account for this effect, finally correcting the observed spectrum to retrieve the actual one at the position of the vacuum chamber exit.</a:t>
            </a:r>
          </a:p>
        </p:txBody>
      </p:sp>
      <p:sp>
        <p:nvSpPr>
          <p:cNvPr id="37" name="TextBox 36">
            <a:extLst>
              <a:ext uri="{FF2B5EF4-FFF2-40B4-BE49-F238E27FC236}">
                <a16:creationId xmlns:a16="http://schemas.microsoft.com/office/drawing/2014/main" id="{588FA91E-72A5-F0EA-59AD-184608352C7C}"/>
              </a:ext>
            </a:extLst>
          </p:cNvPr>
          <p:cNvSpPr txBox="1"/>
          <p:nvPr/>
        </p:nvSpPr>
        <p:spPr>
          <a:xfrm>
            <a:off x="156276" y="15924511"/>
            <a:ext cx="15024839" cy="12109966"/>
          </a:xfrm>
          <a:prstGeom prst="roundRect">
            <a:avLst>
              <a:gd name="adj" fmla="val 4212"/>
            </a:avLst>
          </a:prstGeom>
          <a:solidFill>
            <a:srgbClr val="FBFEFF"/>
          </a:solidFill>
          <a:ln w="50800" cap="rnd" cmpd="sng" algn="ctr">
            <a:gradFill>
              <a:gsLst>
                <a:gs pos="0">
                  <a:srgbClr val="003296"/>
                </a:gs>
                <a:gs pos="100000">
                  <a:srgbClr val="E5F8FF"/>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9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SPECTROMETER SETUP</a:t>
            </a: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957D864-6AD2-2CE4-A7FA-E2A1CA08444E}"/>
                  </a:ext>
                </a:extLst>
              </p:cNvPr>
              <p:cNvSpPr txBox="1"/>
              <p:nvPr/>
            </p:nvSpPr>
            <p:spPr>
              <a:xfrm>
                <a:off x="539995" y="21597424"/>
                <a:ext cx="14318355" cy="7240444"/>
              </a:xfrm>
              <a:prstGeom prst="rect">
                <a:avLst/>
              </a:prstGeom>
              <a:noFill/>
            </p:spPr>
            <p:txBody>
              <a:bodyPr wrap="square" rtlCol="0">
                <a:spAutoFit/>
              </a:bodyPr>
              <a:lstStyle/>
              <a:p>
                <a:pPr>
                  <a:spcAft>
                    <a:spcPts val="1200"/>
                  </a:spcAft>
                </a:pPr>
                <a:r>
                  <a:rPr lang="en-US" sz="2700" dirty="0">
                    <a:latin typeface="Myriad Pro" panose="020B0503030403020204" pitchFamily="34" charset="0"/>
                  </a:rPr>
                  <a:t>Deflection when considering</a:t>
                </a:r>
                <a:r>
                  <a:rPr lang="el-GR" sz="2700" dirty="0">
                    <a:latin typeface="Myriad Pro" panose="020B0503030403020204" pitchFamily="34" charset="0"/>
                  </a:rPr>
                  <a:t> </a:t>
                </a:r>
                <a:r>
                  <a:rPr lang="en-US" sz="2700" dirty="0">
                    <a:latin typeface="Myriad Pro" panose="020B0503030403020204" pitchFamily="34" charset="0"/>
                  </a:rPr>
                  <a:t>the pointing angle:</a:t>
                </a:r>
                <a:endParaRPr lang="el-GR" sz="2700" dirty="0">
                  <a:latin typeface="Myriad Pro" panose="020B0503030403020204" pitchFamily="34" charset="0"/>
                </a:endParaRPr>
              </a:p>
              <a:p>
                <a:pPr/>
                <a14:m>
                  <m:oMathPara xmlns:m="http://schemas.openxmlformats.org/officeDocument/2006/math">
                    <m:oMathParaPr>
                      <m:jc m:val="centerGroup"/>
                    </m:oMathParaPr>
                    <m:oMath xmlns:m="http://schemas.openxmlformats.org/officeDocument/2006/math">
                      <m:r>
                        <a:rPr lang="en-US" sz="2700" b="0" i="1" smtClean="0">
                          <a:solidFill>
                            <a:srgbClr val="AE1A16"/>
                          </a:solidFill>
                          <a:latin typeface="Cambria Math" panose="02040503050406030204" pitchFamily="18" charset="0"/>
                          <a:ea typeface="Verdana" panose="020B0604030504040204" pitchFamily="34" charset="0"/>
                          <a:cs typeface="Arial" panose="020B0604020202020204" pitchFamily="34" charset="0"/>
                        </a:rPr>
                        <m:t> </m:t>
                      </m:r>
                      <m:r>
                        <a:rPr lang="en-US" sz="2700" b="0" i="1" smtClean="0">
                          <a:solidFill>
                            <a:srgbClr val="AE1A16"/>
                          </a:solidFill>
                          <a:latin typeface="Cambria Math" panose="02040503050406030204" pitchFamily="18" charset="0"/>
                          <a:ea typeface="Verdana" panose="020B0604030504040204" pitchFamily="34" charset="0"/>
                          <a:cs typeface="Arial" panose="020B0604020202020204" pitchFamily="34" charset="0"/>
                        </a:rPr>
                        <m:t>𝑥</m:t>
                      </m:r>
                      <m:d>
                        <m:dPr>
                          <m:ctrlPr>
                            <a:rPr lang="en-US" sz="2700" i="1" smtClean="0">
                              <a:solidFill>
                                <a:srgbClr val="AE1A16"/>
                              </a:solidFill>
                              <a:latin typeface="Cambria Math" panose="02040503050406030204" pitchFamily="18" charset="0"/>
                              <a:ea typeface="Verdana" panose="020B0604030504040204" pitchFamily="34" charset="0"/>
                              <a:cs typeface="Arial" panose="020B0604020202020204" pitchFamily="34" charset="0"/>
                            </a:rPr>
                          </m:ctrlPr>
                        </m:dPr>
                        <m:e>
                          <m:r>
                            <a:rPr lang="el-GR" sz="2700" b="0" i="1" smtClean="0">
                              <a:solidFill>
                                <a:srgbClr val="AE1A16"/>
                              </a:solidFill>
                              <a:latin typeface="Cambria Math" panose="02040503050406030204" pitchFamily="18" charset="0"/>
                              <a:ea typeface="Verdana" panose="020B0604030504040204" pitchFamily="34" charset="0"/>
                              <a:cs typeface="Arial" panose="020B0604020202020204" pitchFamily="34" charset="0"/>
                            </a:rPr>
                            <m:t>𝜃</m:t>
                          </m:r>
                          <m:r>
                            <a:rPr lang="el-GR" sz="2700" b="0" i="1" smtClean="0">
                              <a:solidFill>
                                <a:srgbClr val="AE1A16"/>
                              </a:solidFill>
                              <a:latin typeface="Cambria Math" panose="02040503050406030204" pitchFamily="18" charset="0"/>
                              <a:ea typeface="Verdana" panose="020B0604030504040204" pitchFamily="34" charset="0"/>
                              <a:cs typeface="Arial" panose="020B0604020202020204" pitchFamily="34" charset="0"/>
                            </a:rPr>
                            <m:t>,</m:t>
                          </m:r>
                          <m:r>
                            <a:rPr lang="el-GR" sz="2700" b="0" i="1" smtClean="0">
                              <a:solidFill>
                                <a:srgbClr val="AE1A16"/>
                              </a:solidFill>
                              <a:latin typeface="Cambria Math" panose="02040503050406030204" pitchFamily="18" charset="0"/>
                              <a:ea typeface="Verdana" panose="020B0604030504040204" pitchFamily="34" charset="0"/>
                              <a:cs typeface="Arial" panose="020B0604020202020204" pitchFamily="34" charset="0"/>
                            </a:rPr>
                            <m:t>𝜌</m:t>
                          </m:r>
                        </m:e>
                      </m:d>
                      <m:r>
                        <a:rPr lang="el-GR" sz="2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d>
                        <m:dPr>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den>
                          </m:f>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𝑏</m:t>
                          </m:r>
                        </m:e>
                      </m:d>
                      <m:d>
                        <m:d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𝜌</m:t>
                              </m:r>
                            </m:den>
                          </m:f>
                        </m:e>
                      </m:d>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d>
                        <m:dPr>
                          <m:begChr m:val="["/>
                          <m:endChr m:val="]"/>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d>
                            <m:dPr>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𝑏</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𝑐</m:t>
                              </m:r>
                            </m:e>
                          </m:d>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d>
                            <m:d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den>
                              </m:f>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3</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𝑏</m:t>
                                  </m:r>
                                </m:num>
                                <m:den>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den>
                              </m:f>
                            </m:e>
                          </m:d>
                          <m:sSup>
                            <m:sSupPr>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sSupPr>
                            <m:e>
                              <m:d>
                                <m:d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𝜌</m:t>
                                      </m:r>
                                    </m:den>
                                  </m:f>
                                </m:e>
                              </m:d>
                            </m:e>
                            <m:sup>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sup>
                          </m:sSup>
                        </m:e>
                      </m:d>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𝜃</m:t>
                      </m:r>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m:t>
                      </m:r>
                      <m:f>
                        <m:fPr>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1</m:t>
                          </m:r>
                        </m:num>
                        <m:den>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den>
                      </m:f>
                      <m:d>
                        <m:dPr>
                          <m:begChr m:val="["/>
                          <m:endChr m:val="]"/>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d>
                            <m:d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3</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den>
                              </m:f>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+3</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𝑏</m:t>
                              </m:r>
                            </m:e>
                          </m:d>
                          <m:d>
                            <m:d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dPr>
                            <m:e>
                              <m:f>
                                <m:fPr>
                                  <m:ctrlPr>
                                    <a:rPr lang="en-US"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fPr>
                                <m:num>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𝑎</m:t>
                                  </m:r>
                                </m:num>
                                <m:den>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𝜌</m:t>
                                  </m:r>
                                </m:den>
                              </m:f>
                            </m:e>
                          </m:d>
                        </m:e>
                      </m:d>
                      <m:sSup>
                        <m:sSupPr>
                          <m:ctrlPr>
                            <a:rPr lang="el-GR" sz="270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sSupPr>
                        <m:e>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𝜃</m:t>
                          </m:r>
                        </m:e>
                        <m:sup>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m:t>
                          </m:r>
                        </m:sup>
                      </m:sSup>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 </m:t>
                      </m:r>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 </m:t>
                      </m:r>
                    </m:oMath>
                  </m:oMathPara>
                </a14:m>
                <a:endParaRPr lang="en-US" sz="2700" dirty="0"/>
              </a:p>
              <a:p>
                <a:pPr>
                  <a:spcAft>
                    <a:spcPts val="1200"/>
                  </a:spcAft>
                </a:pPr>
                <a:r>
                  <a:rPr lang="en-US" sz="2700" dirty="0">
                    <a:latin typeface="Myriad Pro" panose="020B0503030403020204" pitchFamily="34" charset="0"/>
                  </a:rPr>
                  <a:t>This should be the same as:</a:t>
                </a:r>
                <a:endParaRPr lang="el-GR" sz="2700" dirty="0">
                  <a:latin typeface="Myriad Pro" panose="020B0503030403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US" sz="2700" b="0" i="1" smtClean="0">
                          <a:solidFill>
                            <a:srgbClr val="AE1A16"/>
                          </a:solidFill>
                          <a:latin typeface="Cambria Math" panose="02040503050406030204" pitchFamily="18" charset="0"/>
                        </a:rPr>
                        <m:t>𝑥</m:t>
                      </m:r>
                      <m:d>
                        <m:dPr>
                          <m:ctrlPr>
                            <a:rPr lang="en-US" sz="2700" i="1">
                              <a:solidFill>
                                <a:srgbClr val="AE1A16"/>
                              </a:solidFill>
                              <a:latin typeface="Cambria Math" panose="02040503050406030204" pitchFamily="18" charset="0"/>
                            </a:rPr>
                          </m:ctrlPr>
                        </m:dPr>
                        <m:e>
                          <m:r>
                            <a:rPr lang="el-GR" sz="2700" b="0" i="1">
                              <a:solidFill>
                                <a:srgbClr val="AE1A16"/>
                              </a:solidFill>
                              <a:latin typeface="Cambria Math" panose="02040503050406030204" pitchFamily="18" charset="0"/>
                            </a:rPr>
                            <m:t>𝜃</m:t>
                          </m:r>
                          <m:r>
                            <a:rPr lang="el-GR" sz="2700" b="0" i="1">
                              <a:solidFill>
                                <a:srgbClr val="AE1A16"/>
                              </a:solidFill>
                              <a:latin typeface="Cambria Math" panose="02040503050406030204" pitchFamily="18" charset="0"/>
                            </a:rPr>
                            <m:t>,</m:t>
                          </m:r>
                          <m:r>
                            <a:rPr lang="el-GR" sz="2700" b="0" i="1">
                              <a:solidFill>
                                <a:srgbClr val="AE1A16"/>
                              </a:solidFill>
                              <a:latin typeface="Cambria Math" panose="02040503050406030204" pitchFamily="18" charset="0"/>
                            </a:rPr>
                            <m:t>𝜌</m:t>
                          </m:r>
                        </m:e>
                      </m:d>
                      <m:r>
                        <a:rPr lang="el-GR" sz="2700" b="0" i="1">
                          <a:latin typeface="Cambria Math" panose="02040503050406030204" pitchFamily="18" charset="0"/>
                        </a:rPr>
                        <m:t>=</m:t>
                      </m:r>
                      <m:r>
                        <a:rPr lang="en-US" sz="2700" b="0" i="1" smtClean="0">
                          <a:solidFill>
                            <a:srgbClr val="393E3F"/>
                          </a:solidFill>
                          <a:latin typeface="Cambria Math" panose="02040503050406030204" pitchFamily="18" charset="0"/>
                        </a:rPr>
                        <m:t>𝑥</m:t>
                      </m:r>
                      <m:d>
                        <m:dPr>
                          <m:ctrlPr>
                            <a:rPr lang="en-US" sz="2700" b="0" i="1" smtClean="0">
                              <a:solidFill>
                                <a:srgbClr val="393E3F"/>
                              </a:solidFill>
                              <a:latin typeface="Cambria Math" panose="02040503050406030204" pitchFamily="18" charset="0"/>
                            </a:rPr>
                          </m:ctrlPr>
                        </m:dPr>
                        <m:e>
                          <m:r>
                            <a:rPr lang="en-US" sz="2700" b="0" i="1" smtClean="0">
                              <a:solidFill>
                                <a:srgbClr val="393E3F"/>
                              </a:solidFill>
                              <a:latin typeface="Cambria Math" panose="02040503050406030204" pitchFamily="18" charset="0"/>
                            </a:rPr>
                            <m:t>0,</m:t>
                          </m:r>
                          <m:sSup>
                            <m:sSupPr>
                              <m:ctrlPr>
                                <a:rPr lang="el-GR" sz="2700" i="1">
                                  <a:solidFill>
                                    <a:srgbClr val="393E3F"/>
                                  </a:solidFill>
                                  <a:latin typeface="Cambria Math" panose="02040503050406030204" pitchFamily="18" charset="0"/>
                                </a:rPr>
                              </m:ctrlPr>
                            </m:sSupPr>
                            <m:e>
                              <m:r>
                                <a:rPr lang="el-GR" sz="2700" b="0" i="1">
                                  <a:solidFill>
                                    <a:srgbClr val="393E3F"/>
                                  </a:solidFill>
                                  <a:latin typeface="Cambria Math" panose="02040503050406030204" pitchFamily="18" charset="0"/>
                                </a:rPr>
                                <m:t>𝜌</m:t>
                              </m:r>
                            </m:e>
                            <m:sup>
                              <m:r>
                                <a:rPr lang="el-GR" sz="2700" b="0" i="1">
                                  <a:solidFill>
                                    <a:srgbClr val="393E3F"/>
                                  </a:solidFill>
                                  <a:latin typeface="Cambria Math" panose="02040503050406030204" pitchFamily="18" charset="0"/>
                                </a:rPr>
                                <m:t>′</m:t>
                              </m:r>
                            </m:sup>
                          </m:sSup>
                        </m:e>
                      </m:d>
                      <m:r>
                        <a:rPr lang="en-US" sz="2700" b="0" i="1" smtClean="0">
                          <a:solidFill>
                            <a:schemeClr val="tx1"/>
                          </a:solidFill>
                          <a:latin typeface="Cambria Math" panose="02040503050406030204" pitchFamily="18" charset="0"/>
                        </a:rPr>
                        <m:t>,</m:t>
                      </m:r>
                    </m:oMath>
                  </m:oMathPara>
                </a14:m>
                <a:endParaRPr lang="en-US" sz="2700" dirty="0">
                  <a:solidFill>
                    <a:schemeClr val="tx1"/>
                  </a:solidFill>
                  <a:latin typeface="Myriad Pro" panose="020B0503030403020204" pitchFamily="34" charset="0"/>
                </a:endParaRPr>
              </a:p>
              <a:p>
                <a:pPr>
                  <a:spcAft>
                    <a:spcPts val="600"/>
                  </a:spcAft>
                </a:pPr>
                <a:r>
                  <a:rPr lang="en-US" sz="2700" dirty="0">
                    <a:latin typeface="Myriad Pro" panose="020B0503030403020204" pitchFamily="34" charset="0"/>
                  </a:rPr>
                  <a:t>with </a:t>
                </a:r>
                <a14:m>
                  <m:oMath xmlns:m="http://schemas.openxmlformats.org/officeDocument/2006/math">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𝜌</m:t>
                        </m:r>
                      </m:e>
                      <m:sup>
                        <m:r>
                          <a:rPr lang="el-GR" sz="2700" b="0" i="1" smtClean="0">
                            <a:latin typeface="Cambria Math" panose="02040503050406030204" pitchFamily="18" charset="0"/>
                          </a:rPr>
                          <m:t>′</m:t>
                        </m:r>
                      </m:sup>
                    </m:sSup>
                  </m:oMath>
                </a14:m>
                <a:r>
                  <a:rPr lang="en-US" sz="2700" dirty="0">
                    <a:latin typeface="Myriad Pro" panose="020B0503030403020204" pitchFamily="34" charset="0"/>
                  </a:rPr>
                  <a:t> the misread gyroradius. Solving then for </a:t>
                </a:r>
                <a14:m>
                  <m:oMath xmlns:m="http://schemas.openxmlformats.org/officeDocument/2006/math">
                    <m:r>
                      <a:rPr lang="el-GR" sz="2700" b="0" i="1" smtClean="0">
                        <a:latin typeface="Cambria Math" panose="02040503050406030204" pitchFamily="18" charset="0"/>
                      </a:rPr>
                      <m:t>𝜌</m:t>
                    </m:r>
                  </m:oMath>
                </a14:m>
                <a:r>
                  <a:rPr lang="en-US" sz="2700" dirty="0">
                    <a:latin typeface="Myriad Pro" panose="020B0503030403020204" pitchFamily="34" charset="0"/>
                  </a:rPr>
                  <a:t>:</a:t>
                </a:r>
              </a:p>
              <a:p>
                <a:pPr/>
                <a14:m>
                  <m:oMathPara xmlns:m="http://schemas.openxmlformats.org/officeDocument/2006/math">
                    <m:oMathParaPr>
                      <m:jc m:val="centerGroup"/>
                    </m:oMathParaPr>
                    <m:oMath xmlns:m="http://schemas.openxmlformats.org/officeDocument/2006/math">
                      <m:r>
                        <a:rPr lang="el-GR" sz="2700" b="0" i="1" smtClean="0">
                          <a:latin typeface="Cambria Math" panose="02040503050406030204" pitchFamily="18" charset="0"/>
                        </a:rPr>
                        <m:t>𝜌</m:t>
                      </m:r>
                      <m:r>
                        <a:rPr lang="el-GR" sz="2700" b="0" i="1" smtClean="0">
                          <a:latin typeface="Cambria Math" panose="02040503050406030204" pitchFamily="18" charset="0"/>
                        </a:rPr>
                        <m:t>=</m:t>
                      </m:r>
                      <m:d>
                        <m:dPr>
                          <m:begChr m:val="|"/>
                          <m:endChr m:val="|"/>
                          <m:ctrlPr>
                            <a:rPr lang="el-GR" sz="2700" b="0" i="1" smtClean="0">
                              <a:latin typeface="Cambria Math" panose="02040503050406030204" pitchFamily="18" charset="0"/>
                            </a:rPr>
                          </m:ctrlPr>
                        </m:dPr>
                        <m:e>
                          <m:f>
                            <m:fPr>
                              <m:ctrlPr>
                                <a:rPr lang="en-US" sz="2700" b="0" i="1" smtClean="0">
                                  <a:latin typeface="Cambria Math" panose="02040503050406030204" pitchFamily="18" charset="0"/>
                                </a:rPr>
                              </m:ctrlPr>
                            </m:fPr>
                            <m:num>
                              <m:rad>
                                <m:radPr>
                                  <m:degHide m:val="on"/>
                                  <m:ctrlPr>
                                    <a:rPr lang="en-US" sz="2700" b="0" i="1" smtClean="0">
                                      <a:latin typeface="Cambria Math" panose="02040503050406030204" pitchFamily="18" charset="0"/>
                                    </a:rPr>
                                  </m:ctrlPr>
                                </m:radPr>
                                <m:deg/>
                                <m:e>
                                  <m:sSup>
                                    <m:sSupPr>
                                      <m:ctrlPr>
                                        <a:rPr lang="en-US" sz="2700" b="0" i="1" smtClean="0">
                                          <a:latin typeface="Cambria Math" panose="02040503050406030204" pitchFamily="18" charset="0"/>
                                        </a:rPr>
                                      </m:ctrlPr>
                                    </m:sSupPr>
                                    <m:e>
                                      <m:r>
                                        <a:rPr lang="en-US" sz="2700" b="0" i="1" smtClean="0">
                                          <a:latin typeface="Cambria Math" panose="02040503050406030204" pitchFamily="18" charset="0"/>
                                        </a:rPr>
                                        <m:t>𝐴</m:t>
                                      </m:r>
                                    </m:e>
                                    <m:sup>
                                      <m:r>
                                        <a:rPr lang="en-US" sz="2700" b="0" i="1" smtClean="0">
                                          <a:latin typeface="Cambria Math" panose="02040503050406030204" pitchFamily="18" charset="0"/>
                                        </a:rPr>
                                        <m:t>2</m:t>
                                      </m:r>
                                    </m:sup>
                                  </m:sSup>
                                  <m:r>
                                    <a:rPr lang="en-US" sz="2700" b="0" i="1" smtClean="0">
                                      <a:latin typeface="Cambria Math" panose="02040503050406030204" pitchFamily="18" charset="0"/>
                                    </a:rPr>
                                    <m:t>+</m:t>
                                  </m:r>
                                  <m:r>
                                    <a:rPr lang="en-US" sz="2700" b="0" i="1" smtClean="0">
                                      <a:latin typeface="Cambria Math" panose="02040503050406030204" pitchFamily="18" charset="0"/>
                                    </a:rPr>
                                    <m:t>𝐷𝐹</m:t>
                                  </m:r>
                                </m:e>
                              </m:rad>
                              <m:r>
                                <a:rPr lang="en-US" sz="2700" b="0" i="1" smtClean="0">
                                  <a:latin typeface="Cambria Math" panose="02040503050406030204" pitchFamily="18" charset="0"/>
                                </a:rPr>
                                <m:t>+</m:t>
                              </m:r>
                              <m:r>
                                <a:rPr lang="en-US" sz="2700" b="0" i="1" smtClean="0">
                                  <a:latin typeface="Cambria Math" panose="02040503050406030204" pitchFamily="18" charset="0"/>
                                </a:rPr>
                                <m:t>𝐴</m:t>
                              </m:r>
                            </m:num>
                            <m:den>
                              <m:r>
                                <a:rPr lang="en-US" sz="2700" b="0" i="1" smtClean="0">
                                  <a:latin typeface="Cambria Math" panose="02040503050406030204" pitchFamily="18" charset="0"/>
                                </a:rPr>
                                <m:t>𝐹</m:t>
                              </m:r>
                            </m:den>
                          </m:f>
                        </m:e>
                      </m:d>
                      <m:r>
                        <a:rPr lang="en-US" sz="2700" b="0" i="1" smtClean="0">
                          <a:latin typeface="Cambria Math" panose="02040503050406030204" pitchFamily="18" charset="0"/>
                        </a:rPr>
                        <m:t>,</m:t>
                      </m:r>
                    </m:oMath>
                  </m:oMathPara>
                </a14:m>
                <a:endParaRPr lang="en-US" sz="2700" dirty="0">
                  <a:latin typeface="Myriad Pro" panose="020B0503030403020204" pitchFamily="34" charset="0"/>
                </a:endParaRPr>
              </a:p>
              <a:p>
                <a:pPr>
                  <a:spcAft>
                    <a:spcPts val="1200"/>
                  </a:spcAft>
                </a:pPr>
                <a:r>
                  <a:rPr lang="en-US" sz="2700" dirty="0">
                    <a:latin typeface="Myriad Pro" panose="020B0503030403020204" pitchFamily="34" charset="0"/>
                  </a:rPr>
                  <a:t>where:</a:t>
                </a:r>
              </a:p>
              <a:p>
                <a:r>
                  <a:rPr lang="el-GR" sz="2700" b="0" dirty="0">
                    <a:latin typeface="Myriad Pro" panose="020B0503030403020204" pitchFamily="34" charset="0"/>
                  </a:rPr>
                  <a:t>	</a:t>
                </a:r>
                <a14:m>
                  <m:oMath xmlns:m="http://schemas.openxmlformats.org/officeDocument/2006/math">
                    <m:r>
                      <a:rPr lang="en-US" sz="2700" b="0" i="1" smtClean="0">
                        <a:latin typeface="Cambria Math" panose="02040503050406030204" pitchFamily="18" charset="0"/>
                      </a:rPr>
                      <m:t>𝐴</m:t>
                    </m:r>
                    <m:r>
                      <a:rPr lang="en-US" sz="2700" b="0" i="1" smtClean="0">
                        <a:latin typeface="Cambria Math" panose="02040503050406030204" pitchFamily="18" charset="0"/>
                      </a:rPr>
                      <m:t>=</m:t>
                    </m:r>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𝜌</m:t>
                        </m:r>
                      </m:e>
                      <m:sup>
                        <m:r>
                          <a:rPr lang="el-GR" sz="2700" b="0" i="1" smtClean="0">
                            <a:latin typeface="Cambria Math" panose="02040503050406030204" pitchFamily="18" charset="0"/>
                          </a:rPr>
                          <m:t>′</m:t>
                        </m:r>
                      </m:sup>
                    </m:sSup>
                    <m:d>
                      <m:dPr>
                        <m:ctrlPr>
                          <a:rPr lang="el-GR" sz="2700" b="0" i="1" smtClean="0">
                            <a:latin typeface="Cambria Math" panose="02040503050406030204" pitchFamily="18" charset="0"/>
                          </a:rPr>
                        </m:ctrlPr>
                      </m:dPr>
                      <m:e>
                        <m:sSup>
                          <m:sSupPr>
                            <m:ctrlPr>
                              <a:rPr lang="en-US" sz="2700" b="0" i="1" smtClean="0">
                                <a:latin typeface="Cambria Math" panose="02040503050406030204" pitchFamily="18" charset="0"/>
                              </a:rPr>
                            </m:ctrlPr>
                          </m:sSupPr>
                          <m:e>
                            <m:r>
                              <a:rPr lang="en-US" sz="2700" b="0" i="1" smtClean="0">
                                <a:latin typeface="Cambria Math" panose="02040503050406030204" pitchFamily="18" charset="0"/>
                              </a:rPr>
                              <m:t>𝑑</m:t>
                            </m:r>
                          </m:e>
                          <m:sup>
                            <m:r>
                              <a:rPr lang="en-US" sz="2700" b="0" i="1" smtClean="0">
                                <a:latin typeface="Cambria Math" panose="02040503050406030204" pitchFamily="18" charset="0"/>
                              </a:rPr>
                              <m:t>2</m:t>
                            </m:r>
                          </m:sup>
                        </m:sSup>
                        <m:r>
                          <a:rPr lang="en-US" sz="2700" b="0" i="1" smtClean="0">
                            <a:latin typeface="Cambria Math" panose="02040503050406030204" pitchFamily="18" charset="0"/>
                          </a:rPr>
                          <m:t>+2</m:t>
                        </m:r>
                        <m:r>
                          <a:rPr lang="en-US" sz="2700" b="0" i="1" smtClean="0">
                            <a:latin typeface="Cambria Math" panose="02040503050406030204" pitchFamily="18" charset="0"/>
                          </a:rPr>
                          <m:t>𝑑𝑓</m:t>
                        </m:r>
                      </m:e>
                    </m:d>
                    <m:d>
                      <m:dPr>
                        <m:ctrlPr>
                          <a:rPr lang="en-US" sz="2700" b="0" i="1" smtClean="0">
                            <a:latin typeface="Cambria Math" panose="02040503050406030204" pitchFamily="18" charset="0"/>
                          </a:rPr>
                        </m:ctrlPr>
                      </m:dPr>
                      <m:e>
                        <m:r>
                          <a:rPr lang="en-US" sz="2700" b="0" i="1" smtClean="0">
                            <a:latin typeface="Cambria Math" panose="02040503050406030204" pitchFamily="18" charset="0"/>
                          </a:rPr>
                          <m:t>3</m:t>
                        </m:r>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𝜃</m:t>
                            </m:r>
                          </m:e>
                          <m:sup>
                            <m:r>
                              <a:rPr lang="el-GR" sz="2700" b="0" i="1" smtClean="0">
                                <a:latin typeface="Cambria Math" panose="02040503050406030204" pitchFamily="18" charset="0"/>
                              </a:rPr>
                              <m:t>2</m:t>
                            </m:r>
                          </m:sup>
                        </m:sSup>
                        <m:r>
                          <a:rPr lang="el-GR" sz="2700" b="0" i="1" smtClean="0">
                            <a:latin typeface="Cambria Math" panose="02040503050406030204" pitchFamily="18" charset="0"/>
                          </a:rPr>
                          <m:t>+2</m:t>
                        </m:r>
                      </m:e>
                    </m:d>
                    <m:r>
                      <a:rPr lang="el-GR" sz="2700" b="0" i="0" smtClean="0">
                        <a:latin typeface="Cambria Math" panose="02040503050406030204" pitchFamily="18" charset="0"/>
                      </a:rPr>
                      <m:t>,</m:t>
                    </m:r>
                  </m:oMath>
                </a14:m>
                <a:endParaRPr lang="el-GR" sz="2700" b="0" dirty="0">
                  <a:latin typeface="Myriad Pro" panose="020B0503030403020204" pitchFamily="34" charset="0"/>
                </a:endParaRPr>
              </a:p>
              <a:p>
                <a:r>
                  <a:rPr lang="el-GR" sz="2700" b="0" dirty="0">
                    <a:latin typeface="Myriad Pro" panose="020B0503030403020204" pitchFamily="34" charset="0"/>
                  </a:rPr>
                  <a:t>	</a:t>
                </a:r>
                <a14:m>
                  <m:oMath xmlns:m="http://schemas.openxmlformats.org/officeDocument/2006/math">
                    <m:r>
                      <a:rPr lang="en-US" sz="2700" b="0" i="1" smtClean="0">
                        <a:latin typeface="Cambria Math" panose="02040503050406030204" pitchFamily="18" charset="0"/>
                      </a:rPr>
                      <m:t>𝐷</m:t>
                    </m:r>
                    <m:r>
                      <a:rPr lang="en-US" sz="2700" b="0" i="1" smtClean="0">
                        <a:latin typeface="Cambria Math" panose="02040503050406030204" pitchFamily="18" charset="0"/>
                      </a:rPr>
                      <m:t>=4</m:t>
                    </m:r>
                    <m:sSup>
                      <m:sSupPr>
                        <m:ctrlPr>
                          <a:rPr lang="en-US" sz="2700" b="0" i="1" smtClean="0">
                            <a:latin typeface="Cambria Math" panose="02040503050406030204" pitchFamily="18" charset="0"/>
                          </a:rPr>
                        </m:ctrlPr>
                      </m:sSupPr>
                      <m:e>
                        <m:r>
                          <a:rPr lang="en-US" sz="2700" b="0" i="1" smtClean="0">
                            <a:latin typeface="Cambria Math" panose="02040503050406030204" pitchFamily="18" charset="0"/>
                          </a:rPr>
                          <m:t>𝑑</m:t>
                        </m:r>
                      </m:e>
                      <m:sup>
                        <m:r>
                          <a:rPr lang="en-US" sz="2700" b="0" i="1" smtClean="0">
                            <a:latin typeface="Cambria Math" panose="02040503050406030204" pitchFamily="18" charset="0"/>
                          </a:rPr>
                          <m:t>2</m:t>
                        </m:r>
                      </m:sup>
                    </m:sSup>
                    <m:r>
                      <a:rPr lang="el-GR" sz="2700" b="0" i="1" smtClean="0">
                        <a:latin typeface="Cambria Math" panose="02040503050406030204" pitchFamily="18" charset="0"/>
                      </a:rPr>
                      <m:t>𝜃</m:t>
                    </m:r>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𝜌</m:t>
                        </m:r>
                      </m:e>
                      <m:sup>
                        <m:r>
                          <a:rPr lang="el-GR" sz="2700" b="0" i="1" smtClean="0">
                            <a:latin typeface="Cambria Math" panose="02040503050406030204" pitchFamily="18" charset="0"/>
                          </a:rPr>
                          <m:t>′</m:t>
                        </m:r>
                      </m:sup>
                    </m:sSup>
                    <m:d>
                      <m:dPr>
                        <m:ctrlPr>
                          <a:rPr lang="el-GR" sz="2700" b="0" i="1" smtClean="0">
                            <a:latin typeface="Cambria Math" panose="02040503050406030204" pitchFamily="18" charset="0"/>
                          </a:rPr>
                        </m:ctrlPr>
                      </m:dPr>
                      <m:e>
                        <m:r>
                          <a:rPr lang="en-US" sz="2700" b="0" i="1" smtClean="0">
                            <a:latin typeface="Cambria Math" panose="02040503050406030204" pitchFamily="18" charset="0"/>
                          </a:rPr>
                          <m:t>𝑑</m:t>
                        </m:r>
                        <m:r>
                          <a:rPr lang="en-US" sz="2700" b="0" i="1" smtClean="0">
                            <a:latin typeface="Cambria Math" panose="02040503050406030204" pitchFamily="18" charset="0"/>
                          </a:rPr>
                          <m:t>+3</m:t>
                        </m:r>
                        <m:r>
                          <a:rPr lang="en-US" sz="2700" b="0" i="1" smtClean="0">
                            <a:latin typeface="Cambria Math" panose="02040503050406030204" pitchFamily="18" charset="0"/>
                          </a:rPr>
                          <m:t>𝑓</m:t>
                        </m:r>
                      </m:e>
                    </m:d>
                    <m:r>
                      <a:rPr lang="el-GR" sz="2700" b="0" i="1" smtClean="0">
                        <a:latin typeface="Cambria Math" panose="02040503050406030204" pitchFamily="18" charset="0"/>
                      </a:rPr>
                      <m:t>,</m:t>
                    </m:r>
                  </m:oMath>
                </a14:m>
                <a:r>
                  <a:rPr lang="el-GR" sz="2700" b="0" dirty="0">
                    <a:latin typeface="Myriad Pro" panose="020B0503030403020204" pitchFamily="34" charset="0"/>
                  </a:rPr>
                  <a:t> </a:t>
                </a:r>
                <a:endParaRPr lang="en-US" sz="2700" b="0" dirty="0">
                  <a:latin typeface="Myriad Pro" panose="020B0503030403020204" pitchFamily="34" charset="0"/>
                </a:endParaRPr>
              </a:p>
              <a:p>
                <a:r>
                  <a:rPr lang="el-GR" sz="2700" b="0" dirty="0">
                    <a:latin typeface="Myriad Pro" panose="020B0503030403020204" pitchFamily="34" charset="0"/>
                  </a:rPr>
                  <a:t>	</a:t>
                </a:r>
                <a14:m>
                  <m:oMath xmlns:m="http://schemas.openxmlformats.org/officeDocument/2006/math">
                    <m:r>
                      <a:rPr lang="en-US" sz="2700" b="0" i="1" smtClean="0">
                        <a:latin typeface="Cambria Math" panose="02040503050406030204" pitchFamily="18" charset="0"/>
                      </a:rPr>
                      <m:t>𝐹</m:t>
                    </m:r>
                    <m:r>
                      <a:rPr lang="en-US" sz="2700" b="0" i="1" smtClean="0">
                        <a:latin typeface="Cambria Math" panose="02040503050406030204" pitchFamily="18" charset="0"/>
                      </a:rPr>
                      <m:t>=−8</m:t>
                    </m:r>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𝜌</m:t>
                        </m:r>
                      </m:e>
                      <m:sup>
                        <m:r>
                          <a:rPr lang="el-GR" sz="2700" b="0" i="1" smtClean="0">
                            <a:latin typeface="Cambria Math" panose="02040503050406030204" pitchFamily="18" charset="0"/>
                          </a:rPr>
                          <m:t>′</m:t>
                        </m:r>
                      </m:sup>
                    </m:sSup>
                    <m:d>
                      <m:dPr>
                        <m:ctrlPr>
                          <a:rPr lang="el-GR" sz="2700" b="0" i="1" smtClean="0">
                            <a:latin typeface="Cambria Math" panose="02040503050406030204" pitchFamily="18" charset="0"/>
                          </a:rPr>
                        </m:ctrlPr>
                      </m:dPr>
                      <m:e>
                        <m:r>
                          <a:rPr lang="en-US" sz="2700" b="0" i="1" smtClean="0">
                            <a:latin typeface="Cambria Math" panose="02040503050406030204" pitchFamily="18" charset="0"/>
                          </a:rPr>
                          <m:t>𝑎</m:t>
                        </m:r>
                        <m:r>
                          <a:rPr lang="en-US" sz="2700" b="0" i="1" smtClean="0">
                            <a:latin typeface="Cambria Math" panose="02040503050406030204" pitchFamily="18" charset="0"/>
                          </a:rPr>
                          <m:t>+</m:t>
                        </m:r>
                        <m:r>
                          <a:rPr lang="en-US" sz="2700" b="0" i="1" smtClean="0">
                            <a:latin typeface="Cambria Math" panose="02040503050406030204" pitchFamily="18" charset="0"/>
                          </a:rPr>
                          <m:t>𝑑</m:t>
                        </m:r>
                        <m:r>
                          <a:rPr lang="en-US" sz="2700" b="0" i="1" smtClean="0">
                            <a:latin typeface="Cambria Math" panose="02040503050406030204" pitchFamily="18" charset="0"/>
                          </a:rPr>
                          <m:t>+</m:t>
                        </m:r>
                        <m:r>
                          <a:rPr lang="en-US" sz="2700" b="0" i="1" smtClean="0">
                            <a:latin typeface="Cambria Math" panose="02040503050406030204" pitchFamily="18" charset="0"/>
                          </a:rPr>
                          <m:t>𝑓</m:t>
                        </m:r>
                        <m:r>
                          <a:rPr lang="en-US" sz="2700" b="0" i="1" smtClean="0">
                            <a:latin typeface="Cambria Math" panose="02040503050406030204" pitchFamily="18" charset="0"/>
                          </a:rPr>
                          <m:t>−</m:t>
                        </m:r>
                        <m:f>
                          <m:fPr>
                            <m:ctrlPr>
                              <a:rPr lang="en-US" sz="2700" b="0" i="1" smtClean="0">
                                <a:latin typeface="Cambria Math" panose="02040503050406030204" pitchFamily="18" charset="0"/>
                              </a:rPr>
                            </m:ctrlPr>
                          </m:fPr>
                          <m:num>
                            <m:sSup>
                              <m:sSupPr>
                                <m:ctrlPr>
                                  <a:rPr lang="en-US" sz="2700" b="0" i="1" smtClean="0">
                                    <a:latin typeface="Cambria Math" panose="02040503050406030204" pitchFamily="18" charset="0"/>
                                  </a:rPr>
                                </m:ctrlPr>
                              </m:sSupPr>
                              <m:e>
                                <m:r>
                                  <a:rPr lang="en-US" sz="2700" b="0" i="1" smtClean="0">
                                    <a:latin typeface="Cambria Math" panose="02040503050406030204" pitchFamily="18" charset="0"/>
                                  </a:rPr>
                                  <m:t>𝑑</m:t>
                                </m:r>
                              </m:e>
                              <m:sup>
                                <m:r>
                                  <a:rPr lang="en-US" sz="2700" b="0" i="1" smtClean="0">
                                    <a:latin typeface="Cambria Math" panose="02040503050406030204" pitchFamily="18" charset="0"/>
                                  </a:rPr>
                                  <m:t>2</m:t>
                                </m:r>
                              </m:sup>
                            </m:sSup>
                            <m:r>
                              <a:rPr lang="en-US" sz="2700" b="0" i="1" smtClean="0">
                                <a:latin typeface="Cambria Math" panose="02040503050406030204" pitchFamily="18" charset="0"/>
                              </a:rPr>
                              <m:t>+2</m:t>
                            </m:r>
                            <m:r>
                              <a:rPr lang="en-US" sz="2700" b="0" i="1" smtClean="0">
                                <a:latin typeface="Cambria Math" panose="02040503050406030204" pitchFamily="18" charset="0"/>
                              </a:rPr>
                              <m:t>𝑑𝑓</m:t>
                            </m:r>
                          </m:num>
                          <m:den>
                            <m:r>
                              <a:rPr lang="en-US" sz="2700" b="0" i="1" smtClean="0">
                                <a:latin typeface="Cambria Math" panose="02040503050406030204" pitchFamily="18" charset="0"/>
                              </a:rPr>
                              <m:t>2</m:t>
                            </m:r>
                            <m:r>
                              <a:rPr lang="el-GR" sz="2700" b="0" i="1" smtClean="0">
                                <a:latin typeface="Cambria Math" panose="02040503050406030204" pitchFamily="18" charset="0"/>
                              </a:rPr>
                              <m:t>𝜃</m:t>
                            </m:r>
                            <m:sSup>
                              <m:sSupPr>
                                <m:ctrlPr>
                                  <a:rPr lang="el-GR" sz="2700" b="0" i="1" smtClean="0">
                                    <a:latin typeface="Cambria Math" panose="02040503050406030204" pitchFamily="18" charset="0"/>
                                  </a:rPr>
                                </m:ctrlPr>
                              </m:sSupPr>
                              <m:e>
                                <m:r>
                                  <a:rPr lang="el-GR" sz="2700" b="0" i="1" smtClean="0">
                                    <a:latin typeface="Cambria Math" panose="02040503050406030204" pitchFamily="18" charset="0"/>
                                  </a:rPr>
                                  <m:t>𝜌</m:t>
                                </m:r>
                              </m:e>
                              <m:sup>
                                <m:r>
                                  <a:rPr lang="el-GR" sz="2700" b="0" i="1" smtClean="0">
                                    <a:latin typeface="Cambria Math" panose="02040503050406030204" pitchFamily="18" charset="0"/>
                                  </a:rPr>
                                  <m:t>′</m:t>
                                </m:r>
                              </m:sup>
                            </m:sSup>
                          </m:den>
                        </m:f>
                      </m:e>
                    </m:d>
                    <m:r>
                      <a:rPr lang="el-GR" sz="2700" b="0" i="1" smtClean="0">
                        <a:latin typeface="Cambria Math" panose="02040503050406030204" pitchFamily="18" charset="0"/>
                      </a:rPr>
                      <m:t>.</m:t>
                    </m:r>
                  </m:oMath>
                </a14:m>
                <a:r>
                  <a:rPr lang="el-GR" sz="2700" dirty="0">
                    <a:latin typeface="Myriad Pro" panose="020B0503030403020204" pitchFamily="34" charset="0"/>
                  </a:rPr>
                  <a:t> </a:t>
                </a:r>
                <a:endParaRPr lang="en-US" sz="2700" dirty="0">
                  <a:latin typeface="Myriad Pro" panose="020B0503030403020204" pitchFamily="34" charset="0"/>
                </a:endParaRPr>
              </a:p>
              <a:p>
                <a:endParaRPr lang="en-US" sz="2700" dirty="0">
                  <a:latin typeface="Futura Bk BT" panose="020B0502020204020303" pitchFamily="34" charset="0"/>
                </a:endParaRPr>
              </a:p>
              <a:p>
                <a:endParaRPr lang="en-US" sz="2500" dirty="0">
                  <a:latin typeface="Futura Bk BT" panose="020B0502020204020303" pitchFamily="34" charset="0"/>
                </a:endParaRPr>
              </a:p>
            </p:txBody>
          </p:sp>
        </mc:Choice>
        <mc:Fallback xmlns="">
          <p:sp>
            <p:nvSpPr>
              <p:cNvPr id="50" name="TextBox 49">
                <a:extLst>
                  <a:ext uri="{FF2B5EF4-FFF2-40B4-BE49-F238E27FC236}">
                    <a16:creationId xmlns:a16="http://schemas.microsoft.com/office/drawing/2014/main" id="{1957D864-6AD2-2CE4-A7FA-E2A1CA08444E}"/>
                  </a:ext>
                </a:extLst>
              </p:cNvPr>
              <p:cNvSpPr txBox="1">
                <a:spLocks noRot="1" noChangeAspect="1" noMove="1" noResize="1" noEditPoints="1" noAdjustHandles="1" noChangeArrowheads="1" noChangeShapeType="1" noTextEdit="1"/>
              </p:cNvSpPr>
              <p:nvPr/>
            </p:nvSpPr>
            <p:spPr>
              <a:xfrm>
                <a:off x="539995" y="21597424"/>
                <a:ext cx="14318355" cy="7240444"/>
              </a:xfrm>
              <a:prstGeom prst="rect">
                <a:avLst/>
              </a:prstGeom>
              <a:blipFill>
                <a:blip r:embed="rId6"/>
                <a:stretch>
                  <a:fillRect l="-809" t="-842"/>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12DCAA86-32DA-E5C4-E2E2-F95B3472DD87}"/>
              </a:ext>
            </a:extLst>
          </p:cNvPr>
          <p:cNvSpPr txBox="1"/>
          <p:nvPr/>
        </p:nvSpPr>
        <p:spPr>
          <a:xfrm>
            <a:off x="15371973" y="15924511"/>
            <a:ext cx="14739025" cy="10050840"/>
          </a:xfrm>
          <a:prstGeom prst="roundRect">
            <a:avLst>
              <a:gd name="adj" fmla="val 5228"/>
            </a:avLst>
          </a:prstGeom>
          <a:solidFill>
            <a:srgbClr val="FBFEFF"/>
          </a:solid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6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POINTING ANGLE CORRECTION</a:t>
            </a:r>
            <a:endParaRPr lang="el-GR" sz="3600" b="1" dirty="0">
              <a:solidFill>
                <a:srgbClr val="002060"/>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p:txBody>
      </p:sp>
      <p:pic>
        <p:nvPicPr>
          <p:cNvPr id="62" name="Picture 61" descr="A logo with text on it&#10;&#10;AI-generated content may be incorrect.">
            <a:extLst>
              <a:ext uri="{FF2B5EF4-FFF2-40B4-BE49-F238E27FC236}">
                <a16:creationId xmlns:a16="http://schemas.microsoft.com/office/drawing/2014/main" id="{38F5DB39-E2A6-7DC1-A1B7-5FF3FB4168BF}"/>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096496" y="82751"/>
            <a:ext cx="2492525" cy="2492525"/>
          </a:xfrm>
          <a:prstGeom prst="rect">
            <a:avLst/>
          </a:prstGeom>
        </p:spPr>
      </p:pic>
      <p:sp>
        <p:nvSpPr>
          <p:cNvPr id="4114" name="TextBox 4113">
            <a:extLst>
              <a:ext uri="{FF2B5EF4-FFF2-40B4-BE49-F238E27FC236}">
                <a16:creationId xmlns:a16="http://schemas.microsoft.com/office/drawing/2014/main" id="{22CC8035-4B3D-98B5-1270-1AF93711A13D}"/>
              </a:ext>
            </a:extLst>
          </p:cNvPr>
          <p:cNvSpPr txBox="1"/>
          <p:nvPr/>
        </p:nvSpPr>
        <p:spPr>
          <a:xfrm>
            <a:off x="15610714" y="16812893"/>
            <a:ext cx="14573376" cy="507831"/>
          </a:xfrm>
          <a:prstGeom prst="rect">
            <a:avLst/>
          </a:prstGeom>
          <a:noFill/>
        </p:spPr>
        <p:txBody>
          <a:bodyPr wrap="square" rtlCol="0">
            <a:spAutoFit/>
          </a:bodyPr>
          <a:lstStyle/>
          <a:p>
            <a:pPr algn="just"/>
            <a:r>
              <a:rPr lang="en-US" sz="2700" dirty="0">
                <a:latin typeface="Myriad Pro" panose="020B0503030403020204" pitchFamily="34" charset="0"/>
              </a:rPr>
              <a:t>The front lanex screen is used to calculate the pointing angle and the position of the collimator.</a:t>
            </a:r>
            <a:endParaRPr lang="el-GR" sz="2700" dirty="0">
              <a:latin typeface="Myriad Pro" panose="020B0503030403020204" pitchFamily="34" charset="0"/>
            </a:endParaRPr>
          </a:p>
        </p:txBody>
      </p:sp>
      <p:sp>
        <p:nvSpPr>
          <p:cNvPr id="4115" name="TextBox 4114">
            <a:extLst>
              <a:ext uri="{FF2B5EF4-FFF2-40B4-BE49-F238E27FC236}">
                <a16:creationId xmlns:a16="http://schemas.microsoft.com/office/drawing/2014/main" id="{207002FD-9951-049F-1730-BC84FB0E6C45}"/>
              </a:ext>
            </a:extLst>
          </p:cNvPr>
          <p:cNvSpPr txBox="1"/>
          <p:nvPr/>
        </p:nvSpPr>
        <p:spPr>
          <a:xfrm>
            <a:off x="107997" y="28237879"/>
            <a:ext cx="15024839" cy="11810504"/>
          </a:xfrm>
          <a:prstGeom prst="roundRect">
            <a:avLst>
              <a:gd name="adj" fmla="val 5392"/>
            </a:avLst>
          </a:prstGeom>
          <a:solidFill>
            <a:srgbClr val="FBFEFF"/>
          </a:solid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18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MISREAD SPECTRUM</a:t>
            </a: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spcBef>
                <a:spcPts val="600"/>
              </a:spcBef>
              <a:spcAft>
                <a:spcPts val="200"/>
              </a:spcAft>
            </a:pP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spcAft>
                <a:spcPts val="600"/>
              </a:spcAft>
            </a:pP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spcBef>
                <a:spcPts val="3500"/>
              </a:spcBef>
              <a:spcAft>
                <a:spcPts val="1800"/>
              </a:spcAft>
            </a:pP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482AE84A-D2FA-CA1E-81F3-4990B287D0F3}"/>
              </a:ext>
            </a:extLst>
          </p:cNvPr>
          <p:cNvPicPr>
            <a:picLocks noChangeAspect="1"/>
          </p:cNvPicPr>
          <p:nvPr/>
        </p:nvPicPr>
        <p:blipFill>
          <a:blip r:embed="rId9"/>
          <a:srcRect l="925" t="29646" r="65596" b="29069"/>
          <a:stretch/>
        </p:blipFill>
        <p:spPr>
          <a:xfrm>
            <a:off x="783174" y="30226190"/>
            <a:ext cx="5585367" cy="3219949"/>
          </a:xfrm>
          <a:prstGeom prst="roundRect">
            <a:avLst>
              <a:gd name="adj" fmla="val 7545"/>
            </a:avLst>
          </a:prstGeom>
          <a:ln>
            <a:noFill/>
          </a:ln>
          <a:effectLst/>
          <a:scene3d>
            <a:camera prst="orthographicFront"/>
            <a:lightRig rig="contrasting" dir="t">
              <a:rot lat="0" lon="0" rev="4200000"/>
            </a:lightRig>
          </a:scene3d>
          <a:sp3d prstMaterial="plastic">
            <a:contourClr>
              <a:srgbClr val="969696"/>
            </a:contourClr>
          </a:sp3d>
        </p:spPr>
      </p:pic>
      <p:pic>
        <p:nvPicPr>
          <p:cNvPr id="23" name="Picture 22" descr="A red line on a black background&#10;&#10;AI-generated content may be incorrect.">
            <a:extLst>
              <a:ext uri="{FF2B5EF4-FFF2-40B4-BE49-F238E27FC236}">
                <a16:creationId xmlns:a16="http://schemas.microsoft.com/office/drawing/2014/main" id="{B0EB5E09-4FBD-0658-E4C2-6ED5EFCF1ABB}"/>
              </a:ext>
            </a:extLst>
          </p:cNvPr>
          <p:cNvPicPr>
            <a:picLocks noChangeAspect="1"/>
          </p:cNvPicPr>
          <p:nvPr/>
        </p:nvPicPr>
        <p:blipFill>
          <a:blip r:embed="rId10">
            <a:extLst>
              <a:ext uri="{28A0092B-C50C-407E-A947-70E740481C1C}">
                <a14:useLocalDpi xmlns:a14="http://schemas.microsoft.com/office/drawing/2010/main" val="0"/>
              </a:ext>
            </a:extLst>
          </a:blip>
          <a:srcRect l="18022" t="18407" r="17941" b="18606"/>
          <a:stretch/>
        </p:blipFill>
        <p:spPr>
          <a:xfrm>
            <a:off x="8493077" y="35437077"/>
            <a:ext cx="5474903" cy="4434196"/>
          </a:xfrm>
          <a:prstGeom prst="rect">
            <a:avLst/>
          </a:prstGeom>
        </p:spPr>
      </p:pic>
      <p:sp>
        <p:nvSpPr>
          <p:cNvPr id="30" name="TextBox 29">
            <a:extLst>
              <a:ext uri="{FF2B5EF4-FFF2-40B4-BE49-F238E27FC236}">
                <a16:creationId xmlns:a16="http://schemas.microsoft.com/office/drawing/2014/main" id="{7100F05C-F393-0676-764C-5B9C4B0FE449}"/>
              </a:ext>
            </a:extLst>
          </p:cNvPr>
          <p:cNvSpPr txBox="1"/>
          <p:nvPr/>
        </p:nvSpPr>
        <p:spPr>
          <a:xfrm>
            <a:off x="491717" y="29182716"/>
            <a:ext cx="13378827" cy="507831"/>
          </a:xfrm>
          <a:prstGeom prst="rect">
            <a:avLst/>
          </a:prstGeom>
          <a:noFill/>
        </p:spPr>
        <p:txBody>
          <a:bodyPr wrap="square" rtlCol="0">
            <a:spAutoFit/>
          </a:bodyPr>
          <a:lstStyle/>
          <a:p>
            <a:r>
              <a:rPr lang="en-US" sz="2700" dirty="0">
                <a:latin typeface="Myriad Pro" panose="020B0503030403020204" pitchFamily="34" charset="0"/>
              </a:rPr>
              <a:t>The rear lanex signal is filtered to remove hot pixels, and the background is subtracted.</a:t>
            </a:r>
          </a:p>
        </p:txBody>
      </p:sp>
      <p:sp>
        <p:nvSpPr>
          <p:cNvPr id="31" name="TextBox 30">
            <a:extLst>
              <a:ext uri="{FF2B5EF4-FFF2-40B4-BE49-F238E27FC236}">
                <a16:creationId xmlns:a16="http://schemas.microsoft.com/office/drawing/2014/main" id="{62941FB5-C682-B214-623D-73C898B79178}"/>
              </a:ext>
            </a:extLst>
          </p:cNvPr>
          <p:cNvSpPr txBox="1"/>
          <p:nvPr/>
        </p:nvSpPr>
        <p:spPr>
          <a:xfrm>
            <a:off x="491717" y="34336787"/>
            <a:ext cx="13764672" cy="507831"/>
          </a:xfrm>
          <a:prstGeom prst="rect">
            <a:avLst/>
          </a:prstGeom>
          <a:noFill/>
        </p:spPr>
        <p:txBody>
          <a:bodyPr wrap="square" rtlCol="0">
            <a:spAutoFit/>
          </a:bodyPr>
          <a:lstStyle/>
          <a:p>
            <a:r>
              <a:rPr lang="en-US" sz="2700" dirty="0">
                <a:latin typeface="Myriad Pro" panose="020B0503030403020204" pitchFamily="34" charset="0"/>
              </a:rPr>
              <a:t>The screen is then calibrated to convert signal from deflection space to energy space.</a:t>
            </a:r>
          </a:p>
        </p:txBody>
      </p:sp>
      <p:sp>
        <p:nvSpPr>
          <p:cNvPr id="32" name="TextBox 31">
            <a:extLst>
              <a:ext uri="{FF2B5EF4-FFF2-40B4-BE49-F238E27FC236}">
                <a16:creationId xmlns:a16="http://schemas.microsoft.com/office/drawing/2014/main" id="{B9E5F2BB-10BB-3DC5-1C01-154B7B07FB15}"/>
              </a:ext>
            </a:extLst>
          </p:cNvPr>
          <p:cNvSpPr txBox="1"/>
          <p:nvPr/>
        </p:nvSpPr>
        <p:spPr>
          <a:xfrm>
            <a:off x="14698739" y="19403081"/>
            <a:ext cx="914400" cy="914400"/>
          </a:xfrm>
          <a:prstGeom prst="rect">
            <a:avLst/>
          </a:prstGeom>
          <a:noFill/>
        </p:spPr>
        <p:txBody>
          <a:bodyPr wrap="square" rtlCol="0">
            <a:spAutoFit/>
          </a:bodyPr>
          <a:lstStyle/>
          <a:p>
            <a:endParaRPr lang="en-US" dirty="0"/>
          </a:p>
        </p:txBody>
      </p:sp>
      <p:sp>
        <p:nvSpPr>
          <p:cNvPr id="33" name="TextBox 32">
            <a:extLst>
              <a:ext uri="{FF2B5EF4-FFF2-40B4-BE49-F238E27FC236}">
                <a16:creationId xmlns:a16="http://schemas.microsoft.com/office/drawing/2014/main" id="{9B8B17B1-BBFE-24F7-EF15-C557B47F8AC4}"/>
              </a:ext>
            </a:extLst>
          </p:cNvPr>
          <p:cNvSpPr txBox="1"/>
          <p:nvPr/>
        </p:nvSpPr>
        <p:spPr>
          <a:xfrm>
            <a:off x="2243709" y="29631159"/>
            <a:ext cx="2664296" cy="507831"/>
          </a:xfrm>
          <a:prstGeom prst="rect">
            <a:avLst/>
          </a:prstGeom>
          <a:noFill/>
        </p:spPr>
        <p:txBody>
          <a:bodyPr wrap="square" rtlCol="0">
            <a:spAutoFit/>
          </a:bodyPr>
          <a:lstStyle/>
          <a:p>
            <a:r>
              <a:rPr lang="en-US" sz="2700" u="sng" dirty="0">
                <a:latin typeface="Myriad Pro" panose="020B0503030403020204" pitchFamily="34" charset="0"/>
              </a:rPr>
              <a:t>Deflected beam</a:t>
            </a:r>
          </a:p>
        </p:txBody>
      </p:sp>
      <p:sp>
        <p:nvSpPr>
          <p:cNvPr id="34" name="TextBox 33">
            <a:extLst>
              <a:ext uri="{FF2B5EF4-FFF2-40B4-BE49-F238E27FC236}">
                <a16:creationId xmlns:a16="http://schemas.microsoft.com/office/drawing/2014/main" id="{9A36A865-2AF8-98D6-2BE3-D653693008DF}"/>
              </a:ext>
            </a:extLst>
          </p:cNvPr>
          <p:cNvSpPr txBox="1"/>
          <p:nvPr/>
        </p:nvSpPr>
        <p:spPr>
          <a:xfrm>
            <a:off x="10228391" y="29692454"/>
            <a:ext cx="2664296" cy="507831"/>
          </a:xfrm>
          <a:prstGeom prst="rect">
            <a:avLst/>
          </a:prstGeom>
          <a:noFill/>
        </p:spPr>
        <p:txBody>
          <a:bodyPr wrap="square" rtlCol="0">
            <a:spAutoFit/>
          </a:bodyPr>
          <a:lstStyle/>
          <a:p>
            <a:r>
              <a:rPr lang="en-US" sz="2700" u="sng" dirty="0">
                <a:latin typeface="Myriad Pro" panose="020B0503030403020204" pitchFamily="34" charset="0"/>
              </a:rPr>
              <a:t>Raw signal</a:t>
            </a:r>
          </a:p>
        </p:txBody>
      </p:sp>
      <p:pic>
        <p:nvPicPr>
          <p:cNvPr id="36" name="Picture 35" descr="A green line on a black background&#10;&#10;AI-generated content may be incorrect.">
            <a:extLst>
              <a:ext uri="{FF2B5EF4-FFF2-40B4-BE49-F238E27FC236}">
                <a16:creationId xmlns:a16="http://schemas.microsoft.com/office/drawing/2014/main" id="{59BFB2D5-AEA9-DEA3-EBF7-3D8DD97FE691}"/>
              </a:ext>
            </a:extLst>
          </p:cNvPr>
          <p:cNvPicPr>
            <a:picLocks noChangeAspect="1"/>
          </p:cNvPicPr>
          <p:nvPr/>
        </p:nvPicPr>
        <p:blipFill>
          <a:blip r:embed="rId11">
            <a:extLst>
              <a:ext uri="{28A0092B-C50C-407E-A947-70E740481C1C}">
                <a14:useLocalDpi xmlns:a14="http://schemas.microsoft.com/office/drawing/2010/main" val="0"/>
              </a:ext>
            </a:extLst>
          </a:blip>
          <a:srcRect l="17628" t="17498" r="16700" b="16764"/>
          <a:stretch/>
        </p:blipFill>
        <p:spPr>
          <a:xfrm>
            <a:off x="511637" y="35387560"/>
            <a:ext cx="5364125" cy="4587623"/>
          </a:xfrm>
          <a:prstGeom prst="rect">
            <a:avLst/>
          </a:prstGeom>
        </p:spPr>
      </p:pic>
      <p:sp>
        <p:nvSpPr>
          <p:cNvPr id="38" name="TextBox 37">
            <a:extLst>
              <a:ext uri="{FF2B5EF4-FFF2-40B4-BE49-F238E27FC236}">
                <a16:creationId xmlns:a16="http://schemas.microsoft.com/office/drawing/2014/main" id="{2CC52C70-DD6A-3914-9476-A7944055BD7B}"/>
              </a:ext>
            </a:extLst>
          </p:cNvPr>
          <p:cNvSpPr txBox="1"/>
          <p:nvPr/>
        </p:nvSpPr>
        <p:spPr>
          <a:xfrm>
            <a:off x="2354777" y="35006631"/>
            <a:ext cx="2664296" cy="507831"/>
          </a:xfrm>
          <a:prstGeom prst="rect">
            <a:avLst/>
          </a:prstGeom>
          <a:noFill/>
        </p:spPr>
        <p:txBody>
          <a:bodyPr wrap="square" rtlCol="0">
            <a:spAutoFit/>
          </a:bodyPr>
          <a:lstStyle/>
          <a:p>
            <a:r>
              <a:rPr lang="en-US" sz="2700" u="sng" dirty="0">
                <a:latin typeface="Myriad Pro" panose="020B0503030403020204" pitchFamily="34" charset="0"/>
              </a:rPr>
              <a:t>Filtered signal</a:t>
            </a:r>
          </a:p>
        </p:txBody>
      </p:sp>
      <p:sp>
        <p:nvSpPr>
          <p:cNvPr id="39" name="TextBox 38">
            <a:extLst>
              <a:ext uri="{FF2B5EF4-FFF2-40B4-BE49-F238E27FC236}">
                <a16:creationId xmlns:a16="http://schemas.microsoft.com/office/drawing/2014/main" id="{8ECF7978-F86E-DABA-1E3D-30808EA40B15}"/>
              </a:ext>
            </a:extLst>
          </p:cNvPr>
          <p:cNvSpPr txBox="1"/>
          <p:nvPr/>
        </p:nvSpPr>
        <p:spPr>
          <a:xfrm>
            <a:off x="10228391" y="35006051"/>
            <a:ext cx="2664296" cy="507831"/>
          </a:xfrm>
          <a:prstGeom prst="rect">
            <a:avLst/>
          </a:prstGeom>
          <a:noFill/>
        </p:spPr>
        <p:txBody>
          <a:bodyPr wrap="square" rtlCol="0">
            <a:spAutoFit/>
          </a:bodyPr>
          <a:lstStyle/>
          <a:p>
            <a:r>
              <a:rPr lang="en-US" sz="2700" u="sng" dirty="0">
                <a:latin typeface="Myriad Pro" panose="020B0503030403020204" pitchFamily="34" charset="0"/>
              </a:rPr>
              <a:t>Misread energy</a:t>
            </a:r>
          </a:p>
        </p:txBody>
      </p:sp>
      <p:sp>
        <p:nvSpPr>
          <p:cNvPr id="40" name="Rectangle 39">
            <a:extLst>
              <a:ext uri="{FF2B5EF4-FFF2-40B4-BE49-F238E27FC236}">
                <a16:creationId xmlns:a16="http://schemas.microsoft.com/office/drawing/2014/main" id="{53B03827-6E5A-58B3-57E5-5B3C38222A0F}"/>
              </a:ext>
            </a:extLst>
          </p:cNvPr>
          <p:cNvSpPr/>
          <p:nvPr/>
        </p:nvSpPr>
        <p:spPr>
          <a:xfrm>
            <a:off x="3701427" y="35652542"/>
            <a:ext cx="1937515" cy="3368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A black and white image of a square object&#10;&#10;AI-generated content may be incorrect.">
            <a:extLst>
              <a:ext uri="{FF2B5EF4-FFF2-40B4-BE49-F238E27FC236}">
                <a16:creationId xmlns:a16="http://schemas.microsoft.com/office/drawing/2014/main" id="{CD21F95F-2E9A-2536-70F7-849739D53CB9}"/>
              </a:ext>
            </a:extLst>
          </p:cNvPr>
          <p:cNvPicPr>
            <a:picLocks noChangeAspect="1"/>
          </p:cNvPicPr>
          <p:nvPr/>
        </p:nvPicPr>
        <p:blipFill>
          <a:blip r:embed="rId12">
            <a:extLst>
              <a:ext uri="{28A0092B-C50C-407E-A947-70E740481C1C}">
                <a14:useLocalDpi xmlns:a14="http://schemas.microsoft.com/office/drawing/2010/main" val="0"/>
              </a:ext>
            </a:extLst>
          </a:blip>
          <a:srcRect l="6405" t="16202" r="22738"/>
          <a:stretch/>
        </p:blipFill>
        <p:spPr>
          <a:xfrm>
            <a:off x="8328855" y="30138990"/>
            <a:ext cx="4933052" cy="4544111"/>
          </a:xfrm>
          <a:prstGeom prst="rect">
            <a:avLst/>
          </a:prstGeom>
        </p:spPr>
      </p:pic>
      <p:pic>
        <p:nvPicPr>
          <p:cNvPr id="44" name="Picture 43" descr="A black and white image of a square object&#10;&#10;AI-generated content may be incorrect.">
            <a:extLst>
              <a:ext uri="{FF2B5EF4-FFF2-40B4-BE49-F238E27FC236}">
                <a16:creationId xmlns:a16="http://schemas.microsoft.com/office/drawing/2014/main" id="{53C9EF36-0942-C868-5CB0-3688CD0856DE}"/>
              </a:ext>
            </a:extLst>
          </p:cNvPr>
          <p:cNvPicPr>
            <a:picLocks noChangeAspect="1"/>
          </p:cNvPicPr>
          <p:nvPr/>
        </p:nvPicPr>
        <p:blipFill>
          <a:blip r:embed="rId12">
            <a:extLst>
              <a:ext uri="{28A0092B-C50C-407E-A947-70E740481C1C}">
                <a14:useLocalDpi xmlns:a14="http://schemas.microsoft.com/office/drawing/2010/main" val="0"/>
              </a:ext>
            </a:extLst>
          </a:blip>
          <a:srcRect l="86763" t="16202" r="-1166" b="17283"/>
          <a:stretch/>
        </p:blipFill>
        <p:spPr>
          <a:xfrm>
            <a:off x="13255958" y="30313197"/>
            <a:ext cx="972560" cy="3498240"/>
          </a:xfrm>
          <a:prstGeom prst="rect">
            <a:avLst/>
          </a:prstGeom>
        </p:spPr>
      </p:pic>
      <p:sp>
        <p:nvSpPr>
          <p:cNvPr id="47" name="Arrow: Right 46">
            <a:extLst>
              <a:ext uri="{FF2B5EF4-FFF2-40B4-BE49-F238E27FC236}">
                <a16:creationId xmlns:a16="http://schemas.microsoft.com/office/drawing/2014/main" id="{F3CB6EBF-F70E-6C77-A613-F8BF7FDD2FCE}"/>
              </a:ext>
            </a:extLst>
          </p:cNvPr>
          <p:cNvSpPr/>
          <p:nvPr/>
        </p:nvSpPr>
        <p:spPr>
          <a:xfrm>
            <a:off x="5967032" y="37354842"/>
            <a:ext cx="2166778" cy="359030"/>
          </a:xfrm>
          <a:prstGeom prst="rightArrow">
            <a:avLst>
              <a:gd name="adj1" fmla="val 38946"/>
              <a:gd name="adj2" fmla="val 91254"/>
            </a:avLst>
          </a:prstGeom>
          <a:solidFill>
            <a:srgbClr val="2240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EC1173-5CB8-404A-35CA-CA7EB3C89831}"/>
                  </a:ext>
                </a:extLst>
              </p:cNvPr>
              <p:cNvSpPr txBox="1"/>
              <p:nvPr/>
            </p:nvSpPr>
            <p:spPr>
              <a:xfrm>
                <a:off x="5835030" y="37666480"/>
                <a:ext cx="2543839" cy="872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accent6">
                              <a:lumMod val="50000"/>
                            </a:schemeClr>
                          </a:solidFill>
                          <a:latin typeface="Cambria Math" panose="02040503050406030204" pitchFamily="18" charset="0"/>
                        </a:rPr>
                        <m:t>𝐸</m:t>
                      </m:r>
                      <m:d>
                        <m:dPr>
                          <m:ctrlPr>
                            <a:rPr lang="en-US" sz="2600" b="0" i="1" smtClean="0">
                              <a:solidFill>
                                <a:schemeClr val="accent6">
                                  <a:lumMod val="50000"/>
                                </a:schemeClr>
                              </a:solidFill>
                              <a:latin typeface="Cambria Math" panose="02040503050406030204" pitchFamily="18" charset="0"/>
                            </a:rPr>
                          </m:ctrlPr>
                        </m:dPr>
                        <m:e>
                          <m:r>
                            <a:rPr lang="en-US" sz="2600" b="0" i="1" smtClean="0">
                              <a:solidFill>
                                <a:schemeClr val="accent6">
                                  <a:lumMod val="50000"/>
                                </a:schemeClr>
                              </a:solidFill>
                              <a:latin typeface="Cambria Math" panose="02040503050406030204" pitchFamily="18" charset="0"/>
                            </a:rPr>
                            <m:t>𝑥</m:t>
                          </m:r>
                        </m:e>
                      </m:d>
                      <m:r>
                        <a:rPr lang="en-US" sz="2600" b="0" i="1" smtClean="0">
                          <a:solidFill>
                            <a:schemeClr val="accent6">
                              <a:lumMod val="50000"/>
                            </a:schemeClr>
                          </a:solidFill>
                          <a:latin typeface="Cambria Math" panose="02040503050406030204" pitchFamily="18" charset="0"/>
                        </a:rPr>
                        <m:t>=</m:t>
                      </m:r>
                      <m:f>
                        <m:fPr>
                          <m:ctrlPr>
                            <a:rPr lang="en-US" sz="2600" b="0" i="1" smtClean="0">
                              <a:solidFill>
                                <a:schemeClr val="accent6">
                                  <a:lumMod val="50000"/>
                                </a:schemeClr>
                              </a:solidFill>
                              <a:latin typeface="Cambria Math" panose="02040503050406030204" pitchFamily="18" charset="0"/>
                            </a:rPr>
                          </m:ctrlPr>
                        </m:fPr>
                        <m:num>
                          <m:sSub>
                            <m:sSubPr>
                              <m:ctrlPr>
                                <a:rPr lang="en-US" sz="2600" b="0" i="1" smtClean="0">
                                  <a:solidFill>
                                    <a:schemeClr val="accent6">
                                      <a:lumMod val="50000"/>
                                    </a:schemeClr>
                                  </a:solidFill>
                                  <a:latin typeface="Cambria Math" panose="02040503050406030204" pitchFamily="18" charset="0"/>
                                </a:rPr>
                              </m:ctrlPr>
                            </m:sSubPr>
                            <m:e>
                              <m:r>
                                <a:rPr lang="en-US" sz="2600" b="0" i="1" smtClean="0">
                                  <a:solidFill>
                                    <a:schemeClr val="accent6">
                                      <a:lumMod val="50000"/>
                                    </a:schemeClr>
                                  </a:solidFill>
                                  <a:latin typeface="Cambria Math" panose="02040503050406030204" pitchFamily="18" charset="0"/>
                                </a:rPr>
                                <m:t>𝐶</m:t>
                              </m:r>
                            </m:e>
                            <m:sub>
                              <m:r>
                                <a:rPr lang="en-US" sz="2600" b="0" i="1" smtClean="0">
                                  <a:solidFill>
                                    <a:schemeClr val="accent6">
                                      <a:lumMod val="50000"/>
                                    </a:schemeClr>
                                  </a:solidFill>
                                  <a:latin typeface="Cambria Math" panose="02040503050406030204" pitchFamily="18" charset="0"/>
                                </a:rPr>
                                <m:t>1</m:t>
                              </m:r>
                            </m:sub>
                          </m:sSub>
                        </m:num>
                        <m:den>
                          <m:r>
                            <a:rPr lang="en-US" sz="2600" b="0" i="1" smtClean="0">
                              <a:solidFill>
                                <a:schemeClr val="accent6">
                                  <a:lumMod val="50000"/>
                                </a:schemeClr>
                              </a:solidFill>
                              <a:latin typeface="Cambria Math" panose="02040503050406030204" pitchFamily="18" charset="0"/>
                            </a:rPr>
                            <m:t>𝑥</m:t>
                          </m:r>
                        </m:den>
                      </m:f>
                      <m:r>
                        <a:rPr lang="en-US" sz="2600" b="0" i="1" smtClean="0">
                          <a:solidFill>
                            <a:schemeClr val="accent6">
                              <a:lumMod val="50000"/>
                            </a:schemeClr>
                          </a:solidFill>
                          <a:latin typeface="Cambria Math" panose="02040503050406030204" pitchFamily="18" charset="0"/>
                        </a:rPr>
                        <m:t>+</m:t>
                      </m:r>
                      <m:sSub>
                        <m:sSubPr>
                          <m:ctrlPr>
                            <a:rPr lang="en-US" sz="2600" b="0" i="1" smtClean="0">
                              <a:solidFill>
                                <a:schemeClr val="accent6">
                                  <a:lumMod val="50000"/>
                                </a:schemeClr>
                              </a:solidFill>
                              <a:latin typeface="Cambria Math" panose="02040503050406030204" pitchFamily="18" charset="0"/>
                            </a:rPr>
                          </m:ctrlPr>
                        </m:sSubPr>
                        <m:e>
                          <m:r>
                            <a:rPr lang="en-US" sz="2600" b="0" i="1" smtClean="0">
                              <a:solidFill>
                                <a:schemeClr val="accent6">
                                  <a:lumMod val="50000"/>
                                </a:schemeClr>
                              </a:solidFill>
                              <a:latin typeface="Cambria Math" panose="02040503050406030204" pitchFamily="18" charset="0"/>
                            </a:rPr>
                            <m:t>𝐶</m:t>
                          </m:r>
                        </m:e>
                        <m:sub>
                          <m:r>
                            <a:rPr lang="en-US" sz="2600" b="0" i="1" smtClean="0">
                              <a:solidFill>
                                <a:schemeClr val="accent6">
                                  <a:lumMod val="50000"/>
                                </a:schemeClr>
                              </a:solidFill>
                              <a:latin typeface="Cambria Math" panose="02040503050406030204" pitchFamily="18" charset="0"/>
                            </a:rPr>
                            <m:t>2</m:t>
                          </m:r>
                        </m:sub>
                      </m:sSub>
                    </m:oMath>
                  </m:oMathPara>
                </a14:m>
                <a:endParaRPr lang="en-US" sz="26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39EC1173-5CB8-404A-35CA-CA7EB3C89831}"/>
                  </a:ext>
                </a:extLst>
              </p:cNvPr>
              <p:cNvSpPr txBox="1">
                <a:spLocks noRot="1" noChangeAspect="1" noMove="1" noResize="1" noEditPoints="1" noAdjustHandles="1" noChangeArrowheads="1" noChangeShapeType="1" noTextEdit="1"/>
              </p:cNvSpPr>
              <p:nvPr/>
            </p:nvSpPr>
            <p:spPr>
              <a:xfrm>
                <a:off x="5835030" y="37666480"/>
                <a:ext cx="2543839" cy="87286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CB60E40-F6DF-58E2-5212-84B762AFB264}"/>
                  </a:ext>
                </a:extLst>
              </p:cNvPr>
              <p:cNvSpPr txBox="1"/>
              <p:nvPr/>
            </p:nvSpPr>
            <p:spPr>
              <a:xfrm>
                <a:off x="5796034" y="36462189"/>
                <a:ext cx="2640859" cy="881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a:solidFill>
                            <a:srgbClr val="C00000"/>
                          </a:solidFill>
                          <a:latin typeface="Cambria Math" panose="02040503050406030204" pitchFamily="18" charset="0"/>
                        </a:rPr>
                        <m:t>𝑆</m:t>
                      </m:r>
                      <m:d>
                        <m:dPr>
                          <m:ctrlPr>
                            <a:rPr lang="en-US" sz="2600" i="1">
                              <a:solidFill>
                                <a:srgbClr val="C00000"/>
                              </a:solidFill>
                              <a:latin typeface="Cambria Math" panose="02040503050406030204" pitchFamily="18" charset="0"/>
                            </a:rPr>
                          </m:ctrlPr>
                        </m:dPr>
                        <m:e>
                          <m:r>
                            <a:rPr lang="en-US" sz="2600" i="1">
                              <a:solidFill>
                                <a:srgbClr val="C00000"/>
                              </a:solidFill>
                              <a:latin typeface="Cambria Math" panose="02040503050406030204" pitchFamily="18" charset="0"/>
                            </a:rPr>
                            <m:t>𝐸</m:t>
                          </m:r>
                        </m:e>
                      </m:d>
                      <m:r>
                        <a:rPr lang="en-US" sz="2600" i="1">
                          <a:solidFill>
                            <a:srgbClr val="C00000"/>
                          </a:solidFill>
                          <a:latin typeface="Cambria Math" panose="02040503050406030204" pitchFamily="18" charset="0"/>
                        </a:rPr>
                        <m:t>=</m:t>
                      </m:r>
                      <m:f>
                        <m:fPr>
                          <m:ctrlPr>
                            <a:rPr lang="en-US" sz="2600" i="1" smtClean="0">
                              <a:solidFill>
                                <a:schemeClr val="tx1">
                                  <a:lumMod val="95000"/>
                                  <a:lumOff val="5000"/>
                                </a:schemeClr>
                              </a:solidFill>
                              <a:latin typeface="Cambria Math" panose="02040503050406030204" pitchFamily="18" charset="0"/>
                            </a:rPr>
                          </m:ctrlPr>
                        </m:fPr>
                        <m:num>
                          <m:r>
                            <a:rPr lang="en-US" sz="2600" i="1">
                              <a:solidFill>
                                <a:schemeClr val="tx1">
                                  <a:lumMod val="95000"/>
                                  <a:lumOff val="5000"/>
                                </a:schemeClr>
                              </a:solidFill>
                              <a:latin typeface="Cambria Math" panose="02040503050406030204" pitchFamily="18" charset="0"/>
                            </a:rPr>
                            <m:t>𝑑𝑥</m:t>
                          </m:r>
                        </m:num>
                        <m:den>
                          <m:r>
                            <a:rPr lang="en-US" sz="2600" i="1">
                              <a:solidFill>
                                <a:schemeClr val="tx1">
                                  <a:lumMod val="95000"/>
                                  <a:lumOff val="5000"/>
                                </a:schemeClr>
                              </a:solidFill>
                              <a:latin typeface="Cambria Math" panose="02040503050406030204" pitchFamily="18" charset="0"/>
                            </a:rPr>
                            <m:t>𝑑𝐸</m:t>
                          </m:r>
                        </m:den>
                      </m:f>
                      <m:r>
                        <a:rPr lang="en-US" sz="2600" i="1" smtClean="0">
                          <a:solidFill>
                            <a:srgbClr val="008000"/>
                          </a:solidFill>
                          <a:latin typeface="Cambria Math" panose="02040503050406030204" pitchFamily="18" charset="0"/>
                        </a:rPr>
                        <m:t>𝑓</m:t>
                      </m:r>
                      <m:d>
                        <m:dPr>
                          <m:ctrlPr>
                            <a:rPr lang="en-US" sz="2600" i="1">
                              <a:solidFill>
                                <a:srgbClr val="008000"/>
                              </a:solidFill>
                              <a:latin typeface="Cambria Math" panose="02040503050406030204" pitchFamily="18" charset="0"/>
                            </a:rPr>
                          </m:ctrlPr>
                        </m:dPr>
                        <m:e>
                          <m:r>
                            <a:rPr lang="en-US" sz="2600" i="1">
                              <a:solidFill>
                                <a:srgbClr val="008000"/>
                              </a:solidFill>
                              <a:latin typeface="Cambria Math" panose="02040503050406030204" pitchFamily="18" charset="0"/>
                            </a:rPr>
                            <m:t>𝑥</m:t>
                          </m:r>
                        </m:e>
                      </m:d>
                    </m:oMath>
                  </m:oMathPara>
                </a14:m>
                <a:endParaRPr lang="en-US" sz="2600" dirty="0"/>
              </a:p>
            </p:txBody>
          </p:sp>
        </mc:Choice>
        <mc:Fallback xmlns="">
          <p:sp>
            <p:nvSpPr>
              <p:cNvPr id="51" name="TextBox 50">
                <a:extLst>
                  <a:ext uri="{FF2B5EF4-FFF2-40B4-BE49-F238E27FC236}">
                    <a16:creationId xmlns:a16="http://schemas.microsoft.com/office/drawing/2014/main" id="{DCB60E40-F6DF-58E2-5212-84B762AFB264}"/>
                  </a:ext>
                </a:extLst>
              </p:cNvPr>
              <p:cNvSpPr txBox="1">
                <a:spLocks noRot="1" noChangeAspect="1" noMove="1" noResize="1" noEditPoints="1" noAdjustHandles="1" noChangeArrowheads="1" noChangeShapeType="1" noTextEdit="1"/>
              </p:cNvSpPr>
              <p:nvPr/>
            </p:nvSpPr>
            <p:spPr>
              <a:xfrm>
                <a:off x="5796034" y="36462189"/>
                <a:ext cx="2640859" cy="8812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2C58975-B7A4-75A7-894D-C0FDBCB0C526}"/>
                  </a:ext>
                </a:extLst>
              </p:cNvPr>
              <p:cNvSpPr txBox="1"/>
              <p:nvPr/>
            </p:nvSpPr>
            <p:spPr>
              <a:xfrm>
                <a:off x="9291315" y="35689746"/>
                <a:ext cx="1307288"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00" i="1" smtClean="0">
                          <a:solidFill>
                            <a:srgbClr val="C00000"/>
                          </a:solidFill>
                          <a:latin typeface="Cambria Math" panose="02040503050406030204" pitchFamily="18" charset="0"/>
                        </a:rPr>
                        <m:t>𝑆</m:t>
                      </m:r>
                      <m:d>
                        <m:dPr>
                          <m:ctrlPr>
                            <a:rPr lang="en-US" sz="2600" i="1">
                              <a:solidFill>
                                <a:srgbClr val="C00000"/>
                              </a:solidFill>
                              <a:latin typeface="Cambria Math" panose="02040503050406030204" pitchFamily="18" charset="0"/>
                            </a:rPr>
                          </m:ctrlPr>
                        </m:dPr>
                        <m:e>
                          <m:r>
                            <a:rPr lang="en-US" sz="2600" i="1">
                              <a:solidFill>
                                <a:srgbClr val="C00000"/>
                              </a:solidFill>
                              <a:latin typeface="Cambria Math" panose="02040503050406030204" pitchFamily="18" charset="0"/>
                            </a:rPr>
                            <m:t>𝐸</m:t>
                          </m:r>
                        </m:e>
                      </m:d>
                    </m:oMath>
                  </m:oMathPara>
                </a14:m>
                <a:endParaRPr lang="en-US" sz="2600" dirty="0"/>
              </a:p>
            </p:txBody>
          </p:sp>
        </mc:Choice>
        <mc:Fallback xmlns="">
          <p:sp>
            <p:nvSpPr>
              <p:cNvPr id="53" name="TextBox 52">
                <a:extLst>
                  <a:ext uri="{FF2B5EF4-FFF2-40B4-BE49-F238E27FC236}">
                    <a16:creationId xmlns:a16="http://schemas.microsoft.com/office/drawing/2014/main" id="{C2C58975-B7A4-75A7-894D-C0FDBCB0C526}"/>
                  </a:ext>
                </a:extLst>
              </p:cNvPr>
              <p:cNvSpPr txBox="1">
                <a:spLocks noRot="1" noChangeAspect="1" noMove="1" noResize="1" noEditPoints="1" noAdjustHandles="1" noChangeArrowheads="1" noChangeShapeType="1" noTextEdit="1"/>
              </p:cNvSpPr>
              <p:nvPr/>
            </p:nvSpPr>
            <p:spPr>
              <a:xfrm>
                <a:off x="9291315" y="35689746"/>
                <a:ext cx="1307288" cy="49244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9A1851A-AC4B-F195-E55B-7754AD14FC74}"/>
                  </a:ext>
                </a:extLst>
              </p:cNvPr>
              <p:cNvSpPr txBox="1"/>
              <p:nvPr/>
            </p:nvSpPr>
            <p:spPr>
              <a:xfrm>
                <a:off x="1387417" y="35704143"/>
                <a:ext cx="1438230"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00" i="1" smtClean="0">
                          <a:solidFill>
                            <a:srgbClr val="008000"/>
                          </a:solidFill>
                          <a:latin typeface="Cambria Math" panose="02040503050406030204" pitchFamily="18" charset="0"/>
                        </a:rPr>
                        <m:t>𝑓</m:t>
                      </m:r>
                      <m:d>
                        <m:dPr>
                          <m:ctrlPr>
                            <a:rPr lang="en-US" sz="2600" i="1">
                              <a:solidFill>
                                <a:srgbClr val="008000"/>
                              </a:solidFill>
                              <a:latin typeface="Cambria Math" panose="02040503050406030204" pitchFamily="18" charset="0"/>
                            </a:rPr>
                          </m:ctrlPr>
                        </m:dPr>
                        <m:e>
                          <m:r>
                            <a:rPr lang="en-US" sz="2600" i="1">
                              <a:solidFill>
                                <a:srgbClr val="008000"/>
                              </a:solidFill>
                              <a:latin typeface="Cambria Math" panose="02040503050406030204" pitchFamily="18" charset="0"/>
                            </a:rPr>
                            <m:t>𝑥</m:t>
                          </m:r>
                        </m:e>
                      </m:d>
                    </m:oMath>
                  </m:oMathPara>
                </a14:m>
                <a:endParaRPr lang="en-US" sz="2600" dirty="0"/>
              </a:p>
            </p:txBody>
          </p:sp>
        </mc:Choice>
        <mc:Fallback xmlns="">
          <p:sp>
            <p:nvSpPr>
              <p:cNvPr id="58" name="TextBox 57">
                <a:extLst>
                  <a:ext uri="{FF2B5EF4-FFF2-40B4-BE49-F238E27FC236}">
                    <a16:creationId xmlns:a16="http://schemas.microsoft.com/office/drawing/2014/main" id="{B9A1851A-AC4B-F195-E55B-7754AD14FC74}"/>
                  </a:ext>
                </a:extLst>
              </p:cNvPr>
              <p:cNvSpPr txBox="1">
                <a:spLocks noRot="1" noChangeAspect="1" noMove="1" noResize="1" noEditPoints="1" noAdjustHandles="1" noChangeArrowheads="1" noChangeShapeType="1" noTextEdit="1"/>
              </p:cNvSpPr>
              <p:nvPr/>
            </p:nvSpPr>
            <p:spPr>
              <a:xfrm>
                <a:off x="1387417" y="35704143"/>
                <a:ext cx="1438230" cy="492443"/>
              </a:xfrm>
              <a:prstGeom prst="rect">
                <a:avLst/>
              </a:prstGeom>
              <a:blipFill>
                <a:blip r:embed="rId16"/>
                <a:stretch>
                  <a:fillRect/>
                </a:stretch>
              </a:blipFill>
            </p:spPr>
            <p:txBody>
              <a:bodyPr/>
              <a:lstStyle/>
              <a:p>
                <a:r>
                  <a:rPr lang="en-US">
                    <a:noFill/>
                  </a:rPr>
                  <a:t> </a:t>
                </a:r>
              </a:p>
            </p:txBody>
          </p:sp>
        </mc:Fallback>
      </mc:AlternateContent>
      <p:pic>
        <p:nvPicPr>
          <p:cNvPr id="3" name="Picture 2" descr="A black and red logo&#10;&#10;Description automatically generated">
            <a:extLst>
              <a:ext uri="{FF2B5EF4-FFF2-40B4-BE49-F238E27FC236}">
                <a16:creationId xmlns:a16="http://schemas.microsoft.com/office/drawing/2014/main" id="{A3A741B0-C58E-59BC-F672-3FD3EEF0AFE0}"/>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contrast="20000"/>
                    </a14:imgEffect>
                  </a14:imgLayer>
                </a14:imgProps>
              </a:ext>
              <a:ext uri="{28A0092B-C50C-407E-A947-70E740481C1C}">
                <a14:useLocalDpi xmlns:a14="http://schemas.microsoft.com/office/drawing/2010/main" val="0"/>
              </a:ext>
            </a:extLst>
          </a:blip>
          <a:srcRect r="62188"/>
          <a:stretch/>
        </p:blipFill>
        <p:spPr>
          <a:xfrm>
            <a:off x="291211" y="40931598"/>
            <a:ext cx="1526507" cy="1155206"/>
          </a:xfrm>
          <a:prstGeom prst="rect">
            <a:avLst/>
          </a:prstGeom>
        </p:spPr>
      </p:pic>
      <p:sp>
        <p:nvSpPr>
          <p:cNvPr id="8" name="TextBox 7">
            <a:extLst>
              <a:ext uri="{FF2B5EF4-FFF2-40B4-BE49-F238E27FC236}">
                <a16:creationId xmlns:a16="http://schemas.microsoft.com/office/drawing/2014/main" id="{F85E8CE6-5F4D-8355-24AD-9E3F9F36CB77}"/>
              </a:ext>
            </a:extLst>
          </p:cNvPr>
          <p:cNvSpPr txBox="1"/>
          <p:nvPr/>
        </p:nvSpPr>
        <p:spPr>
          <a:xfrm>
            <a:off x="1635366" y="40940207"/>
            <a:ext cx="2736304" cy="907941"/>
          </a:xfrm>
          <a:prstGeom prst="rect">
            <a:avLst/>
          </a:prstGeom>
          <a:noFill/>
          <a:ln>
            <a:noFill/>
          </a:ln>
        </p:spPr>
        <p:txBody>
          <a:bodyPr wrap="square" rtlCol="0">
            <a:spAutoFit/>
          </a:bodyPr>
          <a:lstStyle/>
          <a:p>
            <a:r>
              <a:rPr lang="en-US" sz="5300" b="1" dirty="0">
                <a:solidFill>
                  <a:srgbClr val="DD170C"/>
                </a:solidFill>
                <a:latin typeface="Bahnschrift" panose="020B0502040204020203" pitchFamily="34" charset="0"/>
              </a:rPr>
              <a:t>I</a:t>
            </a:r>
            <a:r>
              <a:rPr lang="en-US" sz="5300" b="1" dirty="0">
                <a:solidFill>
                  <a:srgbClr val="DD170C"/>
                </a:solidFill>
                <a:latin typeface="Bauhaus 93" panose="04030905020B02020C02" pitchFamily="82" charset="0"/>
              </a:rPr>
              <a:t>-</a:t>
            </a:r>
            <a:r>
              <a:rPr lang="en-US" sz="5300" b="1" dirty="0">
                <a:solidFill>
                  <a:schemeClr val="bg1"/>
                </a:solidFill>
                <a:latin typeface="Bahnschrift" panose="020B0502040204020203" pitchFamily="34" charset="0"/>
              </a:rPr>
              <a:t>PHOQS</a:t>
            </a:r>
          </a:p>
        </p:txBody>
      </p:sp>
      <p:sp>
        <p:nvSpPr>
          <p:cNvPr id="9" name="TextBox 8">
            <a:extLst>
              <a:ext uri="{FF2B5EF4-FFF2-40B4-BE49-F238E27FC236}">
                <a16:creationId xmlns:a16="http://schemas.microsoft.com/office/drawing/2014/main" id="{F8A2939C-FB85-ED5F-F3DF-A43C4E40029B}"/>
              </a:ext>
            </a:extLst>
          </p:cNvPr>
          <p:cNvSpPr txBox="1"/>
          <p:nvPr/>
        </p:nvSpPr>
        <p:spPr>
          <a:xfrm>
            <a:off x="1196080" y="41703610"/>
            <a:ext cx="3528392" cy="400110"/>
          </a:xfrm>
          <a:prstGeom prst="rect">
            <a:avLst/>
          </a:prstGeom>
          <a:noFill/>
        </p:spPr>
        <p:txBody>
          <a:bodyPr wrap="square" rtlCol="0">
            <a:spAutoFit/>
          </a:bodyPr>
          <a:lstStyle/>
          <a:p>
            <a:pPr algn="ctr"/>
            <a:r>
              <a:rPr lang="en-US" sz="1000" b="1" dirty="0">
                <a:solidFill>
                  <a:srgbClr val="F05E09"/>
                </a:solidFill>
                <a:latin typeface="Bahnschrift" panose="020B0502040204020203" pitchFamily="34" charset="0"/>
              </a:rPr>
              <a:t>INTEGRATED INFRASTRUCTURE INITIATIVE</a:t>
            </a:r>
          </a:p>
          <a:p>
            <a:pPr algn="ctr"/>
            <a:r>
              <a:rPr lang="en-US" sz="1000" b="1" dirty="0">
                <a:solidFill>
                  <a:schemeClr val="bg1"/>
                </a:solidFill>
                <a:latin typeface="Bahnschrift" panose="020B0502040204020203" pitchFamily="34" charset="0"/>
              </a:rPr>
              <a:t>IN PHOTONIC AND QUANTUM SCIENCES</a:t>
            </a:r>
          </a:p>
        </p:txBody>
      </p:sp>
      <p:sp>
        <p:nvSpPr>
          <p:cNvPr id="11" name="Rectangle 10">
            <a:extLst>
              <a:ext uri="{FF2B5EF4-FFF2-40B4-BE49-F238E27FC236}">
                <a16:creationId xmlns:a16="http://schemas.microsoft.com/office/drawing/2014/main" id="{6F248F90-B594-EB61-A8A4-6A059348E070}"/>
              </a:ext>
            </a:extLst>
          </p:cNvPr>
          <p:cNvSpPr/>
          <p:nvPr/>
        </p:nvSpPr>
        <p:spPr>
          <a:xfrm rot="18445519">
            <a:off x="3630145" y="41413678"/>
            <a:ext cx="100759" cy="252000"/>
          </a:xfrm>
          <a:prstGeom prst="rect">
            <a:avLst/>
          </a:prstGeom>
          <a:gradFill flip="none" rotWithShape="1">
            <a:gsLst>
              <a:gs pos="58000">
                <a:srgbClr val="F05E09"/>
              </a:gs>
              <a:gs pos="0">
                <a:srgbClr val="DD170C"/>
              </a:gs>
            </a:gsLst>
            <a:lin ang="27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ogo with white text&#10;&#10;AI-generated content may be incorrect.">
            <a:extLst>
              <a:ext uri="{FF2B5EF4-FFF2-40B4-BE49-F238E27FC236}">
                <a16:creationId xmlns:a16="http://schemas.microsoft.com/office/drawing/2014/main" id="{545B191E-C474-E9FB-DAC5-3AE7BDC55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24558" y="40893554"/>
            <a:ext cx="2430355" cy="1382824"/>
          </a:xfrm>
          <a:prstGeom prst="rect">
            <a:avLst/>
          </a:prstGeom>
        </p:spPr>
      </p:pic>
      <p:sp>
        <p:nvSpPr>
          <p:cNvPr id="20" name="TextBox 19">
            <a:extLst>
              <a:ext uri="{FF2B5EF4-FFF2-40B4-BE49-F238E27FC236}">
                <a16:creationId xmlns:a16="http://schemas.microsoft.com/office/drawing/2014/main" id="{461FE1F7-C78A-1988-3CDF-1245AD06374C}"/>
              </a:ext>
            </a:extLst>
          </p:cNvPr>
          <p:cNvSpPr txBox="1"/>
          <p:nvPr/>
        </p:nvSpPr>
        <p:spPr>
          <a:xfrm>
            <a:off x="17801642" y="40323114"/>
            <a:ext cx="13696302" cy="2123658"/>
          </a:xfrm>
          <a:prstGeom prst="rect">
            <a:avLst/>
          </a:prstGeom>
          <a:noFill/>
        </p:spPr>
        <p:txBody>
          <a:bodyPr wrap="square" rtlCol="0">
            <a:spAutoFit/>
          </a:bodyPr>
          <a:lstStyle/>
          <a:p>
            <a:pPr algn="ctr"/>
            <a:r>
              <a:rPr lang="en-US" sz="2200" dirty="0">
                <a:solidFill>
                  <a:schemeClr val="bg1"/>
                </a:solidFill>
                <a:latin typeface="Myriad Pro" panose="020B0503030403020204" pitchFamily="34" charset="0"/>
              </a:rPr>
              <a:t>This work was supported by: </a:t>
            </a:r>
          </a:p>
          <a:p>
            <a:pPr algn="ctr"/>
            <a:r>
              <a:rPr lang="en-US" sz="2200" dirty="0">
                <a:solidFill>
                  <a:schemeClr val="bg1"/>
                </a:solidFill>
                <a:latin typeface="Myriad Pro" panose="020B0503030403020204" pitchFamily="34" charset="0"/>
              </a:rPr>
              <a:t>EuPRAXIA Advanced Photon Sources – EuAps (IR0000030, CUP I93C21000160006),</a:t>
            </a:r>
            <a:br>
              <a:rPr lang="en-US" sz="2200" dirty="0">
                <a:solidFill>
                  <a:schemeClr val="bg1"/>
                </a:solidFill>
                <a:latin typeface="Myriad Pro" panose="020B0503030403020204" pitchFamily="34" charset="0"/>
              </a:rPr>
            </a:br>
            <a:r>
              <a:rPr lang="en-US" sz="2200" dirty="0">
                <a:solidFill>
                  <a:schemeClr val="bg1"/>
                </a:solidFill>
                <a:latin typeface="Myriad Pro" panose="020B0503030403020204" pitchFamily="34" charset="0"/>
              </a:rPr>
              <a:t>EU Horizon IFAST project under Grant Agreement No.101004730,</a:t>
            </a:r>
          </a:p>
          <a:p>
            <a:pPr algn="ctr"/>
            <a:r>
              <a:rPr lang="en-US" sz="2200" dirty="0">
                <a:solidFill>
                  <a:schemeClr val="bg1"/>
                </a:solidFill>
                <a:latin typeface="Myriad Pro" panose="020B0503030403020204" pitchFamily="34" charset="0"/>
              </a:rPr>
              <a:t>and the PNRR MUR Projects, funded by the European Union – Next Generation EU:</a:t>
            </a:r>
          </a:p>
          <a:p>
            <a:pPr algn="ctr"/>
            <a:r>
              <a:rPr lang="en-US" sz="2200" dirty="0">
                <a:solidFill>
                  <a:schemeClr val="bg1"/>
                </a:solidFill>
                <a:latin typeface="Myriad Pro" panose="020B0503030403020204" pitchFamily="34" charset="0"/>
              </a:rPr>
              <a:t>ECS00000017-"Tuscany Health Ecosystem &amp; the LPA – STAR project”,</a:t>
            </a:r>
          </a:p>
          <a:p>
            <a:pPr algn="ctr"/>
            <a:r>
              <a:rPr lang="en-US" sz="2200" dirty="0">
                <a:solidFill>
                  <a:schemeClr val="bg1"/>
                </a:solidFill>
                <a:latin typeface="Myriad Pro" panose="020B0503030403020204" pitchFamily="34" charset="0"/>
              </a:rPr>
              <a:t>IR0000016-I-PHOQS.</a:t>
            </a:r>
          </a:p>
        </p:txBody>
      </p:sp>
      <p:pic>
        <p:nvPicPr>
          <p:cNvPr id="25" name="Picture 24" descr="A black background with white text and yellow stars&#10;&#10;AI-generated content may be incorrect.">
            <a:extLst>
              <a:ext uri="{FF2B5EF4-FFF2-40B4-BE49-F238E27FC236}">
                <a16:creationId xmlns:a16="http://schemas.microsoft.com/office/drawing/2014/main" id="{C671A5D4-443A-8898-0A29-BF2907B48AC0}"/>
              </a:ext>
            </a:extLst>
          </p:cNvPr>
          <p:cNvPicPr>
            <a:picLocks noChangeAspect="1"/>
          </p:cNvPicPr>
          <p:nvPr/>
        </p:nvPicPr>
        <p:blipFill>
          <a:blip r:embed="rId20">
            <a:extLst>
              <a:ext uri="{28A0092B-C50C-407E-A947-70E740481C1C}">
                <a14:useLocalDpi xmlns:a14="http://schemas.microsoft.com/office/drawing/2010/main" val="0"/>
              </a:ext>
            </a:extLst>
          </a:blip>
          <a:srcRect t="-1" b="25305"/>
          <a:stretch/>
        </p:blipFill>
        <p:spPr>
          <a:xfrm>
            <a:off x="4587796" y="40585937"/>
            <a:ext cx="2932904" cy="1382824"/>
          </a:xfrm>
          <a:prstGeom prst="rect">
            <a:avLst/>
          </a:prstGeom>
        </p:spPr>
      </p:pic>
      <p:sp>
        <p:nvSpPr>
          <p:cNvPr id="41" name="TextBox 40">
            <a:extLst>
              <a:ext uri="{FF2B5EF4-FFF2-40B4-BE49-F238E27FC236}">
                <a16:creationId xmlns:a16="http://schemas.microsoft.com/office/drawing/2014/main" id="{27CF5C6B-63EE-1738-18CE-88EC2BA9BF2D}"/>
              </a:ext>
            </a:extLst>
          </p:cNvPr>
          <p:cNvSpPr txBox="1"/>
          <p:nvPr/>
        </p:nvSpPr>
        <p:spPr>
          <a:xfrm>
            <a:off x="4486752" y="41906146"/>
            <a:ext cx="5226255" cy="400110"/>
          </a:xfrm>
          <a:prstGeom prst="rect">
            <a:avLst/>
          </a:prstGeom>
          <a:noFill/>
        </p:spPr>
        <p:txBody>
          <a:bodyPr wrap="square" rtlCol="0">
            <a:spAutoFit/>
          </a:bodyPr>
          <a:lstStyle/>
          <a:p>
            <a:r>
              <a:rPr lang="en-US" sz="2000" dirty="0">
                <a:solidFill>
                  <a:srgbClr val="FCAF17"/>
                </a:solidFill>
              </a:rPr>
              <a:t>A</a:t>
            </a:r>
            <a:r>
              <a:rPr lang="en-US" sz="2000" dirty="0">
                <a:solidFill>
                  <a:schemeClr val="bg1"/>
                </a:solidFill>
              </a:rPr>
              <a:t>dvanced </a:t>
            </a:r>
            <a:r>
              <a:rPr lang="en-US" sz="2000" dirty="0">
                <a:solidFill>
                  <a:srgbClr val="FCAF17"/>
                </a:solidFill>
              </a:rPr>
              <a:t>P</a:t>
            </a:r>
            <a:r>
              <a:rPr lang="en-US" sz="2000" dirty="0">
                <a:solidFill>
                  <a:schemeClr val="bg1"/>
                </a:solidFill>
              </a:rPr>
              <a:t>hoton </a:t>
            </a:r>
            <a:r>
              <a:rPr lang="en-US" sz="2000" dirty="0">
                <a:solidFill>
                  <a:srgbClr val="FCAF17"/>
                </a:solidFill>
              </a:rPr>
              <a:t>S</a:t>
            </a:r>
            <a:r>
              <a:rPr lang="en-US" sz="2000" dirty="0">
                <a:solidFill>
                  <a:schemeClr val="bg1"/>
                </a:solidFill>
              </a:rPr>
              <a:t>ources</a:t>
            </a:r>
          </a:p>
        </p:txBody>
      </p:sp>
      <p:sp>
        <p:nvSpPr>
          <p:cNvPr id="4" name="TextBox 3">
            <a:extLst>
              <a:ext uri="{FF2B5EF4-FFF2-40B4-BE49-F238E27FC236}">
                <a16:creationId xmlns:a16="http://schemas.microsoft.com/office/drawing/2014/main" id="{6C4D38E4-04D5-4579-34DA-9B5687FF5A91}"/>
              </a:ext>
            </a:extLst>
          </p:cNvPr>
          <p:cNvSpPr txBox="1"/>
          <p:nvPr/>
        </p:nvSpPr>
        <p:spPr>
          <a:xfrm>
            <a:off x="15564834" y="20931640"/>
            <a:ext cx="14334732" cy="923330"/>
          </a:xfrm>
          <a:prstGeom prst="rect">
            <a:avLst/>
          </a:prstGeom>
          <a:noFill/>
        </p:spPr>
        <p:txBody>
          <a:bodyPr wrap="square" rtlCol="0">
            <a:spAutoFit/>
          </a:bodyPr>
          <a:lstStyle/>
          <a:p>
            <a:pPr algn="just"/>
            <a:r>
              <a:rPr lang="en-US" sz="2700" dirty="0">
                <a:latin typeface="Myriad Pro" panose="020B0503030403020204" pitchFamily="34" charset="0"/>
              </a:rPr>
              <a:t>Each pixel column represents a spectrum weighted by its brightness. Summing all the collected spectra</a:t>
            </a:r>
            <a:r>
              <a:rPr lang="el-GR" sz="2700" dirty="0">
                <a:latin typeface="Myriad Pro" panose="020B0503030403020204" pitchFamily="34" charset="0"/>
              </a:rPr>
              <a:t> </a:t>
            </a:r>
            <a:r>
              <a:rPr lang="en-US" sz="2700" dirty="0">
                <a:latin typeface="Myriad Pro" panose="020B0503030403020204" pitchFamily="34" charset="0"/>
              </a:rPr>
              <a:t>(above noise level) gives the final energy spectrum.</a:t>
            </a:r>
            <a:endParaRPr lang="el-GR" sz="2700" dirty="0">
              <a:latin typeface="Myriad Pro" panose="020B0503030403020204" pitchFamily="34" charset="0"/>
            </a:endParaRPr>
          </a:p>
        </p:txBody>
      </p:sp>
      <p:sp>
        <p:nvSpPr>
          <p:cNvPr id="4096" name="Arrow: Right 4095">
            <a:extLst>
              <a:ext uri="{FF2B5EF4-FFF2-40B4-BE49-F238E27FC236}">
                <a16:creationId xmlns:a16="http://schemas.microsoft.com/office/drawing/2014/main" id="{DCA77741-337D-CC1E-D75D-445C82C49943}"/>
              </a:ext>
            </a:extLst>
          </p:cNvPr>
          <p:cNvSpPr/>
          <p:nvPr/>
        </p:nvSpPr>
        <p:spPr>
          <a:xfrm>
            <a:off x="21521598" y="23524001"/>
            <a:ext cx="2166778" cy="359030"/>
          </a:xfrm>
          <a:prstGeom prst="rightArrow">
            <a:avLst>
              <a:gd name="adj1" fmla="val 38946"/>
              <a:gd name="adj2" fmla="val 91254"/>
            </a:avLst>
          </a:prstGeom>
          <a:solidFill>
            <a:srgbClr val="2240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98" name="TextBox 4097">
                <a:extLst>
                  <a:ext uri="{FF2B5EF4-FFF2-40B4-BE49-F238E27FC236}">
                    <a16:creationId xmlns:a16="http://schemas.microsoft.com/office/drawing/2014/main" id="{A5B9CE34-6838-B171-E726-E2073B8967CF}"/>
                  </a:ext>
                </a:extLst>
              </p:cNvPr>
              <p:cNvSpPr txBox="1"/>
              <p:nvPr/>
            </p:nvSpPr>
            <p:spPr>
              <a:xfrm>
                <a:off x="21902389" y="23054660"/>
                <a:ext cx="944949"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700" b="0" i="1" smtClean="0">
                          <a:solidFill>
                            <a:schemeClr val="accent6">
                              <a:lumMod val="50000"/>
                            </a:schemeClr>
                          </a:solidFill>
                          <a:latin typeface="Cambria Math" panose="02040503050406030204" pitchFamily="18" charset="0"/>
                        </a:rPr>
                        <m:t>∑</m:t>
                      </m:r>
                      <m:sSub>
                        <m:sSubPr>
                          <m:ctrlPr>
                            <a:rPr lang="en-US" sz="2700" b="0" i="1" smtClean="0">
                              <a:solidFill>
                                <a:schemeClr val="accent6">
                                  <a:lumMod val="50000"/>
                                </a:schemeClr>
                              </a:solidFill>
                              <a:latin typeface="Cambria Math" panose="02040503050406030204" pitchFamily="18" charset="0"/>
                            </a:rPr>
                          </m:ctrlPr>
                        </m:sSubPr>
                        <m:e>
                          <m:r>
                            <a:rPr lang="en-US" sz="2700" b="0" i="1" smtClean="0">
                              <a:solidFill>
                                <a:schemeClr val="accent6">
                                  <a:lumMod val="50000"/>
                                </a:schemeClr>
                              </a:solidFill>
                              <a:latin typeface="Cambria Math" panose="02040503050406030204" pitchFamily="18" charset="0"/>
                            </a:rPr>
                            <m:t>𝑆</m:t>
                          </m:r>
                        </m:e>
                        <m:sub>
                          <m:r>
                            <a:rPr lang="en-US" sz="2700" b="0" i="1" smtClean="0">
                              <a:solidFill>
                                <a:schemeClr val="accent6">
                                  <a:lumMod val="50000"/>
                                </a:schemeClr>
                              </a:solidFill>
                              <a:latin typeface="Cambria Math" panose="02040503050406030204" pitchFamily="18" charset="0"/>
                            </a:rPr>
                            <m:t>𝑖</m:t>
                          </m:r>
                        </m:sub>
                      </m:sSub>
                      <m:d>
                        <m:dPr>
                          <m:ctrlPr>
                            <a:rPr lang="en-US" sz="2700" b="0" i="1" smtClean="0">
                              <a:solidFill>
                                <a:schemeClr val="accent6">
                                  <a:lumMod val="50000"/>
                                </a:schemeClr>
                              </a:solidFill>
                              <a:latin typeface="Cambria Math" panose="02040503050406030204" pitchFamily="18" charset="0"/>
                            </a:rPr>
                          </m:ctrlPr>
                        </m:dPr>
                        <m:e>
                          <m:sSub>
                            <m:sSubPr>
                              <m:ctrlPr>
                                <a:rPr lang="en-US" sz="2700" b="0" i="1" smtClean="0">
                                  <a:solidFill>
                                    <a:schemeClr val="accent6">
                                      <a:lumMod val="50000"/>
                                    </a:schemeClr>
                                  </a:solidFill>
                                  <a:latin typeface="Cambria Math" panose="02040503050406030204" pitchFamily="18" charset="0"/>
                                </a:rPr>
                              </m:ctrlPr>
                            </m:sSubPr>
                            <m:e>
                              <m:r>
                                <a:rPr lang="en-US" sz="2700" b="0" i="1" smtClean="0">
                                  <a:solidFill>
                                    <a:schemeClr val="accent6">
                                      <a:lumMod val="50000"/>
                                    </a:schemeClr>
                                  </a:solidFill>
                                  <a:latin typeface="Cambria Math" panose="02040503050406030204" pitchFamily="18" charset="0"/>
                                </a:rPr>
                                <m:t>𝐸</m:t>
                              </m:r>
                            </m:e>
                            <m:sub>
                              <m:r>
                                <a:rPr lang="en-US" sz="2700" b="0" i="1" smtClean="0">
                                  <a:solidFill>
                                    <a:schemeClr val="accent6">
                                      <a:lumMod val="50000"/>
                                    </a:schemeClr>
                                  </a:solidFill>
                                  <a:latin typeface="Cambria Math" panose="02040503050406030204" pitchFamily="18" charset="0"/>
                                </a:rPr>
                                <m:t>𝑖</m:t>
                              </m:r>
                            </m:sub>
                          </m:sSub>
                        </m:e>
                      </m:d>
                    </m:oMath>
                  </m:oMathPara>
                </a14:m>
                <a:endParaRPr lang="en-US" sz="2700" dirty="0">
                  <a:solidFill>
                    <a:schemeClr val="accent6">
                      <a:lumMod val="50000"/>
                    </a:schemeClr>
                  </a:solidFill>
                </a:endParaRPr>
              </a:p>
            </p:txBody>
          </p:sp>
        </mc:Choice>
        <mc:Fallback xmlns="">
          <p:sp>
            <p:nvSpPr>
              <p:cNvPr id="4098" name="TextBox 4097">
                <a:extLst>
                  <a:ext uri="{FF2B5EF4-FFF2-40B4-BE49-F238E27FC236}">
                    <a16:creationId xmlns:a16="http://schemas.microsoft.com/office/drawing/2014/main" id="{A5B9CE34-6838-B171-E726-E2073B8967CF}"/>
                  </a:ext>
                </a:extLst>
              </p:cNvPr>
              <p:cNvSpPr txBox="1">
                <a:spLocks noRot="1" noChangeAspect="1" noMove="1" noResize="1" noEditPoints="1" noAdjustHandles="1" noChangeArrowheads="1" noChangeShapeType="1" noTextEdit="1"/>
              </p:cNvSpPr>
              <p:nvPr/>
            </p:nvSpPr>
            <p:spPr>
              <a:xfrm>
                <a:off x="21902389" y="23054660"/>
                <a:ext cx="944949" cy="507831"/>
              </a:xfrm>
              <a:prstGeom prst="rect">
                <a:avLst/>
              </a:prstGeom>
              <a:blipFill>
                <a:blip r:embed="rId21"/>
                <a:stretch>
                  <a:fillRect r="-24516"/>
                </a:stretch>
              </a:blipFill>
            </p:spPr>
            <p:txBody>
              <a:bodyPr/>
              <a:lstStyle/>
              <a:p>
                <a:r>
                  <a:rPr lang="en-US">
                    <a:noFill/>
                  </a:rPr>
                  <a:t> </a:t>
                </a:r>
              </a:p>
            </p:txBody>
          </p:sp>
        </mc:Fallback>
      </mc:AlternateContent>
      <p:sp>
        <p:nvSpPr>
          <p:cNvPr id="4099" name="TextBox 4098">
            <a:extLst>
              <a:ext uri="{FF2B5EF4-FFF2-40B4-BE49-F238E27FC236}">
                <a16:creationId xmlns:a16="http://schemas.microsoft.com/office/drawing/2014/main" id="{CE741115-A1DF-F65D-90DB-9E534449417C}"/>
              </a:ext>
            </a:extLst>
          </p:cNvPr>
          <p:cNvSpPr txBox="1"/>
          <p:nvPr/>
        </p:nvSpPr>
        <p:spPr>
          <a:xfrm>
            <a:off x="15325129" y="26149647"/>
            <a:ext cx="14833648" cy="6646783"/>
          </a:xfrm>
          <a:prstGeom prst="roundRect">
            <a:avLst>
              <a:gd name="adj" fmla="val 8766"/>
            </a:avLst>
          </a:prstGeom>
          <a:solidFill>
            <a:srgbClr val="FBFEFF"/>
          </a:solid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12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SCATTERING CORRECTION</a:t>
            </a:r>
            <a:endParaRPr lang="el-GR" sz="3600" b="1" dirty="0">
              <a:solidFill>
                <a:srgbClr val="002060"/>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l-GR"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a:p>
            <a:pPr algn="ctr"/>
            <a:endParaRPr lang="en-US" sz="3600" b="1" dirty="0">
              <a:solidFill>
                <a:srgbClr val="AE1A16"/>
              </a:solidFill>
              <a:latin typeface="Futura Md BT" panose="020B0602020204020303" pitchFamily="34" charset="0"/>
              <a:ea typeface="Verdana" panose="020B0604030504040204" pitchFamily="34" charset="0"/>
              <a:cs typeface="Arial" panose="020B0604020202020204" pitchFamily="34" charset="0"/>
            </a:endParaRPr>
          </a:p>
        </p:txBody>
      </p:sp>
      <p:sp>
        <p:nvSpPr>
          <p:cNvPr id="4100" name="TextBox 4099">
            <a:extLst>
              <a:ext uri="{FF2B5EF4-FFF2-40B4-BE49-F238E27FC236}">
                <a16:creationId xmlns:a16="http://schemas.microsoft.com/office/drawing/2014/main" id="{75F03C51-3A9D-8363-DBA5-CF6DA39D4CF8}"/>
              </a:ext>
            </a:extLst>
          </p:cNvPr>
          <p:cNvSpPr txBox="1"/>
          <p:nvPr/>
        </p:nvSpPr>
        <p:spPr>
          <a:xfrm>
            <a:off x="15610714" y="27117372"/>
            <a:ext cx="14197342" cy="1338828"/>
          </a:xfrm>
          <a:prstGeom prst="rect">
            <a:avLst/>
          </a:prstGeom>
          <a:noFill/>
        </p:spPr>
        <p:txBody>
          <a:bodyPr wrap="square" rtlCol="0">
            <a:spAutoFit/>
          </a:bodyPr>
          <a:lstStyle/>
          <a:p>
            <a:pPr algn="just"/>
            <a:r>
              <a:rPr lang="en-US" sz="2700" dirty="0">
                <a:latin typeface="Myriad Pro" panose="020B0503030403020204" pitchFamily="34" charset="0"/>
              </a:rPr>
              <a:t>The series of aluminum foil, mylar window and Lanex screen affects the divergence of the electron beam. By simulating their scattering effect, the spectrum can be approximated to the position of the front Lanex. </a:t>
            </a:r>
            <a:endParaRPr lang="el-GR" sz="2700" dirty="0">
              <a:latin typeface="Myriad Pro" panose="020B0503030403020204" pitchFamily="34" charset="0"/>
            </a:endParaRPr>
          </a:p>
        </p:txBody>
      </p:sp>
      <mc:AlternateContent xmlns:mc="http://schemas.openxmlformats.org/markup-compatibility/2006" xmlns:a14="http://schemas.microsoft.com/office/drawing/2010/main">
        <mc:Choice Requires="a14">
          <p:sp>
            <p:nvSpPr>
              <p:cNvPr id="4102" name="TextBox 4101">
                <a:extLst>
                  <a:ext uri="{FF2B5EF4-FFF2-40B4-BE49-F238E27FC236}">
                    <a16:creationId xmlns:a16="http://schemas.microsoft.com/office/drawing/2014/main" id="{E8A6C73B-EE53-EC10-305E-350DC4BAB3AA}"/>
                  </a:ext>
                </a:extLst>
              </p:cNvPr>
              <p:cNvSpPr txBox="1"/>
              <p:nvPr/>
            </p:nvSpPr>
            <p:spPr>
              <a:xfrm>
                <a:off x="11705665" y="36102523"/>
                <a:ext cx="2131828" cy="3940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r>
                            <m:rPr>
                              <m:sty m:val="p"/>
                            </m:rPr>
                            <a:rPr lang="en-US" sz="1800" b="0" i="0" dirty="0" smtClean="0">
                              <a:latin typeface="Cambria Math" panose="02040503050406030204" pitchFamily="18" charset="0"/>
                            </a:rPr>
                            <m:t>E</m:t>
                          </m:r>
                        </m:e>
                        <m:sub>
                          <m:r>
                            <m:rPr>
                              <m:sty m:val="p"/>
                            </m:rPr>
                            <a:rPr lang="en-US" sz="1800" b="0" i="0" dirty="0" smtClean="0">
                              <a:latin typeface="Cambria Math" panose="02040503050406030204" pitchFamily="18" charset="0"/>
                            </a:rPr>
                            <m:t>peak</m:t>
                          </m:r>
                        </m:sub>
                      </m:sSub>
                      <m:r>
                        <a:rPr lang="en-US" sz="1800" b="0" i="1" dirty="0" smtClean="0">
                          <a:latin typeface="Cambria Math" panose="02040503050406030204" pitchFamily="18" charset="0"/>
                        </a:rPr>
                        <m:t>=140 </m:t>
                      </m:r>
                      <m:r>
                        <m:rPr>
                          <m:sty m:val="p"/>
                        </m:rPr>
                        <a:rPr lang="en-US" sz="1800" b="0" i="0" dirty="0" smtClean="0">
                          <a:latin typeface="Cambria Math" panose="02040503050406030204" pitchFamily="18" charset="0"/>
                        </a:rPr>
                        <m:t>MeV</m:t>
                      </m:r>
                    </m:oMath>
                  </m:oMathPara>
                </a14:m>
                <a:endParaRPr lang="en-US" sz="1800" dirty="0"/>
              </a:p>
            </p:txBody>
          </p:sp>
        </mc:Choice>
        <mc:Fallback xmlns="">
          <p:sp>
            <p:nvSpPr>
              <p:cNvPr id="4102" name="TextBox 4101">
                <a:extLst>
                  <a:ext uri="{FF2B5EF4-FFF2-40B4-BE49-F238E27FC236}">
                    <a16:creationId xmlns:a16="http://schemas.microsoft.com/office/drawing/2014/main" id="{E8A6C73B-EE53-EC10-305E-350DC4BAB3AA}"/>
                  </a:ext>
                </a:extLst>
              </p:cNvPr>
              <p:cNvSpPr txBox="1">
                <a:spLocks noRot="1" noChangeAspect="1" noMove="1" noResize="1" noEditPoints="1" noAdjustHandles="1" noChangeArrowheads="1" noChangeShapeType="1" noTextEdit="1"/>
              </p:cNvSpPr>
              <p:nvPr/>
            </p:nvSpPr>
            <p:spPr>
              <a:xfrm>
                <a:off x="11705665" y="36102523"/>
                <a:ext cx="2131828" cy="394019"/>
              </a:xfrm>
              <a:prstGeom prst="rect">
                <a:avLst/>
              </a:prstGeom>
              <a:blipFill>
                <a:blip r:embed="rId22"/>
                <a:stretch>
                  <a:fillRect b="-9231"/>
                </a:stretch>
              </a:blipFill>
            </p:spPr>
            <p:txBody>
              <a:bodyPr/>
              <a:lstStyle/>
              <a:p>
                <a:r>
                  <a:rPr lang="en-US">
                    <a:noFill/>
                  </a:rPr>
                  <a:t> </a:t>
                </a:r>
              </a:p>
            </p:txBody>
          </p:sp>
        </mc:Fallback>
      </mc:AlternateContent>
      <p:sp>
        <p:nvSpPr>
          <p:cNvPr id="4127" name="Rectangle 4126">
            <a:extLst>
              <a:ext uri="{FF2B5EF4-FFF2-40B4-BE49-F238E27FC236}">
                <a16:creationId xmlns:a16="http://schemas.microsoft.com/office/drawing/2014/main" id="{FF6B989E-8528-6B7F-BFF6-3C40575401BD}"/>
              </a:ext>
            </a:extLst>
          </p:cNvPr>
          <p:cNvSpPr/>
          <p:nvPr/>
        </p:nvSpPr>
        <p:spPr>
          <a:xfrm>
            <a:off x="11749261" y="35652543"/>
            <a:ext cx="1891987" cy="30271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4" name="TextBox 4133">
            <a:extLst>
              <a:ext uri="{FF2B5EF4-FFF2-40B4-BE49-F238E27FC236}">
                <a16:creationId xmlns:a16="http://schemas.microsoft.com/office/drawing/2014/main" id="{47B23745-B8FE-2FD7-5C26-DA9594D30CDB}"/>
              </a:ext>
            </a:extLst>
          </p:cNvPr>
          <p:cNvSpPr txBox="1"/>
          <p:nvPr/>
        </p:nvSpPr>
        <p:spPr>
          <a:xfrm>
            <a:off x="17293877" y="28378120"/>
            <a:ext cx="5334795" cy="507831"/>
          </a:xfrm>
          <a:prstGeom prst="rect">
            <a:avLst/>
          </a:prstGeom>
          <a:noFill/>
        </p:spPr>
        <p:txBody>
          <a:bodyPr wrap="square" rtlCol="0">
            <a:spAutoFit/>
          </a:bodyPr>
          <a:lstStyle/>
          <a:p>
            <a:r>
              <a:rPr lang="en-US" sz="2700" u="sng" dirty="0">
                <a:latin typeface="Myriad Pro" panose="020B0503030403020204" pitchFamily="34" charset="0"/>
              </a:rPr>
              <a:t>Fluence reaching the collimator</a:t>
            </a:r>
          </a:p>
        </p:txBody>
      </p:sp>
      <p:sp>
        <p:nvSpPr>
          <p:cNvPr id="4144" name="TextBox 4143">
            <a:extLst>
              <a:ext uri="{FF2B5EF4-FFF2-40B4-BE49-F238E27FC236}">
                <a16:creationId xmlns:a16="http://schemas.microsoft.com/office/drawing/2014/main" id="{73E54A74-885B-9B16-44DA-00A071B08BBC}"/>
              </a:ext>
            </a:extLst>
          </p:cNvPr>
          <p:cNvSpPr txBox="1"/>
          <p:nvPr/>
        </p:nvSpPr>
        <p:spPr>
          <a:xfrm>
            <a:off x="25334231" y="28381742"/>
            <a:ext cx="2497355" cy="507831"/>
          </a:xfrm>
          <a:prstGeom prst="rect">
            <a:avLst/>
          </a:prstGeom>
          <a:noFill/>
        </p:spPr>
        <p:txBody>
          <a:bodyPr wrap="square" rtlCol="0">
            <a:spAutoFit/>
          </a:bodyPr>
          <a:lstStyle/>
          <a:p>
            <a:r>
              <a:rPr lang="en-US" sz="2700" u="sng" dirty="0">
                <a:latin typeface="Myriad Pro" panose="020B0503030403020204" pitchFamily="34" charset="0"/>
              </a:rPr>
              <a:t>Final spectrum</a:t>
            </a:r>
          </a:p>
        </p:txBody>
      </p:sp>
      <mc:AlternateContent xmlns:mc="http://schemas.openxmlformats.org/markup-compatibility/2006" xmlns:a14="http://schemas.microsoft.com/office/drawing/2010/main">
        <mc:Choice Requires="a14">
          <p:sp>
            <p:nvSpPr>
              <p:cNvPr id="4145" name="TextBox 4144">
                <a:extLst>
                  <a:ext uri="{FF2B5EF4-FFF2-40B4-BE49-F238E27FC236}">
                    <a16:creationId xmlns:a16="http://schemas.microsoft.com/office/drawing/2014/main" id="{4877EE08-591B-F941-B69E-8F29EA310C8F}"/>
                  </a:ext>
                </a:extLst>
              </p:cNvPr>
              <p:cNvSpPr txBox="1"/>
              <p:nvPr/>
            </p:nvSpPr>
            <p:spPr>
              <a:xfrm>
                <a:off x="15277350" y="32956166"/>
                <a:ext cx="14833648" cy="4210705"/>
              </a:xfrm>
              <a:prstGeom prst="roundRect">
                <a:avLst>
                  <a:gd name="adj" fmla="val 8766"/>
                </a:avLst>
              </a:prstGeom>
              <a:solidFill>
                <a:srgbClr val="E4F7FF"/>
              </a:solid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12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CONCLUSIONS</a:t>
                </a:r>
              </a:p>
              <a:p>
                <a:pPr marL="571500" indent="-571500" algn="just">
                  <a:spcAft>
                    <a:spcPts val="1200"/>
                  </a:spcAft>
                  <a:buFont typeface="Arial" panose="020B0604020202020204" pitchFamily="34" charset="0"/>
                  <a:buChar char="•"/>
                </a:pPr>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Pointing instability and scattering effects resulting from intervening materials in the electron beam path can cause significant energy miscalculations in magnetic spectrometers. </a:t>
                </a:r>
              </a:p>
              <a:p>
                <a:pPr marL="571500" indent="-571500" algn="just">
                  <a:spcAft>
                    <a:spcPts val="1200"/>
                  </a:spcAft>
                  <a:buFont typeface="Arial" panose="020B0604020202020204" pitchFamily="34" charset="0"/>
                  <a:buChar char="•"/>
                </a:pPr>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The previously published ‘two-screen spectrometer’ has been updated to correct the energy for pointing using a collimator and a slice-by-slice technique which accounts for all the involved angles.  Additionally, scattering effects have been considered caused mainly by the front screen.</a:t>
                </a:r>
              </a:p>
              <a:p>
                <a:pPr marL="571500" indent="-571500" algn="just">
                  <a:spcAft>
                    <a:spcPts val="1200"/>
                  </a:spcAft>
                  <a:buFont typeface="Arial" panose="020B0604020202020204" pitchFamily="34" charset="0"/>
                  <a:buChar char="•"/>
                </a:pPr>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For a beam divergence of </a:t>
                </a:r>
                <a14:m>
                  <m:oMath xmlns:m="http://schemas.openxmlformats.org/officeDocument/2006/math">
                    <m:sSub>
                      <m:sSubPr>
                        <m:ctrlP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ctrlPr>
                      </m:sSubPr>
                      <m:e>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𝜎</m:t>
                        </m:r>
                      </m:e>
                      <m:sub>
                        <m:r>
                          <a:rPr lang="el-GR"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𝜃</m:t>
                        </m:r>
                      </m:sub>
                    </m:sSub>
                    <m:r>
                      <a:rPr lang="el-GR" sz="2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 </m:t>
                    </m:r>
                    <m:r>
                      <a:rPr lang="en-US" sz="2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𝑚𝑟𝑎𝑑</m:t>
                    </m:r>
                  </m:oMath>
                </a14:m>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 the energy resolution has been improved in the VHEE range by </a:t>
                </a:r>
                <a14:m>
                  <m:oMath xmlns:m="http://schemas.openxmlformats.org/officeDocument/2006/math">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~5</m:t>
                    </m:r>
                  </m:oMath>
                </a14:m>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 - </a:t>
                </a:r>
                <a14:m>
                  <m:oMath xmlns:m="http://schemas.openxmlformats.org/officeDocument/2006/math">
                    <m:r>
                      <a:rPr lang="en-US" sz="2700" b="0" i="1" smtClean="0">
                        <a:solidFill>
                          <a:schemeClr val="tx1"/>
                        </a:solidFill>
                        <a:latin typeface="Cambria Math" panose="02040503050406030204" pitchFamily="18" charset="0"/>
                        <a:ea typeface="Verdana" panose="020B0604030504040204" pitchFamily="34" charset="0"/>
                        <a:cs typeface="Arial" panose="020B0604020202020204" pitchFamily="34" charset="0"/>
                      </a:rPr>
                      <m:t>25%</m:t>
                    </m:r>
                  </m:oMath>
                </a14:m>
                <a:r>
                  <a:rPr lang="en-US" sz="2700" dirty="0">
                    <a:solidFill>
                      <a:schemeClr val="tx1"/>
                    </a:solidFill>
                    <a:latin typeface="Myriad Pro" panose="020B0503030403020204" pitchFamily="34" charset="0"/>
                    <a:ea typeface="Verdana" panose="020B0604030504040204" pitchFamily="34" charset="0"/>
                    <a:cs typeface="Arial" panose="020B0604020202020204" pitchFamily="34" charset="0"/>
                  </a:rPr>
                  <a:t> depending on energy and spectrometer geometry.</a:t>
                </a:r>
              </a:p>
            </p:txBody>
          </p:sp>
        </mc:Choice>
        <mc:Fallback xmlns="">
          <p:sp>
            <p:nvSpPr>
              <p:cNvPr id="4145" name="TextBox 4144">
                <a:extLst>
                  <a:ext uri="{FF2B5EF4-FFF2-40B4-BE49-F238E27FC236}">
                    <a16:creationId xmlns:a16="http://schemas.microsoft.com/office/drawing/2014/main" id="{4877EE08-591B-F941-B69E-8F29EA310C8F}"/>
                  </a:ext>
                </a:extLst>
              </p:cNvPr>
              <p:cNvSpPr txBox="1">
                <a:spLocks noRot="1" noChangeAspect="1" noMove="1" noResize="1" noEditPoints="1" noAdjustHandles="1" noChangeArrowheads="1" noChangeShapeType="1" noTextEdit="1"/>
              </p:cNvSpPr>
              <p:nvPr/>
            </p:nvSpPr>
            <p:spPr>
              <a:xfrm>
                <a:off x="15277350" y="32956166"/>
                <a:ext cx="14833648" cy="4210705"/>
              </a:xfrm>
              <a:prstGeom prst="roundRect">
                <a:avLst>
                  <a:gd name="adj" fmla="val 8766"/>
                </a:avLst>
              </a:prstGeom>
              <a:blipFill>
                <a:blip r:embed="rId23"/>
                <a:stretch>
                  <a:fillRect b="-143"/>
                </a:stretch>
              </a:blip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txBody>
              <a:bodyPr/>
              <a:lstStyle/>
              <a:p>
                <a:r>
                  <a:rPr lang="en-US">
                    <a:noFill/>
                  </a:rPr>
                  <a:t> </a:t>
                </a:r>
              </a:p>
            </p:txBody>
          </p:sp>
        </mc:Fallback>
      </mc:AlternateContent>
      <p:sp>
        <p:nvSpPr>
          <p:cNvPr id="4146" name="TextBox 4145">
            <a:extLst>
              <a:ext uri="{FF2B5EF4-FFF2-40B4-BE49-F238E27FC236}">
                <a16:creationId xmlns:a16="http://schemas.microsoft.com/office/drawing/2014/main" id="{A53D66C4-2F40-3D2B-11F4-1642C562571A}"/>
              </a:ext>
            </a:extLst>
          </p:cNvPr>
          <p:cNvSpPr txBox="1"/>
          <p:nvPr/>
        </p:nvSpPr>
        <p:spPr>
          <a:xfrm>
            <a:off x="15315376" y="37319529"/>
            <a:ext cx="14833648" cy="2661940"/>
          </a:xfrm>
          <a:prstGeom prst="roundRect">
            <a:avLst>
              <a:gd name="adj" fmla="val 8766"/>
            </a:avLst>
          </a:prstGeom>
          <a:solidFill>
            <a:srgbClr val="EFEFFB"/>
          </a:solidFill>
          <a:ln w="50800" cap="rnd" cmpd="sng" algn="ctr">
            <a:gradFill>
              <a:gsLst>
                <a:gs pos="100000">
                  <a:srgbClr val="E5F8FF"/>
                </a:gs>
                <a:gs pos="0">
                  <a:srgbClr val="003296"/>
                </a:gs>
              </a:gsLst>
              <a:lin ang="5400000" scaled="1"/>
            </a:gradFill>
            <a:prstDash val="solid"/>
            <a:round/>
            <a:headEnd type="none" w="med" len="med"/>
            <a:tailEnd type="none" w="med" len="med"/>
            <a:extLst>
              <a:ext uri="{C807C97D-BFC1-408E-A445-0C87EB9F89A2}">
                <ask:lineSketchStyleProps xmlns:ask="http://schemas.microsoft.com/office/drawing/2018/sketchyshapes" sd="981765707">
                  <a:custGeom>
                    <a:avLst/>
                    <a:gdLst>
                      <a:gd name="connsiteX0" fmla="*/ 0 w 25704800"/>
                      <a:gd name="connsiteY0" fmla="*/ 0 h 3065407"/>
                      <a:gd name="connsiteX1" fmla="*/ 25704800 w 25704800"/>
                      <a:gd name="connsiteY1" fmla="*/ 0 h 3065407"/>
                      <a:gd name="connsiteX2" fmla="*/ 25704800 w 25704800"/>
                      <a:gd name="connsiteY2" fmla="*/ 3065407 h 3065407"/>
                      <a:gd name="connsiteX3" fmla="*/ 0 w 25704800"/>
                      <a:gd name="connsiteY3" fmla="*/ 3065407 h 3065407"/>
                      <a:gd name="connsiteX4" fmla="*/ 0 w 25704800"/>
                      <a:gd name="connsiteY4" fmla="*/ 0 h 306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800" h="3065407" fill="none" extrusionOk="0">
                        <a:moveTo>
                          <a:pt x="0" y="0"/>
                        </a:moveTo>
                        <a:cubicBezTo>
                          <a:pt x="11824736" y="-33775"/>
                          <a:pt x="15125299" y="138873"/>
                          <a:pt x="25704800" y="0"/>
                        </a:cubicBezTo>
                        <a:cubicBezTo>
                          <a:pt x="25631029" y="1034311"/>
                          <a:pt x="25548917" y="2420060"/>
                          <a:pt x="25704800" y="3065407"/>
                        </a:cubicBezTo>
                        <a:cubicBezTo>
                          <a:pt x="19775684" y="2928077"/>
                          <a:pt x="9778699" y="2927551"/>
                          <a:pt x="0" y="3065407"/>
                        </a:cubicBezTo>
                        <a:cubicBezTo>
                          <a:pt x="152408" y="1886640"/>
                          <a:pt x="73868" y="1300037"/>
                          <a:pt x="0" y="0"/>
                        </a:cubicBezTo>
                        <a:close/>
                      </a:path>
                      <a:path w="25704800" h="3065407" stroke="0" extrusionOk="0">
                        <a:moveTo>
                          <a:pt x="0" y="0"/>
                        </a:moveTo>
                        <a:cubicBezTo>
                          <a:pt x="9124984" y="-101487"/>
                          <a:pt x="15405411" y="-162162"/>
                          <a:pt x="25704800" y="0"/>
                        </a:cubicBezTo>
                        <a:cubicBezTo>
                          <a:pt x="25765513" y="918179"/>
                          <a:pt x="25643728" y="1859226"/>
                          <a:pt x="25704800" y="3065407"/>
                        </a:cubicBezTo>
                        <a:cubicBezTo>
                          <a:pt x="13055780" y="3115472"/>
                          <a:pt x="9684992" y="2906958"/>
                          <a:pt x="0" y="3065407"/>
                        </a:cubicBezTo>
                        <a:cubicBezTo>
                          <a:pt x="-24452" y="1547242"/>
                          <a:pt x="-67663" y="1061859"/>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spcAft>
                <a:spcPts val="600"/>
              </a:spcAft>
            </a:pPr>
            <a:r>
              <a:rPr lang="en-US" sz="3600" b="1" dirty="0">
                <a:solidFill>
                  <a:srgbClr val="002060"/>
                </a:solidFill>
                <a:latin typeface="Futura Md BT" panose="020B0602020204020303" pitchFamily="34" charset="0"/>
                <a:ea typeface="Verdana" panose="020B0604030504040204" pitchFamily="34" charset="0"/>
                <a:cs typeface="Arial" panose="020B0604020202020204" pitchFamily="34" charset="0"/>
              </a:rPr>
              <a:t>REFERENCES</a:t>
            </a:r>
          </a:p>
          <a:p>
            <a:pPr marL="457200" indent="-457200">
              <a:spcAft>
                <a:spcPts val="600"/>
              </a:spcAft>
              <a:buFont typeface="Arial" panose="020B0604020202020204" pitchFamily="34" charset="0"/>
              <a:buChar char="•"/>
            </a:pP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Cha, H. J. </a:t>
            </a:r>
            <a:r>
              <a:rPr lang="en-US" sz="2700" i="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et al.</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Absolute energy calibration for relativistic electron beams with pointing instability from a laser-plasma accelerator. </a:t>
            </a:r>
            <a:r>
              <a:rPr lang="en-US" sz="2700" i="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Rev. Sci. Instrum.</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a:t>
            </a:r>
            <a:r>
              <a:rPr lang="en-US" sz="2700" b="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83</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063301 (2012).</a:t>
            </a:r>
          </a:p>
          <a:p>
            <a:pPr marL="457200" indent="-457200">
              <a:spcAft>
                <a:spcPts val="600"/>
              </a:spcAft>
              <a:buFont typeface="Arial" panose="020B0604020202020204" pitchFamily="34" charset="0"/>
              <a:buChar char="•"/>
            </a:pP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Battistoni, G. &amp; others. Overview of the FLUKA code. </a:t>
            </a:r>
            <a:r>
              <a:rPr lang="en-US" sz="2700" i="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Ann. Nucl Energy</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a:t>
            </a:r>
            <a:r>
              <a:rPr lang="en-US" sz="2700" b="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82</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10–18 (2015).</a:t>
            </a:r>
          </a:p>
          <a:p>
            <a:pPr marL="457200" indent="-457200">
              <a:spcAft>
                <a:spcPts val="600"/>
              </a:spcAft>
              <a:buFont typeface="Arial" panose="020B0604020202020204" pitchFamily="34" charset="0"/>
              <a:buChar char="•"/>
            </a:pP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Ahdida, C. </a:t>
            </a:r>
            <a:r>
              <a:rPr lang="en-US" sz="2700" i="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et al.</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New Capabilities of the FLUKA Multi-Purpose Code. </a:t>
            </a:r>
            <a:r>
              <a:rPr lang="en-US" sz="2700" i="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Front. Phys.</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a:t>
            </a:r>
            <a:r>
              <a:rPr lang="en-US" sz="2700" b="1"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9</a:t>
            </a:r>
            <a:r>
              <a:rPr lang="en-US" sz="2700" kern="100" dirty="0">
                <a:solidFill>
                  <a:schemeClr val="tx1"/>
                </a:solidFill>
                <a:effectLst/>
                <a:latin typeface="Myriad Pro" panose="020B0503030403020204" pitchFamily="34" charset="0"/>
                <a:ea typeface="Aptos" panose="020B0004020202020204" pitchFamily="34" charset="0"/>
                <a:cs typeface="Times New Roman" panose="02020603050405020304" pitchFamily="18" charset="0"/>
              </a:rPr>
              <a:t>, 788253 (2022).</a:t>
            </a:r>
          </a:p>
        </p:txBody>
      </p:sp>
      <p:pic>
        <p:nvPicPr>
          <p:cNvPr id="17" name="Picture 16" descr="A diagram of a laser beam&#10;&#10;AI-generated content may be incorrect.">
            <a:extLst>
              <a:ext uri="{FF2B5EF4-FFF2-40B4-BE49-F238E27FC236}">
                <a16:creationId xmlns:a16="http://schemas.microsoft.com/office/drawing/2014/main" id="{2D6EEFF5-1D39-C560-818A-1445BBB215B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58493" y="16911735"/>
            <a:ext cx="14323846" cy="4142743"/>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668DC9E-44FA-027F-235A-68E53588CEEB}"/>
                  </a:ext>
                </a:extLst>
              </p:cNvPr>
              <p:cNvSpPr txBox="1"/>
              <p:nvPr/>
            </p:nvSpPr>
            <p:spPr>
              <a:xfrm>
                <a:off x="13433890" y="18491846"/>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393E3F"/>
                          </a:solidFill>
                          <a:latin typeface="Cambria Math" panose="02040503050406030204" pitchFamily="18" charset="0"/>
                        </a:rPr>
                        <m:t>𝒙</m:t>
                      </m:r>
                      <m:d>
                        <m:dPr>
                          <m:ctrlPr>
                            <a:rPr lang="en-US" sz="2000" b="1" i="1" smtClean="0">
                              <a:solidFill>
                                <a:srgbClr val="393E3F"/>
                              </a:solidFill>
                              <a:latin typeface="Cambria Math" panose="02040503050406030204" pitchFamily="18" charset="0"/>
                            </a:rPr>
                          </m:ctrlPr>
                        </m:dPr>
                        <m:e>
                          <m:r>
                            <a:rPr lang="en-US" sz="2000" b="1" i="1" smtClean="0">
                              <a:solidFill>
                                <a:srgbClr val="393E3F"/>
                              </a:solidFill>
                              <a:latin typeface="Cambria Math" panose="02040503050406030204" pitchFamily="18" charset="0"/>
                            </a:rPr>
                            <m:t>𝟎</m:t>
                          </m:r>
                          <m:r>
                            <a:rPr lang="en-US" sz="2000" b="1" i="1" smtClean="0">
                              <a:solidFill>
                                <a:srgbClr val="393E3F"/>
                              </a:solidFill>
                              <a:latin typeface="Cambria Math" panose="02040503050406030204" pitchFamily="18" charset="0"/>
                            </a:rPr>
                            <m:t>,</m:t>
                          </m:r>
                          <m:sSup>
                            <m:sSupPr>
                              <m:ctrlPr>
                                <a:rPr lang="el-GR" sz="2000" b="1" i="1" smtClean="0">
                                  <a:solidFill>
                                    <a:srgbClr val="393E3F"/>
                                  </a:solidFill>
                                  <a:latin typeface="Cambria Math" panose="02040503050406030204" pitchFamily="18" charset="0"/>
                                </a:rPr>
                              </m:ctrlPr>
                            </m:sSupPr>
                            <m:e>
                              <m:r>
                                <a:rPr lang="el-GR" sz="2000" b="1" i="1" smtClean="0">
                                  <a:solidFill>
                                    <a:srgbClr val="393E3F"/>
                                  </a:solidFill>
                                  <a:latin typeface="Cambria Math" panose="02040503050406030204" pitchFamily="18" charset="0"/>
                                </a:rPr>
                                <m:t>𝝆</m:t>
                              </m:r>
                            </m:e>
                            <m:sup>
                              <m:r>
                                <a:rPr lang="el-GR" sz="2000" b="1" i="1" smtClean="0">
                                  <a:solidFill>
                                    <a:srgbClr val="393E3F"/>
                                  </a:solidFill>
                                  <a:latin typeface="Cambria Math" panose="02040503050406030204" pitchFamily="18" charset="0"/>
                                </a:rPr>
                                <m:t>′</m:t>
                              </m:r>
                            </m:sup>
                          </m:sSup>
                        </m:e>
                      </m:d>
                    </m:oMath>
                  </m:oMathPara>
                </a14:m>
                <a:endParaRPr lang="en-US" sz="2000" b="1" dirty="0">
                  <a:solidFill>
                    <a:srgbClr val="393E3F"/>
                  </a:solidFill>
                </a:endParaRPr>
              </a:p>
            </p:txBody>
          </p:sp>
        </mc:Choice>
        <mc:Fallback xmlns="">
          <p:sp>
            <p:nvSpPr>
              <p:cNvPr id="45" name="TextBox 44">
                <a:extLst>
                  <a:ext uri="{FF2B5EF4-FFF2-40B4-BE49-F238E27FC236}">
                    <a16:creationId xmlns:a16="http://schemas.microsoft.com/office/drawing/2014/main" id="{8668DC9E-44FA-027F-235A-68E53588CEEB}"/>
                  </a:ext>
                </a:extLst>
              </p:cNvPr>
              <p:cNvSpPr txBox="1">
                <a:spLocks noRot="1" noChangeAspect="1" noMove="1" noResize="1" noEditPoints="1" noAdjustHandles="1" noChangeArrowheads="1" noChangeShapeType="1" noTextEdit="1"/>
              </p:cNvSpPr>
              <p:nvPr/>
            </p:nvSpPr>
            <p:spPr>
              <a:xfrm>
                <a:off x="13433890" y="18491846"/>
                <a:ext cx="504056" cy="400110"/>
              </a:xfrm>
              <a:prstGeom prst="rect">
                <a:avLst/>
              </a:prstGeom>
              <a:blipFill>
                <a:blip r:embed="rId25"/>
                <a:stretch>
                  <a:fillRect r="-82927"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79285FB-2AB3-9182-13BD-AF774140C2C8}"/>
                  </a:ext>
                </a:extLst>
              </p:cNvPr>
              <p:cNvSpPr txBox="1"/>
              <p:nvPr/>
            </p:nvSpPr>
            <p:spPr>
              <a:xfrm>
                <a:off x="13584905" y="18814700"/>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AE1A16"/>
                          </a:solidFill>
                          <a:latin typeface="Cambria Math" panose="02040503050406030204" pitchFamily="18" charset="0"/>
                        </a:rPr>
                        <m:t>𝒙</m:t>
                      </m:r>
                      <m:d>
                        <m:dPr>
                          <m:ctrlPr>
                            <a:rPr lang="en-US" sz="2000" b="1" i="1" smtClean="0">
                              <a:solidFill>
                                <a:srgbClr val="AE1A16"/>
                              </a:solidFill>
                              <a:latin typeface="Cambria Math" panose="02040503050406030204" pitchFamily="18" charset="0"/>
                            </a:rPr>
                          </m:ctrlPr>
                        </m:dPr>
                        <m:e>
                          <m:r>
                            <a:rPr lang="el-GR" sz="2000" b="1" i="1" smtClean="0">
                              <a:solidFill>
                                <a:srgbClr val="AE1A16"/>
                              </a:solidFill>
                              <a:latin typeface="Cambria Math" panose="02040503050406030204" pitchFamily="18" charset="0"/>
                            </a:rPr>
                            <m:t>𝜽</m:t>
                          </m:r>
                          <m:r>
                            <a:rPr lang="en-US" sz="2000" b="1" i="1" smtClean="0">
                              <a:solidFill>
                                <a:srgbClr val="AE1A16"/>
                              </a:solidFill>
                              <a:latin typeface="Cambria Math" panose="02040503050406030204" pitchFamily="18" charset="0"/>
                            </a:rPr>
                            <m:t>,</m:t>
                          </m:r>
                          <m:r>
                            <a:rPr lang="el-GR" sz="2000" b="1" i="1" smtClean="0">
                              <a:solidFill>
                                <a:srgbClr val="AE1A16"/>
                              </a:solidFill>
                              <a:latin typeface="Cambria Math" panose="02040503050406030204" pitchFamily="18" charset="0"/>
                            </a:rPr>
                            <m:t>𝝆</m:t>
                          </m:r>
                        </m:e>
                      </m:d>
                    </m:oMath>
                  </m:oMathPara>
                </a14:m>
                <a:endParaRPr lang="en-US" sz="2000" b="1" dirty="0">
                  <a:solidFill>
                    <a:srgbClr val="AE1A16"/>
                  </a:solidFill>
                </a:endParaRPr>
              </a:p>
            </p:txBody>
          </p:sp>
        </mc:Choice>
        <mc:Fallback xmlns="">
          <p:sp>
            <p:nvSpPr>
              <p:cNvPr id="49" name="TextBox 48">
                <a:extLst>
                  <a:ext uri="{FF2B5EF4-FFF2-40B4-BE49-F238E27FC236}">
                    <a16:creationId xmlns:a16="http://schemas.microsoft.com/office/drawing/2014/main" id="{F79285FB-2AB3-9182-13BD-AF774140C2C8}"/>
                  </a:ext>
                </a:extLst>
              </p:cNvPr>
              <p:cNvSpPr txBox="1">
                <a:spLocks noRot="1" noChangeAspect="1" noMove="1" noResize="1" noEditPoints="1" noAdjustHandles="1" noChangeArrowheads="1" noChangeShapeType="1" noTextEdit="1"/>
              </p:cNvSpPr>
              <p:nvPr/>
            </p:nvSpPr>
            <p:spPr>
              <a:xfrm>
                <a:off x="13584905" y="18814700"/>
                <a:ext cx="504056" cy="400110"/>
              </a:xfrm>
              <a:prstGeom prst="rect">
                <a:avLst/>
              </a:prstGeom>
              <a:blipFill>
                <a:blip r:embed="rId26"/>
                <a:stretch>
                  <a:fillRect r="-68675" b="-10606"/>
                </a:stretch>
              </a:blipFill>
            </p:spPr>
            <p:txBody>
              <a:bodyPr/>
              <a:lstStyle/>
              <a:p>
                <a:r>
                  <a:rPr lang="en-US">
                    <a:noFill/>
                  </a:rPr>
                  <a:t> </a:t>
                </a:r>
              </a:p>
            </p:txBody>
          </p:sp>
        </mc:Fallback>
      </mc:AlternateContent>
      <p:pic>
        <p:nvPicPr>
          <p:cNvPr id="52" name="Picture 51" descr="A red circle with a black background&#10;&#10;AI-generated content may be incorrect.">
            <a:extLst>
              <a:ext uri="{FF2B5EF4-FFF2-40B4-BE49-F238E27FC236}">
                <a16:creationId xmlns:a16="http://schemas.microsoft.com/office/drawing/2014/main" id="{F48AAF8A-CF61-A73F-6D71-954AC6F1EEB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5746334" y="17501712"/>
            <a:ext cx="4840097" cy="3446555"/>
          </a:xfrm>
          <a:prstGeom prst="rect">
            <a:avLst/>
          </a:prstGeom>
        </p:spPr>
      </p:pic>
      <p:cxnSp>
        <p:nvCxnSpPr>
          <p:cNvPr id="43" name="Straight Arrow Connector 42">
            <a:extLst>
              <a:ext uri="{FF2B5EF4-FFF2-40B4-BE49-F238E27FC236}">
                <a16:creationId xmlns:a16="http://schemas.microsoft.com/office/drawing/2014/main" id="{AE64705C-C83E-3940-B694-1C8C59EC4F04}"/>
              </a:ext>
            </a:extLst>
          </p:cNvPr>
          <p:cNvCxnSpPr>
            <a:cxnSpLocks/>
          </p:cNvCxnSpPr>
          <p:nvPr/>
        </p:nvCxnSpPr>
        <p:spPr>
          <a:xfrm>
            <a:off x="13484971" y="18804831"/>
            <a:ext cx="0" cy="595573"/>
          </a:xfrm>
          <a:prstGeom prst="straightConnector1">
            <a:avLst/>
          </a:prstGeom>
          <a:ln w="28575">
            <a:solidFill>
              <a:srgbClr val="393E3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967C6D-D75A-2382-0E06-FA1BB0520B04}"/>
              </a:ext>
            </a:extLst>
          </p:cNvPr>
          <p:cNvCxnSpPr>
            <a:cxnSpLocks/>
          </p:cNvCxnSpPr>
          <p:nvPr/>
        </p:nvCxnSpPr>
        <p:spPr>
          <a:xfrm>
            <a:off x="13641248" y="19115081"/>
            <a:ext cx="0" cy="290832"/>
          </a:xfrm>
          <a:prstGeom prst="straightConnector1">
            <a:avLst/>
          </a:prstGeom>
          <a:ln w="28575">
            <a:solidFill>
              <a:srgbClr val="AE1A1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05" name="TextBox 4104">
                <a:extLst>
                  <a:ext uri="{FF2B5EF4-FFF2-40B4-BE49-F238E27FC236}">
                    <a16:creationId xmlns:a16="http://schemas.microsoft.com/office/drawing/2014/main" id="{B59378E8-782D-60FA-E65C-AF7F3AD7CA2E}"/>
                  </a:ext>
                </a:extLst>
              </p:cNvPr>
              <p:cNvSpPr txBox="1"/>
              <p:nvPr/>
            </p:nvSpPr>
            <p:spPr>
              <a:xfrm>
                <a:off x="18401793" y="17545845"/>
                <a:ext cx="2486669" cy="477054"/>
              </a:xfrm>
              <a:prstGeom prst="rect">
                <a:avLst/>
              </a:prstGeom>
              <a:noFill/>
            </p:spPr>
            <p:txBody>
              <a:bodyPr wrap="square" rtlCol="0">
                <a:spAutoFit/>
              </a:bodyPr>
              <a:lstStyle/>
              <a:p>
                <a14:m>
                  <m:oMath xmlns:m="http://schemas.openxmlformats.org/officeDocument/2006/math">
                    <m:r>
                      <a:rPr lang="el-GR" sz="2500" b="1" i="1" smtClean="0">
                        <a:solidFill>
                          <a:srgbClr val="FF0000"/>
                        </a:solidFill>
                        <a:latin typeface="Cambria Math" panose="02040503050406030204" pitchFamily="18" charset="0"/>
                      </a:rPr>
                      <m:t>𝜽</m:t>
                    </m:r>
                    <m:r>
                      <a:rPr lang="el-GR" sz="2500" b="1" i="1" smtClean="0">
                        <a:solidFill>
                          <a:srgbClr val="FF0000"/>
                        </a:solidFill>
                        <a:latin typeface="Cambria Math" panose="02040503050406030204" pitchFamily="18" charset="0"/>
                      </a:rPr>
                      <m:t>=</m:t>
                    </m:r>
                    <m:r>
                      <a:rPr lang="en-US" sz="2500" b="1" i="1" smtClean="0">
                        <a:solidFill>
                          <a:srgbClr val="FF0000"/>
                        </a:solidFill>
                        <a:latin typeface="Cambria Math" panose="02040503050406030204" pitchFamily="18" charset="0"/>
                      </a:rPr>
                      <m:t>𝟒</m:t>
                    </m:r>
                    <m:r>
                      <a:rPr lang="el-GR" sz="2500" b="1" i="1" smtClean="0">
                        <a:solidFill>
                          <a:srgbClr val="FF0000"/>
                        </a:solidFill>
                        <a:latin typeface="Cambria Math" panose="02040503050406030204" pitchFamily="18" charset="0"/>
                      </a:rPr>
                      <m:t> </m:t>
                    </m:r>
                    <m:r>
                      <a:rPr lang="en-US" sz="2500" b="1" i="0" smtClean="0">
                        <a:solidFill>
                          <a:srgbClr val="FF0000"/>
                        </a:solidFill>
                        <a:latin typeface="Cambria Math" panose="02040503050406030204" pitchFamily="18" charset="0"/>
                      </a:rPr>
                      <m:t>𝐦𝐫𝐚𝐝</m:t>
                    </m:r>
                  </m:oMath>
                </a14:m>
                <a:r>
                  <a:rPr lang="en-US" sz="2500" b="1" dirty="0">
                    <a:solidFill>
                      <a:srgbClr val="FF0000"/>
                    </a:solidFill>
                  </a:rPr>
                  <a:t> </a:t>
                </a:r>
              </a:p>
            </p:txBody>
          </p:sp>
        </mc:Choice>
        <mc:Fallback xmlns="">
          <p:sp>
            <p:nvSpPr>
              <p:cNvPr id="4105" name="TextBox 4104">
                <a:extLst>
                  <a:ext uri="{FF2B5EF4-FFF2-40B4-BE49-F238E27FC236}">
                    <a16:creationId xmlns:a16="http://schemas.microsoft.com/office/drawing/2014/main" id="{B59378E8-782D-60FA-E65C-AF7F3AD7CA2E}"/>
                  </a:ext>
                </a:extLst>
              </p:cNvPr>
              <p:cNvSpPr txBox="1">
                <a:spLocks noRot="1" noChangeAspect="1" noMove="1" noResize="1" noEditPoints="1" noAdjustHandles="1" noChangeArrowheads="1" noChangeShapeType="1" noTextEdit="1"/>
              </p:cNvSpPr>
              <p:nvPr/>
            </p:nvSpPr>
            <p:spPr>
              <a:xfrm>
                <a:off x="18401793" y="17545845"/>
                <a:ext cx="2486669" cy="477054"/>
              </a:xfrm>
              <a:prstGeom prst="rect">
                <a:avLst/>
              </a:prstGeom>
              <a:blipFill>
                <a:blip r:embed="rId28"/>
                <a:stretch>
                  <a:fillRect/>
                </a:stretch>
              </a:blipFill>
            </p:spPr>
            <p:txBody>
              <a:bodyPr/>
              <a:lstStyle/>
              <a:p>
                <a:r>
                  <a:rPr lang="en-US">
                    <a:noFill/>
                  </a:rPr>
                  <a:t> </a:t>
                </a:r>
              </a:p>
            </p:txBody>
          </p:sp>
        </mc:Fallback>
      </mc:AlternateContent>
      <p:sp>
        <p:nvSpPr>
          <p:cNvPr id="4106" name="Oval 4105">
            <a:extLst>
              <a:ext uri="{FF2B5EF4-FFF2-40B4-BE49-F238E27FC236}">
                <a16:creationId xmlns:a16="http://schemas.microsoft.com/office/drawing/2014/main" id="{B54D2582-F18D-B05A-F984-D8C3131D39DC}"/>
              </a:ext>
            </a:extLst>
          </p:cNvPr>
          <p:cNvSpPr/>
          <p:nvPr/>
        </p:nvSpPr>
        <p:spPr>
          <a:xfrm>
            <a:off x="17823850" y="18265832"/>
            <a:ext cx="108119" cy="11086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09" name="TextBox 4108">
                <a:extLst>
                  <a:ext uri="{FF2B5EF4-FFF2-40B4-BE49-F238E27FC236}">
                    <a16:creationId xmlns:a16="http://schemas.microsoft.com/office/drawing/2014/main" id="{761A873F-8C6D-91CB-DDA7-0EF5035C81F6}"/>
                  </a:ext>
                </a:extLst>
              </p:cNvPr>
              <p:cNvSpPr txBox="1"/>
              <p:nvPr/>
            </p:nvSpPr>
            <p:spPr>
              <a:xfrm>
                <a:off x="18251508" y="18550172"/>
                <a:ext cx="1156336"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500" b="1" i="1" smtClean="0">
                          <a:solidFill>
                            <a:srgbClr val="0000FF"/>
                          </a:solidFill>
                          <a:latin typeface="Cambria Math" panose="02040503050406030204" pitchFamily="18" charset="0"/>
                        </a:rPr>
                        <m:t>𝜽</m:t>
                      </m:r>
                      <m:r>
                        <a:rPr lang="el-GR" sz="2500" b="1" i="1" smtClean="0">
                          <a:solidFill>
                            <a:srgbClr val="0000FF"/>
                          </a:solidFill>
                          <a:latin typeface="Cambria Math" panose="02040503050406030204" pitchFamily="18" charset="0"/>
                        </a:rPr>
                        <m:t>=</m:t>
                      </m:r>
                      <m:r>
                        <a:rPr lang="el-GR" sz="2500" b="1" i="1" smtClean="0">
                          <a:solidFill>
                            <a:srgbClr val="0000FF"/>
                          </a:solidFill>
                          <a:latin typeface="Cambria Math" panose="02040503050406030204" pitchFamily="18" charset="0"/>
                        </a:rPr>
                        <m:t>𝟎</m:t>
                      </m:r>
                    </m:oMath>
                  </m:oMathPara>
                </a14:m>
                <a:endParaRPr lang="en-US" sz="2500" b="1" dirty="0">
                  <a:solidFill>
                    <a:srgbClr val="0000FF"/>
                  </a:solidFill>
                </a:endParaRPr>
              </a:p>
            </p:txBody>
          </p:sp>
        </mc:Choice>
        <mc:Fallback xmlns="">
          <p:sp>
            <p:nvSpPr>
              <p:cNvPr id="4109" name="TextBox 4108">
                <a:extLst>
                  <a:ext uri="{FF2B5EF4-FFF2-40B4-BE49-F238E27FC236}">
                    <a16:creationId xmlns:a16="http://schemas.microsoft.com/office/drawing/2014/main" id="{761A873F-8C6D-91CB-DDA7-0EF5035C81F6}"/>
                  </a:ext>
                </a:extLst>
              </p:cNvPr>
              <p:cNvSpPr txBox="1">
                <a:spLocks noRot="1" noChangeAspect="1" noMove="1" noResize="1" noEditPoints="1" noAdjustHandles="1" noChangeArrowheads="1" noChangeShapeType="1" noTextEdit="1"/>
              </p:cNvSpPr>
              <p:nvPr/>
            </p:nvSpPr>
            <p:spPr>
              <a:xfrm>
                <a:off x="18251508" y="18550172"/>
                <a:ext cx="1156336" cy="477054"/>
              </a:xfrm>
              <a:prstGeom prst="rect">
                <a:avLst/>
              </a:prstGeom>
              <a:blipFill>
                <a:blip r:embed="rId29"/>
                <a:stretch>
                  <a:fillRect/>
                </a:stretch>
              </a:blipFill>
            </p:spPr>
            <p:txBody>
              <a:bodyPr/>
              <a:lstStyle/>
              <a:p>
                <a:r>
                  <a:rPr lang="en-US">
                    <a:noFill/>
                  </a:rPr>
                  <a:t> </a:t>
                </a:r>
              </a:p>
            </p:txBody>
          </p:sp>
        </mc:Fallback>
      </mc:AlternateContent>
      <p:sp>
        <p:nvSpPr>
          <p:cNvPr id="4111" name="Oval 4110">
            <a:extLst>
              <a:ext uri="{FF2B5EF4-FFF2-40B4-BE49-F238E27FC236}">
                <a16:creationId xmlns:a16="http://schemas.microsoft.com/office/drawing/2014/main" id="{F1799538-6DB0-9F0B-1B7A-A5993637611D}"/>
              </a:ext>
            </a:extLst>
          </p:cNvPr>
          <p:cNvSpPr/>
          <p:nvPr/>
        </p:nvSpPr>
        <p:spPr>
          <a:xfrm>
            <a:off x="18197449" y="18821968"/>
            <a:ext cx="108119" cy="110867"/>
          </a:xfrm>
          <a:prstGeom prst="ellipse">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comparison of a signal and a signal&#10;&#10;AI-generated content may be incorrect.">
            <a:extLst>
              <a:ext uri="{FF2B5EF4-FFF2-40B4-BE49-F238E27FC236}">
                <a16:creationId xmlns:a16="http://schemas.microsoft.com/office/drawing/2014/main" id="{1062820E-7DE3-5289-953E-C16F19D69DE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0888461" y="17509489"/>
            <a:ext cx="8438927" cy="3326750"/>
          </a:xfrm>
          <a:prstGeom prst="rect">
            <a:avLst/>
          </a:prstGeom>
        </p:spPr>
      </p:pic>
      <p:pic>
        <p:nvPicPr>
          <p:cNvPr id="63" name="Picture 62" descr="A diagram of a graph&#10;&#10;AI-generated content may be incorrect.">
            <a:extLst>
              <a:ext uri="{FF2B5EF4-FFF2-40B4-BE49-F238E27FC236}">
                <a16:creationId xmlns:a16="http://schemas.microsoft.com/office/drawing/2014/main" id="{4D12CE4D-D21B-6986-FE94-3064F8588CCD}"/>
              </a:ext>
            </a:extLst>
          </p:cNvPr>
          <p:cNvPicPr>
            <a:picLocks noChangeAspect="1"/>
          </p:cNvPicPr>
          <p:nvPr/>
        </p:nvPicPr>
        <p:blipFill>
          <a:blip r:embed="rId31">
            <a:extLst>
              <a:ext uri="{28A0092B-C50C-407E-A947-70E740481C1C}">
                <a14:useLocalDpi xmlns:a14="http://schemas.microsoft.com/office/drawing/2010/main" val="0"/>
              </a:ext>
            </a:extLst>
          </a:blip>
          <a:srcRect l="50219" r="-528"/>
          <a:stretch>
            <a:fillRect/>
          </a:stretch>
        </p:blipFill>
        <p:spPr>
          <a:xfrm>
            <a:off x="24141824" y="21932538"/>
            <a:ext cx="4807620" cy="4010233"/>
          </a:xfrm>
          <a:prstGeom prst="rect">
            <a:avLst/>
          </a:prstGeom>
        </p:spPr>
      </p:pic>
      <p:pic>
        <p:nvPicPr>
          <p:cNvPr id="4116" name="Picture 4115" descr="A diagram of a graph&#10;&#10;AI-generated content may be incorrect.">
            <a:extLst>
              <a:ext uri="{FF2B5EF4-FFF2-40B4-BE49-F238E27FC236}">
                <a16:creationId xmlns:a16="http://schemas.microsoft.com/office/drawing/2014/main" id="{83AD3B8D-1D2E-7653-81F0-73D2017E8EFA}"/>
              </a:ext>
            </a:extLst>
          </p:cNvPr>
          <p:cNvPicPr>
            <a:picLocks noChangeAspect="1"/>
          </p:cNvPicPr>
          <p:nvPr/>
        </p:nvPicPr>
        <p:blipFill>
          <a:blip r:embed="rId31">
            <a:extLst>
              <a:ext uri="{28A0092B-C50C-407E-A947-70E740481C1C}">
                <a14:useLocalDpi xmlns:a14="http://schemas.microsoft.com/office/drawing/2010/main" val="0"/>
              </a:ext>
            </a:extLst>
          </a:blip>
          <a:srcRect r="50398"/>
          <a:stretch>
            <a:fillRect/>
          </a:stretch>
        </p:blipFill>
        <p:spPr>
          <a:xfrm>
            <a:off x="16328113" y="21861406"/>
            <a:ext cx="4740037" cy="4010233"/>
          </a:xfrm>
          <a:prstGeom prst="rect">
            <a:avLst/>
          </a:prstGeom>
        </p:spPr>
      </p:pic>
      <mc:AlternateContent xmlns:mc="http://schemas.openxmlformats.org/markup-compatibility/2006" xmlns:a14="http://schemas.microsoft.com/office/drawing/2010/main">
        <mc:Choice Requires="a14">
          <p:sp>
            <p:nvSpPr>
              <p:cNvPr id="4104" name="TextBox 4103">
                <a:extLst>
                  <a:ext uri="{FF2B5EF4-FFF2-40B4-BE49-F238E27FC236}">
                    <a16:creationId xmlns:a16="http://schemas.microsoft.com/office/drawing/2014/main" id="{3F8AD24F-22DF-E028-F1C0-DEC374C7E202}"/>
                  </a:ext>
                </a:extLst>
              </p:cNvPr>
              <p:cNvSpPr txBox="1"/>
              <p:nvPr/>
            </p:nvSpPr>
            <p:spPr>
              <a:xfrm>
                <a:off x="26547195" y="22738892"/>
                <a:ext cx="2131828" cy="3940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r>
                            <m:rPr>
                              <m:sty m:val="p"/>
                            </m:rPr>
                            <a:rPr lang="en-US" sz="1800" b="0" i="0" dirty="0" smtClean="0">
                              <a:latin typeface="Cambria Math" panose="02040503050406030204" pitchFamily="18" charset="0"/>
                            </a:rPr>
                            <m:t>E</m:t>
                          </m:r>
                        </m:e>
                        <m:sub>
                          <m:r>
                            <m:rPr>
                              <m:sty m:val="p"/>
                            </m:rPr>
                            <a:rPr lang="en-US" sz="1800" b="0" i="0" dirty="0" smtClean="0">
                              <a:latin typeface="Cambria Math" panose="02040503050406030204" pitchFamily="18" charset="0"/>
                            </a:rPr>
                            <m:t>peak</m:t>
                          </m:r>
                        </m:sub>
                      </m:sSub>
                      <m:r>
                        <a:rPr lang="en-US" sz="1800" b="0" i="0" dirty="0" smtClean="0">
                          <a:latin typeface="Cambria Math" panose="02040503050406030204" pitchFamily="18" charset="0"/>
                        </a:rPr>
                        <m:t>=147 </m:t>
                      </m:r>
                      <m:r>
                        <m:rPr>
                          <m:sty m:val="p"/>
                        </m:rPr>
                        <a:rPr lang="en-US" sz="1800" b="0" i="0" dirty="0" smtClean="0">
                          <a:latin typeface="Cambria Math" panose="02040503050406030204" pitchFamily="18" charset="0"/>
                        </a:rPr>
                        <m:t>MeV</m:t>
                      </m:r>
                    </m:oMath>
                  </m:oMathPara>
                </a14:m>
                <a:endParaRPr lang="en-US" sz="1800" dirty="0"/>
              </a:p>
            </p:txBody>
          </p:sp>
        </mc:Choice>
        <mc:Fallback xmlns="">
          <p:sp>
            <p:nvSpPr>
              <p:cNvPr id="4104" name="TextBox 4103">
                <a:extLst>
                  <a:ext uri="{FF2B5EF4-FFF2-40B4-BE49-F238E27FC236}">
                    <a16:creationId xmlns:a16="http://schemas.microsoft.com/office/drawing/2014/main" id="{3F8AD24F-22DF-E028-F1C0-DEC374C7E202}"/>
                  </a:ext>
                </a:extLst>
              </p:cNvPr>
              <p:cNvSpPr txBox="1">
                <a:spLocks noRot="1" noChangeAspect="1" noMove="1" noResize="1" noEditPoints="1" noAdjustHandles="1" noChangeArrowheads="1" noChangeShapeType="1" noTextEdit="1"/>
              </p:cNvSpPr>
              <p:nvPr/>
            </p:nvSpPr>
            <p:spPr>
              <a:xfrm>
                <a:off x="26547195" y="22738892"/>
                <a:ext cx="2131828" cy="394019"/>
              </a:xfrm>
              <a:prstGeom prst="rect">
                <a:avLst/>
              </a:prstGeom>
              <a:blipFill>
                <a:blip r:embed="rId32"/>
                <a:stretch>
                  <a:fillRect b="-9231"/>
                </a:stretch>
              </a:blipFill>
            </p:spPr>
            <p:txBody>
              <a:bodyPr/>
              <a:lstStyle/>
              <a:p>
                <a:r>
                  <a:rPr lang="en-US">
                    <a:noFill/>
                  </a:rPr>
                  <a:t> </a:t>
                </a:r>
              </a:p>
            </p:txBody>
          </p:sp>
        </mc:Fallback>
      </mc:AlternateContent>
      <p:pic>
        <p:nvPicPr>
          <p:cNvPr id="4123" name="Picture 4122" descr="A diagram of a graph&#10;&#10;AI-generated content may be incorrect.">
            <a:extLst>
              <a:ext uri="{FF2B5EF4-FFF2-40B4-BE49-F238E27FC236}">
                <a16:creationId xmlns:a16="http://schemas.microsoft.com/office/drawing/2014/main" id="{2D874A1E-E595-900C-1B7E-56323E5ECF89}"/>
              </a:ext>
            </a:extLst>
          </p:cNvPr>
          <p:cNvPicPr>
            <a:picLocks noChangeAspect="1"/>
          </p:cNvPicPr>
          <p:nvPr/>
        </p:nvPicPr>
        <p:blipFill>
          <a:blip r:embed="rId33">
            <a:extLst>
              <a:ext uri="{28A0092B-C50C-407E-A947-70E740481C1C}">
                <a14:useLocalDpi xmlns:a14="http://schemas.microsoft.com/office/drawing/2010/main" val="0"/>
              </a:ext>
            </a:extLst>
          </a:blip>
          <a:srcRect l="50992" r="2102"/>
          <a:stretch>
            <a:fillRect/>
          </a:stretch>
        </p:blipFill>
        <p:spPr>
          <a:xfrm>
            <a:off x="23937086" y="28911352"/>
            <a:ext cx="4865404" cy="3839814"/>
          </a:xfrm>
          <a:prstGeom prst="rect">
            <a:avLst/>
          </a:prstGeom>
        </p:spPr>
      </p:pic>
      <mc:AlternateContent xmlns:mc="http://schemas.openxmlformats.org/markup-compatibility/2006" xmlns:a14="http://schemas.microsoft.com/office/drawing/2010/main">
        <mc:Choice Requires="a14">
          <p:sp>
            <p:nvSpPr>
              <p:cNvPr id="4143" name="TextBox 4142">
                <a:extLst>
                  <a:ext uri="{FF2B5EF4-FFF2-40B4-BE49-F238E27FC236}">
                    <a16:creationId xmlns:a16="http://schemas.microsoft.com/office/drawing/2014/main" id="{CAFB5B17-28DC-DA4C-FC88-B3F3FCF0C81E}"/>
                  </a:ext>
                </a:extLst>
              </p:cNvPr>
              <p:cNvSpPr txBox="1"/>
              <p:nvPr/>
            </p:nvSpPr>
            <p:spPr>
              <a:xfrm>
                <a:off x="26654917" y="29067996"/>
                <a:ext cx="2131828" cy="3940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r>
                            <m:rPr>
                              <m:sty m:val="p"/>
                            </m:rPr>
                            <a:rPr lang="en-US" sz="1800" b="0" i="0" dirty="0" smtClean="0">
                              <a:latin typeface="Cambria Math" panose="02040503050406030204" pitchFamily="18" charset="0"/>
                            </a:rPr>
                            <m:t>E</m:t>
                          </m:r>
                        </m:e>
                        <m:sub>
                          <m:r>
                            <m:rPr>
                              <m:sty m:val="p"/>
                            </m:rPr>
                            <a:rPr lang="en-US" sz="1800" b="0" i="0" dirty="0" smtClean="0">
                              <a:latin typeface="Cambria Math" panose="02040503050406030204" pitchFamily="18" charset="0"/>
                            </a:rPr>
                            <m:t>peak</m:t>
                          </m:r>
                        </m:sub>
                      </m:sSub>
                      <m:r>
                        <a:rPr lang="en-US" sz="1800" b="0" i="0" dirty="0" smtClean="0">
                          <a:latin typeface="Cambria Math" panose="02040503050406030204" pitchFamily="18" charset="0"/>
                        </a:rPr>
                        <m:t>=91 </m:t>
                      </m:r>
                      <m:r>
                        <m:rPr>
                          <m:sty m:val="p"/>
                        </m:rPr>
                        <a:rPr lang="en-US" sz="1800" b="0" i="0" dirty="0" smtClean="0">
                          <a:latin typeface="Cambria Math" panose="02040503050406030204" pitchFamily="18" charset="0"/>
                        </a:rPr>
                        <m:t>MeV</m:t>
                      </m:r>
                    </m:oMath>
                  </m:oMathPara>
                </a14:m>
                <a:endParaRPr lang="en-US" sz="1800" dirty="0"/>
              </a:p>
            </p:txBody>
          </p:sp>
        </mc:Choice>
        <mc:Fallback xmlns="">
          <p:sp>
            <p:nvSpPr>
              <p:cNvPr id="4143" name="TextBox 4142">
                <a:extLst>
                  <a:ext uri="{FF2B5EF4-FFF2-40B4-BE49-F238E27FC236}">
                    <a16:creationId xmlns:a16="http://schemas.microsoft.com/office/drawing/2014/main" id="{CAFB5B17-28DC-DA4C-FC88-B3F3FCF0C81E}"/>
                  </a:ext>
                </a:extLst>
              </p:cNvPr>
              <p:cNvSpPr txBox="1">
                <a:spLocks noRot="1" noChangeAspect="1" noMove="1" noResize="1" noEditPoints="1" noAdjustHandles="1" noChangeArrowheads="1" noChangeShapeType="1" noTextEdit="1"/>
              </p:cNvSpPr>
              <p:nvPr/>
            </p:nvSpPr>
            <p:spPr>
              <a:xfrm>
                <a:off x="26654917" y="29067996"/>
                <a:ext cx="2131828" cy="394019"/>
              </a:xfrm>
              <a:prstGeom prst="rect">
                <a:avLst/>
              </a:prstGeom>
              <a:blipFill>
                <a:blip r:embed="rId34"/>
                <a:stretch>
                  <a:fillRect b="-9231"/>
                </a:stretch>
              </a:blipFill>
            </p:spPr>
            <p:txBody>
              <a:bodyPr/>
              <a:lstStyle/>
              <a:p>
                <a:r>
                  <a:rPr lang="en-US">
                    <a:noFill/>
                  </a:rPr>
                  <a:t> </a:t>
                </a:r>
              </a:p>
            </p:txBody>
          </p:sp>
        </mc:Fallback>
      </mc:AlternateContent>
      <p:pic>
        <p:nvPicPr>
          <p:cNvPr id="4131" name="Picture 4130" descr="A graph of energy and energy&#10;&#10;AI-generated content may be incorrect.">
            <a:extLst>
              <a:ext uri="{FF2B5EF4-FFF2-40B4-BE49-F238E27FC236}">
                <a16:creationId xmlns:a16="http://schemas.microsoft.com/office/drawing/2014/main" id="{8B2C8D8F-2020-D5CA-6B87-CB35B6E8C86D}"/>
              </a:ext>
            </a:extLst>
          </p:cNvPr>
          <p:cNvPicPr>
            <a:picLocks noChangeAspect="1"/>
          </p:cNvPicPr>
          <p:nvPr/>
        </p:nvPicPr>
        <p:blipFill>
          <a:blip r:embed="rId35">
            <a:extLst>
              <a:ext uri="{28A0092B-C50C-407E-A947-70E740481C1C}">
                <a14:useLocalDpi xmlns:a14="http://schemas.microsoft.com/office/drawing/2010/main" val="0"/>
              </a:ext>
            </a:extLst>
          </a:blip>
          <a:srcRect t="1252" b="2337"/>
          <a:stretch>
            <a:fillRect/>
          </a:stretch>
        </p:blipFill>
        <p:spPr>
          <a:xfrm>
            <a:off x="16556022" y="28823603"/>
            <a:ext cx="5535379" cy="3927563"/>
          </a:xfrm>
          <a:prstGeom prst="rect">
            <a:avLst/>
          </a:prstGeom>
        </p:spPr>
      </p:pic>
      <p:pic>
        <p:nvPicPr>
          <p:cNvPr id="5" name="Picture 2">
            <a:extLst>
              <a:ext uri="{FF2B5EF4-FFF2-40B4-BE49-F238E27FC236}">
                <a16:creationId xmlns:a16="http://schemas.microsoft.com/office/drawing/2014/main" id="{54A520CC-82C5-04FC-3172-02F16909120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392340" y="40591483"/>
            <a:ext cx="5925318" cy="168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animBg="1"/>
      <p:bldP spid="4109" grpId="0"/>
      <p:bldP spid="4111" grpId="0" animBg="1"/>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77B7CFCE7A449855B76A338FEBD83" ma:contentTypeVersion="16" ma:contentTypeDescription="Create a new document." ma:contentTypeScope="" ma:versionID="0940386028a0a3dbba370a9d25011e9b">
  <xsd:schema xmlns:xsd="http://www.w3.org/2001/XMLSchema" xmlns:xs="http://www.w3.org/2001/XMLSchema" xmlns:p="http://schemas.microsoft.com/office/2006/metadata/properties" xmlns:ns2="81b03ffb-b436-4c0f-a977-0c74edee7823" xmlns:ns3="10e8176d-2390-4c37-95d7-1d9bc462627f" targetNamespace="http://schemas.microsoft.com/office/2006/metadata/properties" ma:root="true" ma:fieldsID="33b4e5af8288e6c152263df075ccc8d7" ns2:_="" ns3:_="">
    <xsd:import namespace="81b03ffb-b436-4c0f-a977-0c74edee7823"/>
    <xsd:import namespace="10e8176d-2390-4c37-95d7-1d9bc46262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Inform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03ffb-b436-4c0f-a977-0c74edee7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Information" ma:index="19" nillable="true" ma:displayName="Information" ma:format="Dropdown" ma:internalName="Information">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e8176d-2390-4c37-95d7-1d9bc46262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6bed0f9-0b4a-4d3b-afab-23078977b828}" ma:internalName="TaxCatchAll" ma:showField="CatchAllData" ma:web="10e8176d-2390-4c37-95d7-1d9bc46262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b03ffb-b436-4c0f-a977-0c74edee7823">
      <Terms xmlns="http://schemas.microsoft.com/office/infopath/2007/PartnerControls"/>
    </lcf76f155ced4ddcb4097134ff3c332f>
    <TaxCatchAll xmlns="10e8176d-2390-4c37-95d7-1d9bc462627f" xsi:nil="true"/>
    <Information xmlns="81b03ffb-b436-4c0f-a977-0c74edee7823" xsi:nil="true"/>
  </documentManagement>
</p:properties>
</file>

<file path=customXml/itemProps1.xml><?xml version="1.0" encoding="utf-8"?>
<ds:datastoreItem xmlns:ds="http://schemas.openxmlformats.org/officeDocument/2006/customXml" ds:itemID="{331C2CB9-726F-4C49-81BD-304F14093DEC}">
  <ds:schemaRefs>
    <ds:schemaRef ds:uri="http://schemas.microsoft.com/sharepoint/v3/contenttype/forms"/>
  </ds:schemaRefs>
</ds:datastoreItem>
</file>

<file path=customXml/itemProps2.xml><?xml version="1.0" encoding="utf-8"?>
<ds:datastoreItem xmlns:ds="http://schemas.openxmlformats.org/officeDocument/2006/customXml" ds:itemID="{91E40104-D207-4029-A828-E292FE682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03ffb-b436-4c0f-a977-0c74edee7823"/>
    <ds:schemaRef ds:uri="10e8176d-2390-4c37-95d7-1d9bc4626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344100-AC13-4824-AD94-85C9671DF143}">
  <ds:schemaRefs>
    <ds:schemaRef ds:uri="81b03ffb-b436-4c0f-a977-0c74edee7823"/>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10e8176d-2390-4c37-95d7-1d9bc462627f"/>
  </ds:schemaRefs>
</ds:datastoreItem>
</file>

<file path=docProps/app.xml><?xml version="1.0" encoding="utf-8"?>
<Properties xmlns="http://schemas.openxmlformats.org/officeDocument/2006/extended-properties" xmlns:vt="http://schemas.openxmlformats.org/officeDocument/2006/docPropsVTypes">
  <TotalTime>2083</TotalTime>
  <Words>851</Words>
  <Application>Microsoft Office PowerPoint</Application>
  <PresentationFormat>Custom</PresentationFormat>
  <Paragraphs>119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Bahnschrift</vt:lpstr>
      <vt:lpstr>Bauhaus 93</vt:lpstr>
      <vt:lpstr>Cambria Math</vt:lpstr>
      <vt:lpstr>Futura Bk BT</vt:lpstr>
      <vt:lpstr>Futura Md BT</vt:lpstr>
      <vt:lpstr>Myriad Pro</vt:lpstr>
      <vt:lpstr>Times New Roman</vt:lpstr>
      <vt:lpstr>Standarddesign</vt:lpstr>
      <vt:lpstr>PowerPoint Presentation</vt:lpstr>
    </vt:vector>
  </TitlesOfParts>
  <Company>CERN, Geneva, Switzerland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THE-Poster</dc:title>
  <dc:creator>Dr. Carsten P. Welsch</dc:creator>
  <cp:lastModifiedBy>Simon Vlachos</cp:lastModifiedBy>
  <cp:revision>324</cp:revision>
  <cp:lastPrinted>2017-05-09T12:46:55Z</cp:lastPrinted>
  <dcterms:created xsi:type="dcterms:W3CDTF">2000-07-10T09:21:34Z</dcterms:created>
  <dcterms:modified xsi:type="dcterms:W3CDTF">2025-12-05T14:37:22Z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0x0101001E077B7CFCE7A449855B76A338FEBD83</vt:lpwstr>
  </property>
</Properties>
</file>