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1" r:id="rId2"/>
    <p:sldId id="292" r:id="rId3"/>
    <p:sldId id="303" r:id="rId4"/>
    <p:sldId id="302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295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8AE"/>
    <a:srgbClr val="5BC0CC"/>
    <a:srgbClr val="70B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E37EB-6900-48E3-A91C-3C6721899CCD}" v="342" dt="2026-01-07T08:58:42.2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/>
    <p:restoredTop sz="86400"/>
  </p:normalViewPr>
  <p:slideViewPr>
    <p:cSldViewPr snapToGrid="0" snapToObjects="1">
      <p:cViewPr varScale="1">
        <p:scale>
          <a:sx n="71" d="100"/>
          <a:sy n="71" d="100"/>
        </p:scale>
        <p:origin x="68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06" d="100"/>
          <a:sy n="106" d="100"/>
        </p:scale>
        <p:origin x="51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eschi Villa Andrea (RSE)" userId="36d10b37-a0f3-47c1-a5fa-c7d424bcd5ef" providerId="ADAL" clId="{471E4C8F-9A73-4735-9005-5C856EF5A12D}"/>
    <pc:docChg chg="undo custSel addSld delSld modSld">
      <pc:chgData name="Barbareschi Villa Andrea (RSE)" userId="36d10b37-a0f3-47c1-a5fa-c7d424bcd5ef" providerId="ADAL" clId="{471E4C8F-9A73-4735-9005-5C856EF5A12D}" dt="2026-01-07T08:58:42.298" v="2871"/>
      <pc:docMkLst>
        <pc:docMk/>
      </pc:docMkLst>
      <pc:sldChg chg="addSp delSp modSp mod">
        <pc:chgData name="Barbareschi Villa Andrea (RSE)" userId="36d10b37-a0f3-47c1-a5fa-c7d424bcd5ef" providerId="ADAL" clId="{471E4C8F-9A73-4735-9005-5C856EF5A12D}" dt="2026-01-07T08:49:12.764" v="2845" actId="20577"/>
        <pc:sldMkLst>
          <pc:docMk/>
          <pc:sldMk cId="1183506083" sldId="292"/>
        </pc:sldMkLst>
        <pc:spChg chg="add mod">
          <ac:chgData name="Barbareschi Villa Andrea (RSE)" userId="36d10b37-a0f3-47c1-a5fa-c7d424bcd5ef" providerId="ADAL" clId="{471E4C8F-9A73-4735-9005-5C856EF5A12D}" dt="2025-12-23T13:40:23.621" v="320" actId="123"/>
          <ac:spMkLst>
            <pc:docMk/>
            <pc:sldMk cId="1183506083" sldId="292"/>
            <ac:spMk id="3" creationId="{74CA40D2-1E9B-08EE-28B9-EA8D6628C5E7}"/>
          </ac:spMkLst>
        </pc:spChg>
        <pc:spChg chg="mod">
          <ac:chgData name="Barbareschi Villa Andrea (RSE)" userId="36d10b37-a0f3-47c1-a5fa-c7d424bcd5ef" providerId="ADAL" clId="{471E4C8F-9A73-4735-9005-5C856EF5A12D}" dt="2025-12-23T13:30:45.597" v="222" actId="20577"/>
          <ac:spMkLst>
            <pc:docMk/>
            <pc:sldMk cId="1183506083" sldId="292"/>
            <ac:spMk id="6" creationId="{096D4DBB-5221-9C32-C39F-96BAB5C0E5F6}"/>
          </ac:spMkLst>
        </pc:spChg>
        <pc:spChg chg="add mod">
          <ac:chgData name="Barbareschi Villa Andrea (RSE)" userId="36d10b37-a0f3-47c1-a5fa-c7d424bcd5ef" providerId="ADAL" clId="{471E4C8F-9A73-4735-9005-5C856EF5A12D}" dt="2026-01-07T08:49:12.764" v="2845" actId="20577"/>
          <ac:spMkLst>
            <pc:docMk/>
            <pc:sldMk cId="1183506083" sldId="292"/>
            <ac:spMk id="9" creationId="{E8BED537-4D8E-ADA8-2525-11BC3F7E424F}"/>
          </ac:spMkLst>
        </pc:spChg>
        <pc:spChg chg="add mod">
          <ac:chgData name="Barbareschi Villa Andrea (RSE)" userId="36d10b37-a0f3-47c1-a5fa-c7d424bcd5ef" providerId="ADAL" clId="{471E4C8F-9A73-4735-9005-5C856EF5A12D}" dt="2025-12-23T13:56:06.587" v="625"/>
          <ac:spMkLst>
            <pc:docMk/>
            <pc:sldMk cId="1183506083" sldId="292"/>
            <ac:spMk id="10" creationId="{981A01EE-6584-E515-8EE7-1F546E67322E}"/>
          </ac:spMkLst>
        </pc:spChg>
        <pc:picChg chg="add mod">
          <ac:chgData name="Barbareschi Villa Andrea (RSE)" userId="36d10b37-a0f3-47c1-a5fa-c7d424bcd5ef" providerId="ADAL" clId="{471E4C8F-9A73-4735-9005-5C856EF5A12D}" dt="2025-12-23T13:42:31.490" v="331" actId="1076"/>
          <ac:picMkLst>
            <pc:docMk/>
            <pc:sldMk cId="1183506083" sldId="292"/>
            <ac:picMk id="4" creationId="{3A986D25-E56A-B7A7-6C19-ECE11CBA38F0}"/>
          </ac:picMkLst>
        </pc:picChg>
        <pc:picChg chg="add mod">
          <ac:chgData name="Barbareschi Villa Andrea (RSE)" userId="36d10b37-a0f3-47c1-a5fa-c7d424bcd5ef" providerId="ADAL" clId="{471E4C8F-9A73-4735-9005-5C856EF5A12D}" dt="2025-12-23T13:42:25.732" v="329" actId="1076"/>
          <ac:picMkLst>
            <pc:docMk/>
            <pc:sldMk cId="1183506083" sldId="292"/>
            <ac:picMk id="8" creationId="{4BD33952-DE16-36D4-4875-FAE23497F09C}"/>
          </ac:picMkLst>
        </pc:picChg>
      </pc:sldChg>
      <pc:sldChg chg="modSp mod">
        <pc:chgData name="Barbareschi Villa Andrea (RSE)" userId="36d10b37-a0f3-47c1-a5fa-c7d424bcd5ef" providerId="ADAL" clId="{471E4C8F-9A73-4735-9005-5C856EF5A12D}" dt="2025-12-23T15:03:33.973" v="2833" actId="20577"/>
        <pc:sldMkLst>
          <pc:docMk/>
          <pc:sldMk cId="36649597" sldId="295"/>
        </pc:sldMkLst>
        <pc:spChg chg="mod">
          <ac:chgData name="Barbareschi Villa Andrea (RSE)" userId="36d10b37-a0f3-47c1-a5fa-c7d424bcd5ef" providerId="ADAL" clId="{471E4C8F-9A73-4735-9005-5C856EF5A12D}" dt="2025-12-23T15:03:33.973" v="2833" actId="20577"/>
          <ac:spMkLst>
            <pc:docMk/>
            <pc:sldMk cId="36649597" sldId="295"/>
            <ac:spMk id="5" creationId="{2DFEAED6-C6CA-B494-B3F8-A99BF238D91F}"/>
          </ac:spMkLst>
        </pc:spChg>
        <pc:spChg chg="mod">
          <ac:chgData name="Barbareschi Villa Andrea (RSE)" userId="36d10b37-a0f3-47c1-a5fa-c7d424bcd5ef" providerId="ADAL" clId="{471E4C8F-9A73-4735-9005-5C856EF5A12D}" dt="2025-12-23T15:03:24.859" v="2820" actId="20577"/>
          <ac:spMkLst>
            <pc:docMk/>
            <pc:sldMk cId="36649597" sldId="295"/>
            <ac:spMk id="6" creationId="{F263569C-EF21-336B-EF5F-7BA5189867F7}"/>
          </ac:spMkLst>
        </pc:spChg>
      </pc:sldChg>
      <pc:sldChg chg="modSp mod">
        <pc:chgData name="Barbareschi Villa Andrea (RSE)" userId="36d10b37-a0f3-47c1-a5fa-c7d424bcd5ef" providerId="ADAL" clId="{471E4C8F-9A73-4735-9005-5C856EF5A12D}" dt="2026-01-07T08:48:52.995" v="2844" actId="20577"/>
        <pc:sldMkLst>
          <pc:docMk/>
          <pc:sldMk cId="2511569741" sldId="301"/>
        </pc:sldMkLst>
        <pc:spChg chg="mod">
          <ac:chgData name="Barbareschi Villa Andrea (RSE)" userId="36d10b37-a0f3-47c1-a5fa-c7d424bcd5ef" providerId="ADAL" clId="{471E4C8F-9A73-4735-9005-5C856EF5A12D}" dt="2026-01-07T08:48:52.995" v="2844" actId="20577"/>
          <ac:spMkLst>
            <pc:docMk/>
            <pc:sldMk cId="2511569741" sldId="301"/>
            <ac:spMk id="2" creationId="{8332BC2F-824D-A1EF-5F6C-304CA03969D9}"/>
          </ac:spMkLst>
        </pc:spChg>
        <pc:spChg chg="mod">
          <ac:chgData name="Barbareschi Villa Andrea (RSE)" userId="36d10b37-a0f3-47c1-a5fa-c7d424bcd5ef" providerId="ADAL" clId="{471E4C8F-9A73-4735-9005-5C856EF5A12D}" dt="2025-12-23T13:29:57.689" v="203" actId="14100"/>
          <ac:spMkLst>
            <pc:docMk/>
            <pc:sldMk cId="2511569741" sldId="301"/>
            <ac:spMk id="3" creationId="{3A565414-06CD-AAB1-A9CF-095F5B4821A6}"/>
          </ac:spMkLst>
        </pc:spChg>
        <pc:spChg chg="mod">
          <ac:chgData name="Barbareschi Villa Andrea (RSE)" userId="36d10b37-a0f3-47c1-a5fa-c7d424bcd5ef" providerId="ADAL" clId="{471E4C8F-9A73-4735-9005-5C856EF5A12D}" dt="2025-12-23T13:30:08.008" v="214" actId="20577"/>
          <ac:spMkLst>
            <pc:docMk/>
            <pc:sldMk cId="2511569741" sldId="301"/>
            <ac:spMk id="4" creationId="{114B85CF-1C6C-7DD6-D1AB-28B1EE481A33}"/>
          </ac:spMkLst>
        </pc:spChg>
      </pc:sldChg>
      <pc:sldChg chg="addSp delSp modSp new mod addAnim delAnim modAnim">
        <pc:chgData name="Barbareschi Villa Andrea (RSE)" userId="36d10b37-a0f3-47c1-a5fa-c7d424bcd5ef" providerId="ADAL" clId="{471E4C8F-9A73-4735-9005-5C856EF5A12D}" dt="2026-01-07T08:57:58.229" v="2870"/>
        <pc:sldMkLst>
          <pc:docMk/>
          <pc:sldMk cId="3749080533" sldId="302"/>
        </pc:sldMkLst>
        <pc:spChg chg="add mod">
          <ac:chgData name="Barbareschi Villa Andrea (RSE)" userId="36d10b37-a0f3-47c1-a5fa-c7d424bcd5ef" providerId="ADAL" clId="{471E4C8F-9A73-4735-9005-5C856EF5A12D}" dt="2025-12-23T14:27:15.998" v="1697" actId="20577"/>
          <ac:spMkLst>
            <pc:docMk/>
            <pc:sldMk cId="3749080533" sldId="302"/>
            <ac:spMk id="3" creationId="{7D8DBCFD-7133-63C7-90B2-CE0F518FC98E}"/>
          </ac:spMkLst>
        </pc:spChg>
        <pc:spChg chg="add del mod">
          <ac:chgData name="Barbareschi Villa Andrea (RSE)" userId="36d10b37-a0f3-47c1-a5fa-c7d424bcd5ef" providerId="ADAL" clId="{471E4C8F-9A73-4735-9005-5C856EF5A12D}" dt="2025-12-23T14:36:09.462" v="1962" actId="1076"/>
          <ac:spMkLst>
            <pc:docMk/>
            <pc:sldMk cId="3749080533" sldId="302"/>
            <ac:spMk id="5" creationId="{CC4D0737-E931-C711-3566-5EEB80B91511}"/>
          </ac:spMkLst>
        </pc:spChg>
        <pc:spChg chg="add mod">
          <ac:chgData name="Barbareschi Villa Andrea (RSE)" userId="36d10b37-a0f3-47c1-a5fa-c7d424bcd5ef" providerId="ADAL" clId="{471E4C8F-9A73-4735-9005-5C856EF5A12D}" dt="2025-12-23T14:28:41.108" v="1705" actId="1076"/>
          <ac:spMkLst>
            <pc:docMk/>
            <pc:sldMk cId="3749080533" sldId="302"/>
            <ac:spMk id="6" creationId="{647AFD25-9FC7-8207-285B-DC2432FD5BF3}"/>
          </ac:spMkLst>
        </pc:spChg>
        <pc:spChg chg="add mod">
          <ac:chgData name="Barbareschi Villa Andrea (RSE)" userId="36d10b37-a0f3-47c1-a5fa-c7d424bcd5ef" providerId="ADAL" clId="{471E4C8F-9A73-4735-9005-5C856EF5A12D}" dt="2025-12-23T14:30:56.398" v="1717" actId="14100"/>
          <ac:spMkLst>
            <pc:docMk/>
            <pc:sldMk cId="3749080533" sldId="302"/>
            <ac:spMk id="8" creationId="{6C345AE3-0640-9880-115D-637E13C7A0B3}"/>
          </ac:spMkLst>
        </pc:spChg>
        <pc:spChg chg="add mod">
          <ac:chgData name="Barbareschi Villa Andrea (RSE)" userId="36d10b37-a0f3-47c1-a5fa-c7d424bcd5ef" providerId="ADAL" clId="{471E4C8F-9A73-4735-9005-5C856EF5A12D}" dt="2025-12-23T14:31:04.983" v="1718" actId="1076"/>
          <ac:spMkLst>
            <pc:docMk/>
            <pc:sldMk cId="3749080533" sldId="302"/>
            <ac:spMk id="9" creationId="{D8D9A8AB-386A-0CC0-0796-40936F0CB0F4}"/>
          </ac:spMkLst>
        </pc:spChg>
        <pc:picChg chg="add mod">
          <ac:chgData name="Barbareschi Villa Andrea (RSE)" userId="36d10b37-a0f3-47c1-a5fa-c7d424bcd5ef" providerId="ADAL" clId="{471E4C8F-9A73-4735-9005-5C856EF5A12D}" dt="2025-12-23T14:27:27.211" v="1700" actId="1076"/>
          <ac:picMkLst>
            <pc:docMk/>
            <pc:sldMk cId="3749080533" sldId="302"/>
            <ac:picMk id="4" creationId="{3A280596-407D-77C9-705F-E5023C6D534B}"/>
          </ac:picMkLst>
        </pc:picChg>
        <pc:picChg chg="add mod">
          <ac:chgData name="Barbareschi Villa Andrea (RSE)" userId="36d10b37-a0f3-47c1-a5fa-c7d424bcd5ef" providerId="ADAL" clId="{471E4C8F-9A73-4735-9005-5C856EF5A12D}" dt="2025-12-23T14:27:52.106" v="1702" actId="1076"/>
          <ac:picMkLst>
            <pc:docMk/>
            <pc:sldMk cId="3749080533" sldId="302"/>
            <ac:picMk id="7" creationId="{ED8E1076-0801-4C6E-73D4-E84D4B5CD040}"/>
          </ac:picMkLst>
        </pc:picChg>
      </pc:sldChg>
      <pc:sldChg chg="addSp modSp new mod modAnim">
        <pc:chgData name="Barbareschi Villa Andrea (RSE)" userId="36d10b37-a0f3-47c1-a5fa-c7d424bcd5ef" providerId="ADAL" clId="{471E4C8F-9A73-4735-9005-5C856EF5A12D}" dt="2026-01-07T08:58:42.298" v="2871"/>
        <pc:sldMkLst>
          <pc:docMk/>
          <pc:sldMk cId="3262723878" sldId="303"/>
        </pc:sldMkLst>
        <pc:spChg chg="add mod">
          <ac:chgData name="Barbareschi Villa Andrea (RSE)" userId="36d10b37-a0f3-47c1-a5fa-c7d424bcd5ef" providerId="ADAL" clId="{471E4C8F-9A73-4735-9005-5C856EF5A12D}" dt="2025-12-23T13:36:13.866" v="260" actId="20577"/>
          <ac:spMkLst>
            <pc:docMk/>
            <pc:sldMk cId="3262723878" sldId="303"/>
            <ac:spMk id="3" creationId="{31E14848-8CF9-35B5-68DC-B2D163431F60}"/>
          </ac:spMkLst>
        </pc:spChg>
        <pc:spChg chg="add mod">
          <ac:chgData name="Barbareschi Villa Andrea (RSE)" userId="36d10b37-a0f3-47c1-a5fa-c7d424bcd5ef" providerId="ADAL" clId="{471E4C8F-9A73-4735-9005-5C856EF5A12D}" dt="2025-12-23T14:13:42.912" v="690" actId="1076"/>
          <ac:spMkLst>
            <pc:docMk/>
            <pc:sldMk cId="3262723878" sldId="303"/>
            <ac:spMk id="4" creationId="{2AAEA8C5-F615-DCFD-8626-1B28B98EC901}"/>
          </ac:spMkLst>
        </pc:spChg>
        <pc:spChg chg="add mod">
          <ac:chgData name="Barbareschi Villa Andrea (RSE)" userId="36d10b37-a0f3-47c1-a5fa-c7d424bcd5ef" providerId="ADAL" clId="{471E4C8F-9A73-4735-9005-5C856EF5A12D}" dt="2025-12-23T14:22:12.340" v="1398" actId="1076"/>
          <ac:spMkLst>
            <pc:docMk/>
            <pc:sldMk cId="3262723878" sldId="303"/>
            <ac:spMk id="5" creationId="{1B042313-E429-5CA9-07D0-FB6DF6EA2040}"/>
          </ac:spMkLst>
        </pc:spChg>
        <pc:spChg chg="add mod">
          <ac:chgData name="Barbareschi Villa Andrea (RSE)" userId="36d10b37-a0f3-47c1-a5fa-c7d424bcd5ef" providerId="ADAL" clId="{471E4C8F-9A73-4735-9005-5C856EF5A12D}" dt="2025-12-23T14:17:58.374" v="982" actId="14100"/>
          <ac:spMkLst>
            <pc:docMk/>
            <pc:sldMk cId="3262723878" sldId="303"/>
            <ac:spMk id="9" creationId="{45D8D1C2-B8C2-C42E-209C-83CE321C3B0F}"/>
          </ac:spMkLst>
        </pc:spChg>
        <pc:spChg chg="add mod">
          <ac:chgData name="Barbareschi Villa Andrea (RSE)" userId="36d10b37-a0f3-47c1-a5fa-c7d424bcd5ef" providerId="ADAL" clId="{471E4C8F-9A73-4735-9005-5C856EF5A12D}" dt="2025-12-23T14:25:02.210" v="1544" actId="14100"/>
          <ac:spMkLst>
            <pc:docMk/>
            <pc:sldMk cId="3262723878" sldId="303"/>
            <ac:spMk id="10" creationId="{CAFAA4AF-900A-2ED5-0AB5-4716328C1749}"/>
          </ac:spMkLst>
        </pc:spChg>
        <pc:spChg chg="add mod">
          <ac:chgData name="Barbareschi Villa Andrea (RSE)" userId="36d10b37-a0f3-47c1-a5fa-c7d424bcd5ef" providerId="ADAL" clId="{471E4C8F-9A73-4735-9005-5C856EF5A12D}" dt="2026-01-07T08:50:30.275" v="2848" actId="6549"/>
          <ac:spMkLst>
            <pc:docMk/>
            <pc:sldMk cId="3262723878" sldId="303"/>
            <ac:spMk id="11" creationId="{3AACCF85-84D2-1945-F123-B4E33FC36F9C}"/>
          </ac:spMkLst>
        </pc:spChg>
        <pc:picChg chg="add mod">
          <ac:chgData name="Barbareschi Villa Andrea (RSE)" userId="36d10b37-a0f3-47c1-a5fa-c7d424bcd5ef" providerId="ADAL" clId="{471E4C8F-9A73-4735-9005-5C856EF5A12D}" dt="2025-12-23T14:13:46.830" v="704" actId="1035"/>
          <ac:picMkLst>
            <pc:docMk/>
            <pc:sldMk cId="3262723878" sldId="303"/>
            <ac:picMk id="6" creationId="{A69B86EE-6B3D-4ECD-0202-7EA1D8BF8FAF}"/>
          </ac:picMkLst>
        </pc:picChg>
        <pc:picChg chg="add mod">
          <ac:chgData name="Barbareschi Villa Andrea (RSE)" userId="36d10b37-a0f3-47c1-a5fa-c7d424bcd5ef" providerId="ADAL" clId="{471E4C8F-9A73-4735-9005-5C856EF5A12D}" dt="2025-12-23T14:13:46.830" v="704" actId="1035"/>
          <ac:picMkLst>
            <pc:docMk/>
            <pc:sldMk cId="3262723878" sldId="303"/>
            <ac:picMk id="7" creationId="{691DCD2A-BE25-7F8D-4DCD-53E1E9A950CD}"/>
          </ac:picMkLst>
        </pc:picChg>
        <pc:picChg chg="add mod">
          <ac:chgData name="Barbareschi Villa Andrea (RSE)" userId="36d10b37-a0f3-47c1-a5fa-c7d424bcd5ef" providerId="ADAL" clId="{471E4C8F-9A73-4735-9005-5C856EF5A12D}" dt="2025-12-23T14:24:47.802" v="1540" actId="1038"/>
          <ac:picMkLst>
            <pc:docMk/>
            <pc:sldMk cId="3262723878" sldId="303"/>
            <ac:picMk id="8" creationId="{534EC2D9-91D7-02AF-B15A-5CF23C097E96}"/>
          </ac:picMkLst>
        </pc:picChg>
        <pc:picChg chg="add mod">
          <ac:chgData name="Barbareschi Villa Andrea (RSE)" userId="36d10b37-a0f3-47c1-a5fa-c7d424bcd5ef" providerId="ADAL" clId="{471E4C8F-9A73-4735-9005-5C856EF5A12D}" dt="2025-12-23T14:13:56.125" v="705" actId="1076"/>
          <ac:picMkLst>
            <pc:docMk/>
            <pc:sldMk cId="3262723878" sldId="303"/>
            <ac:picMk id="1026" creationId="{6197452C-DB3E-CE09-E85F-7E5FF3F0F232}"/>
          </ac:picMkLst>
        </pc:picChg>
        <pc:picChg chg="add mod">
          <ac:chgData name="Barbareschi Villa Andrea (RSE)" userId="36d10b37-a0f3-47c1-a5fa-c7d424bcd5ef" providerId="ADAL" clId="{471E4C8F-9A73-4735-9005-5C856EF5A12D}" dt="2025-12-23T14:13:59.507" v="706" actId="1076"/>
          <ac:picMkLst>
            <pc:docMk/>
            <pc:sldMk cId="3262723878" sldId="303"/>
            <ac:picMk id="1028" creationId="{68AB1FC2-270F-8259-319C-0D69C1316DDC}"/>
          </ac:picMkLst>
        </pc:picChg>
      </pc:sldChg>
      <pc:sldChg chg="addSp modSp add mod modAnim">
        <pc:chgData name="Barbareschi Villa Andrea (RSE)" userId="36d10b37-a0f3-47c1-a5fa-c7d424bcd5ef" providerId="ADAL" clId="{471E4C8F-9A73-4735-9005-5C856EF5A12D}" dt="2026-01-07T08:55:44.531" v="2861"/>
        <pc:sldMkLst>
          <pc:docMk/>
          <pc:sldMk cId="1174390947" sldId="304"/>
        </pc:sldMkLst>
        <pc:spChg chg="add mod">
          <ac:chgData name="Barbareschi Villa Andrea (RSE)" userId="36d10b37-a0f3-47c1-a5fa-c7d424bcd5ef" providerId="ADAL" clId="{471E4C8F-9A73-4735-9005-5C856EF5A12D}" dt="2025-12-23T14:32:09.344" v="1740" actId="20577"/>
          <ac:spMkLst>
            <pc:docMk/>
            <pc:sldMk cId="1174390947" sldId="304"/>
            <ac:spMk id="3" creationId="{45492A60-440C-2824-4BCE-93BEFF496F7F}"/>
          </ac:spMkLst>
        </pc:spChg>
        <pc:spChg chg="add mod">
          <ac:chgData name="Barbareschi Villa Andrea (RSE)" userId="36d10b37-a0f3-47c1-a5fa-c7d424bcd5ef" providerId="ADAL" clId="{471E4C8F-9A73-4735-9005-5C856EF5A12D}" dt="2026-01-07T08:51:08.935" v="2850" actId="6549"/>
          <ac:spMkLst>
            <pc:docMk/>
            <pc:sldMk cId="1174390947" sldId="304"/>
            <ac:spMk id="7" creationId="{52843379-F47D-B753-ACEC-89138B3157DB}"/>
          </ac:spMkLst>
        </pc:spChg>
        <pc:picChg chg="add mod">
          <ac:chgData name="Barbareschi Villa Andrea (RSE)" userId="36d10b37-a0f3-47c1-a5fa-c7d424bcd5ef" providerId="ADAL" clId="{471E4C8F-9A73-4735-9005-5C856EF5A12D}" dt="2025-12-23T14:32:01.099" v="1722" actId="1076"/>
          <ac:picMkLst>
            <pc:docMk/>
            <pc:sldMk cId="1174390947" sldId="304"/>
            <ac:picMk id="5" creationId="{6DAD0DF8-0304-1513-7AA0-F847B5FDE445}"/>
          </ac:picMkLst>
        </pc:picChg>
        <pc:picChg chg="add mod">
          <ac:chgData name="Barbareschi Villa Andrea (RSE)" userId="36d10b37-a0f3-47c1-a5fa-c7d424bcd5ef" providerId="ADAL" clId="{471E4C8F-9A73-4735-9005-5C856EF5A12D}" dt="2025-12-23T14:32:01.099" v="1722" actId="1076"/>
          <ac:picMkLst>
            <pc:docMk/>
            <pc:sldMk cId="1174390947" sldId="304"/>
            <ac:picMk id="6" creationId="{60C83CAE-8C20-9CF5-4BB8-E9AC0FD45E75}"/>
          </ac:picMkLst>
        </pc:picChg>
        <pc:picChg chg="add mod">
          <ac:chgData name="Barbareschi Villa Andrea (RSE)" userId="36d10b37-a0f3-47c1-a5fa-c7d424bcd5ef" providerId="ADAL" clId="{471E4C8F-9A73-4735-9005-5C856EF5A12D}" dt="2025-12-23T14:32:01.099" v="1722" actId="1076"/>
          <ac:picMkLst>
            <pc:docMk/>
            <pc:sldMk cId="1174390947" sldId="304"/>
            <ac:picMk id="8" creationId="{782785F5-A48B-6EE0-9057-FB6EE93C88DF}"/>
          </ac:picMkLst>
        </pc:picChg>
      </pc:sldChg>
      <pc:sldChg chg="addSp modSp add mod modAnim">
        <pc:chgData name="Barbareschi Villa Andrea (RSE)" userId="36d10b37-a0f3-47c1-a5fa-c7d424bcd5ef" providerId="ADAL" clId="{471E4C8F-9A73-4735-9005-5C856EF5A12D}" dt="2026-01-07T08:55:54.931" v="2864"/>
        <pc:sldMkLst>
          <pc:docMk/>
          <pc:sldMk cId="3989776799" sldId="305"/>
        </pc:sldMkLst>
        <pc:spChg chg="mod">
          <ac:chgData name="Barbareschi Villa Andrea (RSE)" userId="36d10b37-a0f3-47c1-a5fa-c7d424bcd5ef" providerId="ADAL" clId="{471E4C8F-9A73-4735-9005-5C856EF5A12D}" dt="2025-12-23T14:38:22.943" v="2020" actId="20577"/>
          <ac:spMkLst>
            <pc:docMk/>
            <pc:sldMk cId="3989776799" sldId="305"/>
            <ac:spMk id="3" creationId="{D14098D6-9C8C-1614-899E-7560646AFC9B}"/>
          </ac:spMkLst>
        </pc:spChg>
        <pc:spChg chg="add mod">
          <ac:chgData name="Barbareschi Villa Andrea (RSE)" userId="36d10b37-a0f3-47c1-a5fa-c7d424bcd5ef" providerId="ADAL" clId="{471E4C8F-9A73-4735-9005-5C856EF5A12D}" dt="2026-01-07T08:51:46.401" v="2851" actId="20577"/>
          <ac:spMkLst>
            <pc:docMk/>
            <pc:sldMk cId="3989776799" sldId="305"/>
            <ac:spMk id="4" creationId="{1F36D9AA-5146-BE5B-C407-8214C47C9498}"/>
          </ac:spMkLst>
        </pc:spChg>
        <pc:spChg chg="add mod">
          <ac:chgData name="Barbareschi Villa Andrea (RSE)" userId="36d10b37-a0f3-47c1-a5fa-c7d424bcd5ef" providerId="ADAL" clId="{471E4C8F-9A73-4735-9005-5C856EF5A12D}" dt="2026-01-07T08:52:03.604" v="2855" actId="20577"/>
          <ac:spMkLst>
            <pc:docMk/>
            <pc:sldMk cId="3989776799" sldId="305"/>
            <ac:spMk id="5" creationId="{F98A0FB0-6582-F760-3167-4419AB10B496}"/>
          </ac:spMkLst>
        </pc:spChg>
        <pc:spChg chg="add mod">
          <ac:chgData name="Barbareschi Villa Andrea (RSE)" userId="36d10b37-a0f3-47c1-a5fa-c7d424bcd5ef" providerId="ADAL" clId="{471E4C8F-9A73-4735-9005-5C856EF5A12D}" dt="2025-12-23T14:42:01.958" v="2125" actId="6549"/>
          <ac:spMkLst>
            <pc:docMk/>
            <pc:sldMk cId="3989776799" sldId="305"/>
            <ac:spMk id="6" creationId="{810DDE65-85E1-1C7A-0093-7CC2FCDF9D84}"/>
          </ac:spMkLst>
        </pc:spChg>
        <pc:graphicFrameChg chg="add mod modGraphic">
          <ac:chgData name="Barbareschi Villa Andrea (RSE)" userId="36d10b37-a0f3-47c1-a5fa-c7d424bcd5ef" providerId="ADAL" clId="{471E4C8F-9A73-4735-9005-5C856EF5A12D}" dt="2025-12-23T14:35:04.599" v="1888" actId="20577"/>
          <ac:graphicFrameMkLst>
            <pc:docMk/>
            <pc:sldMk cId="3989776799" sldId="305"/>
            <ac:graphicFrameMk id="7" creationId="{28851E65-9210-3047-791C-EF9C6E2BC3E3}"/>
          </ac:graphicFrameMkLst>
        </pc:graphicFrameChg>
        <pc:picChg chg="add mod">
          <ac:chgData name="Barbareschi Villa Andrea (RSE)" userId="36d10b37-a0f3-47c1-a5fa-c7d424bcd5ef" providerId="ADAL" clId="{471E4C8F-9A73-4735-9005-5C856EF5A12D}" dt="2025-12-23T14:34:15.293" v="1798" actId="1038"/>
          <ac:picMkLst>
            <pc:docMk/>
            <pc:sldMk cId="3989776799" sldId="305"/>
            <ac:picMk id="8" creationId="{3AC6F661-B0A8-6CD3-67F6-668AF70DEDD1}"/>
          </ac:picMkLst>
        </pc:picChg>
      </pc:sldChg>
      <pc:sldChg chg="addSp modSp add mod modAnim">
        <pc:chgData name="Barbareschi Villa Andrea (RSE)" userId="36d10b37-a0f3-47c1-a5fa-c7d424bcd5ef" providerId="ADAL" clId="{471E4C8F-9A73-4735-9005-5C856EF5A12D}" dt="2026-01-07T08:45:27.083" v="2838" actId="6549"/>
        <pc:sldMkLst>
          <pc:docMk/>
          <pc:sldMk cId="1231373936" sldId="306"/>
        </pc:sldMkLst>
        <pc:spChg chg="mod">
          <ac:chgData name="Barbareschi Villa Andrea (RSE)" userId="36d10b37-a0f3-47c1-a5fa-c7d424bcd5ef" providerId="ADAL" clId="{471E4C8F-9A73-4735-9005-5C856EF5A12D}" dt="2025-12-23T14:39:02.596" v="2056" actId="20577"/>
          <ac:spMkLst>
            <pc:docMk/>
            <pc:sldMk cId="1231373936" sldId="306"/>
            <ac:spMk id="3" creationId="{B970BEBD-5651-EF83-7732-78254E7C887F}"/>
          </ac:spMkLst>
        </pc:spChg>
        <pc:spChg chg="add mod">
          <ac:chgData name="Barbareschi Villa Andrea (RSE)" userId="36d10b37-a0f3-47c1-a5fa-c7d424bcd5ef" providerId="ADAL" clId="{471E4C8F-9A73-4735-9005-5C856EF5A12D}" dt="2026-01-07T08:45:27.083" v="2838" actId="6549"/>
          <ac:spMkLst>
            <pc:docMk/>
            <pc:sldMk cId="1231373936" sldId="306"/>
            <ac:spMk id="5" creationId="{13267440-FCC6-F036-4526-33A826A9D100}"/>
          </ac:spMkLst>
        </pc:spChg>
        <pc:picChg chg="add mod">
          <ac:chgData name="Barbareschi Villa Andrea (RSE)" userId="36d10b37-a0f3-47c1-a5fa-c7d424bcd5ef" providerId="ADAL" clId="{471E4C8F-9A73-4735-9005-5C856EF5A12D}" dt="2025-12-23T14:38:57.343" v="2053" actId="1037"/>
          <ac:picMkLst>
            <pc:docMk/>
            <pc:sldMk cId="1231373936" sldId="306"/>
            <ac:picMk id="4" creationId="{ACAE4015-D493-31DE-FF27-ADC1470B97BA}"/>
          </ac:picMkLst>
        </pc:picChg>
        <pc:picChg chg="add mod">
          <ac:chgData name="Barbareschi Villa Andrea (RSE)" userId="36d10b37-a0f3-47c1-a5fa-c7d424bcd5ef" providerId="ADAL" clId="{471E4C8F-9A73-4735-9005-5C856EF5A12D}" dt="2025-12-23T14:38:57.343" v="2053" actId="1037"/>
          <ac:picMkLst>
            <pc:docMk/>
            <pc:sldMk cId="1231373936" sldId="306"/>
            <ac:picMk id="6" creationId="{76E7C3C1-DAA1-29F9-C735-464DDBB3CDC4}"/>
          </ac:picMkLst>
        </pc:picChg>
      </pc:sldChg>
      <pc:sldChg chg="addSp modSp add mod modAnim">
        <pc:chgData name="Barbareschi Villa Andrea (RSE)" userId="36d10b37-a0f3-47c1-a5fa-c7d424bcd5ef" providerId="ADAL" clId="{471E4C8F-9A73-4735-9005-5C856EF5A12D}" dt="2026-01-07T08:56:04.277" v="2865"/>
        <pc:sldMkLst>
          <pc:docMk/>
          <pc:sldMk cId="1121838327" sldId="307"/>
        </pc:sldMkLst>
        <pc:spChg chg="mod">
          <ac:chgData name="Barbareschi Villa Andrea (RSE)" userId="36d10b37-a0f3-47c1-a5fa-c7d424bcd5ef" providerId="ADAL" clId="{471E4C8F-9A73-4735-9005-5C856EF5A12D}" dt="2025-12-23T14:41:15.716" v="2115" actId="20577"/>
          <ac:spMkLst>
            <pc:docMk/>
            <pc:sldMk cId="1121838327" sldId="307"/>
            <ac:spMk id="3" creationId="{16BEFA42-887C-A491-D3F9-519A6EBD04CA}"/>
          </ac:spMkLst>
        </pc:spChg>
        <pc:spChg chg="add mod">
          <ac:chgData name="Barbareschi Villa Andrea (RSE)" userId="36d10b37-a0f3-47c1-a5fa-c7d424bcd5ef" providerId="ADAL" clId="{471E4C8F-9A73-4735-9005-5C856EF5A12D}" dt="2025-12-23T14:44:54.294" v="2225" actId="1076"/>
          <ac:spMkLst>
            <pc:docMk/>
            <pc:sldMk cId="1121838327" sldId="307"/>
            <ac:spMk id="5" creationId="{7C9B5F3E-9093-6890-23B1-65CAEE530DE8}"/>
          </ac:spMkLst>
        </pc:spChg>
        <pc:spChg chg="add mod">
          <ac:chgData name="Barbareschi Villa Andrea (RSE)" userId="36d10b37-a0f3-47c1-a5fa-c7d424bcd5ef" providerId="ADAL" clId="{471E4C8F-9A73-4735-9005-5C856EF5A12D}" dt="2025-12-23T14:42:36.987" v="2151" actId="113"/>
          <ac:spMkLst>
            <pc:docMk/>
            <pc:sldMk cId="1121838327" sldId="307"/>
            <ac:spMk id="6" creationId="{F4964CE3-C346-323B-B65A-3D6FC500EAB9}"/>
          </ac:spMkLst>
        </pc:spChg>
        <pc:picChg chg="add mod">
          <ac:chgData name="Barbareschi Villa Andrea (RSE)" userId="36d10b37-a0f3-47c1-a5fa-c7d424bcd5ef" providerId="ADAL" clId="{471E4C8F-9A73-4735-9005-5C856EF5A12D}" dt="2025-12-23T14:41:07.971" v="2096" actId="1036"/>
          <ac:picMkLst>
            <pc:docMk/>
            <pc:sldMk cId="1121838327" sldId="307"/>
            <ac:picMk id="4" creationId="{321F0179-1D00-E99C-B936-C74FCB9B7103}"/>
          </ac:picMkLst>
        </pc:picChg>
      </pc:sldChg>
      <pc:sldChg chg="addSp modSp add mod modAnim">
        <pc:chgData name="Barbareschi Villa Andrea (RSE)" userId="36d10b37-a0f3-47c1-a5fa-c7d424bcd5ef" providerId="ADAL" clId="{471E4C8F-9A73-4735-9005-5C856EF5A12D}" dt="2026-01-07T08:56:07.268" v="2866"/>
        <pc:sldMkLst>
          <pc:docMk/>
          <pc:sldMk cId="3696230124" sldId="308"/>
        </pc:sldMkLst>
        <pc:spChg chg="mod">
          <ac:chgData name="Barbareschi Villa Andrea (RSE)" userId="36d10b37-a0f3-47c1-a5fa-c7d424bcd5ef" providerId="ADAL" clId="{471E4C8F-9A73-4735-9005-5C856EF5A12D}" dt="2025-12-23T14:43:15.580" v="2174" actId="20577"/>
          <ac:spMkLst>
            <pc:docMk/>
            <pc:sldMk cId="3696230124" sldId="308"/>
            <ac:spMk id="3" creationId="{B09D10B8-DE8E-26BA-C248-6BA050D95751}"/>
          </ac:spMkLst>
        </pc:spChg>
        <pc:picChg chg="add mod">
          <ac:chgData name="Barbareschi Villa Andrea (RSE)" userId="36d10b37-a0f3-47c1-a5fa-c7d424bcd5ef" providerId="ADAL" clId="{471E4C8F-9A73-4735-9005-5C856EF5A12D}" dt="2025-12-23T14:43:06.698" v="2154"/>
          <ac:picMkLst>
            <pc:docMk/>
            <pc:sldMk cId="3696230124" sldId="308"/>
            <ac:picMk id="4" creationId="{6483F173-33BD-837F-D02E-E367EF544F8F}"/>
          </ac:picMkLst>
        </pc:picChg>
        <pc:picChg chg="add mod">
          <ac:chgData name="Barbareschi Villa Andrea (RSE)" userId="36d10b37-a0f3-47c1-a5fa-c7d424bcd5ef" providerId="ADAL" clId="{471E4C8F-9A73-4735-9005-5C856EF5A12D}" dt="2025-12-23T14:43:06.698" v="2154"/>
          <ac:picMkLst>
            <pc:docMk/>
            <pc:sldMk cId="3696230124" sldId="308"/>
            <ac:picMk id="5" creationId="{B468C939-11DF-06E4-C2A4-21C7D5B41AAC}"/>
          </ac:picMkLst>
        </pc:picChg>
      </pc:sldChg>
      <pc:sldChg chg="addSp delSp modSp add mod modAnim">
        <pc:chgData name="Barbareschi Villa Andrea (RSE)" userId="36d10b37-a0f3-47c1-a5fa-c7d424bcd5ef" providerId="ADAL" clId="{471E4C8F-9A73-4735-9005-5C856EF5A12D}" dt="2026-01-07T08:45:54.422" v="2839"/>
        <pc:sldMkLst>
          <pc:docMk/>
          <pc:sldMk cId="3703946595" sldId="309"/>
        </pc:sldMkLst>
        <pc:spChg chg="mod">
          <ac:chgData name="Barbareschi Villa Andrea (RSE)" userId="36d10b37-a0f3-47c1-a5fa-c7d424bcd5ef" providerId="ADAL" clId="{471E4C8F-9A73-4735-9005-5C856EF5A12D}" dt="2025-12-23T14:44:35.791" v="2223" actId="20577"/>
          <ac:spMkLst>
            <pc:docMk/>
            <pc:sldMk cId="3703946595" sldId="309"/>
            <ac:spMk id="3" creationId="{377CD927-198A-9C96-2D3C-8A8673FE75BB}"/>
          </ac:spMkLst>
        </pc:spChg>
        <pc:spChg chg="add mod">
          <ac:chgData name="Barbareschi Villa Andrea (RSE)" userId="36d10b37-a0f3-47c1-a5fa-c7d424bcd5ef" providerId="ADAL" clId="{471E4C8F-9A73-4735-9005-5C856EF5A12D}" dt="2025-12-23T14:53:35.421" v="2630" actId="1076"/>
          <ac:spMkLst>
            <pc:docMk/>
            <pc:sldMk cId="3703946595" sldId="309"/>
            <ac:spMk id="4" creationId="{813B22EB-30E7-3E6C-93C3-265BFA7D2361}"/>
          </ac:spMkLst>
        </pc:spChg>
        <pc:spChg chg="add mod">
          <ac:chgData name="Barbareschi Villa Andrea (RSE)" userId="36d10b37-a0f3-47c1-a5fa-c7d424bcd5ef" providerId="ADAL" clId="{471E4C8F-9A73-4735-9005-5C856EF5A12D}" dt="2025-12-23T14:53:12.876" v="2626" actId="20577"/>
          <ac:spMkLst>
            <pc:docMk/>
            <pc:sldMk cId="3703946595" sldId="309"/>
            <ac:spMk id="5" creationId="{BF696E93-2890-1F57-B38B-7EEDD07823F5}"/>
          </ac:spMkLst>
        </pc:spChg>
        <pc:spChg chg="add mod">
          <ac:chgData name="Barbareschi Villa Andrea (RSE)" userId="36d10b37-a0f3-47c1-a5fa-c7d424bcd5ef" providerId="ADAL" clId="{471E4C8F-9A73-4735-9005-5C856EF5A12D}" dt="2025-12-23T14:46:47.560" v="2238" actId="692"/>
          <ac:spMkLst>
            <pc:docMk/>
            <pc:sldMk cId="3703946595" sldId="309"/>
            <ac:spMk id="10" creationId="{BC8D3573-24D7-9DBD-7BBD-7241D610F0B3}"/>
          </ac:spMkLst>
        </pc:spChg>
        <pc:spChg chg="add mod">
          <ac:chgData name="Barbareschi Villa Andrea (RSE)" userId="36d10b37-a0f3-47c1-a5fa-c7d424bcd5ef" providerId="ADAL" clId="{471E4C8F-9A73-4735-9005-5C856EF5A12D}" dt="2025-12-23T14:46:36.173" v="2237" actId="692"/>
          <ac:spMkLst>
            <pc:docMk/>
            <pc:sldMk cId="3703946595" sldId="309"/>
            <ac:spMk id="11" creationId="{D7970895-7D9D-7D1F-65DD-82698B966FF4}"/>
          </ac:spMkLst>
        </pc:spChg>
        <pc:picChg chg="add mod">
          <ac:chgData name="Barbareschi Villa Andrea (RSE)" userId="36d10b37-a0f3-47c1-a5fa-c7d424bcd5ef" providerId="ADAL" clId="{471E4C8F-9A73-4735-9005-5C856EF5A12D}" dt="2025-12-23T14:43:47.279" v="2204" actId="1036"/>
          <ac:picMkLst>
            <pc:docMk/>
            <pc:sldMk cId="3703946595" sldId="309"/>
            <ac:picMk id="7" creationId="{650F7DC1-B797-2EE5-CBDF-742A87359F35}"/>
          </ac:picMkLst>
        </pc:picChg>
        <pc:picChg chg="add mod">
          <ac:chgData name="Barbareschi Villa Andrea (RSE)" userId="36d10b37-a0f3-47c1-a5fa-c7d424bcd5ef" providerId="ADAL" clId="{471E4C8F-9A73-4735-9005-5C856EF5A12D}" dt="2025-12-23T14:47:00.987" v="2265" actId="1035"/>
          <ac:picMkLst>
            <pc:docMk/>
            <pc:sldMk cId="3703946595" sldId="309"/>
            <ac:picMk id="8" creationId="{2B2176DA-25B4-6FB8-0EBC-1CCC5E278807}"/>
          </ac:picMkLst>
        </pc:picChg>
        <pc:picChg chg="add mod">
          <ac:chgData name="Barbareschi Villa Andrea (RSE)" userId="36d10b37-a0f3-47c1-a5fa-c7d424bcd5ef" providerId="ADAL" clId="{471E4C8F-9A73-4735-9005-5C856EF5A12D}" dt="2025-12-23T14:47:05.577" v="2283" actId="1035"/>
          <ac:picMkLst>
            <pc:docMk/>
            <pc:sldMk cId="3703946595" sldId="309"/>
            <ac:picMk id="9" creationId="{19927E8D-7622-AACB-8000-A86F9955E64A}"/>
          </ac:picMkLst>
        </pc:picChg>
      </pc:sldChg>
      <pc:sldChg chg="addSp modSp add mod">
        <pc:chgData name="Barbareschi Villa Andrea (RSE)" userId="36d10b37-a0f3-47c1-a5fa-c7d424bcd5ef" providerId="ADAL" clId="{471E4C8F-9A73-4735-9005-5C856EF5A12D}" dt="2026-01-07T08:46:00.783" v="2840" actId="20577"/>
        <pc:sldMkLst>
          <pc:docMk/>
          <pc:sldMk cId="360019778" sldId="310"/>
        </pc:sldMkLst>
        <pc:spChg chg="mod">
          <ac:chgData name="Barbareschi Villa Andrea (RSE)" userId="36d10b37-a0f3-47c1-a5fa-c7d424bcd5ef" providerId="ADAL" clId="{471E4C8F-9A73-4735-9005-5C856EF5A12D}" dt="2025-12-23T14:48:13.376" v="2339" actId="20577"/>
          <ac:spMkLst>
            <pc:docMk/>
            <pc:sldMk cId="360019778" sldId="310"/>
            <ac:spMk id="3" creationId="{43D304F3-2D26-2A86-EA3F-9064BBD68B21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5" creationId="{ABCD7F44-8228-3706-48DC-A9E17CE9F6EB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14" creationId="{954AFBCF-5310-92E1-5507-E1A505709652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16" creationId="{699CFF5A-1595-6B34-62DB-FA48087856E6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17" creationId="{B1D42D1D-EB86-26EF-69BC-A7BF66A99EF4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20" creationId="{783036BC-A8E1-677C-02C8-9B2B840B5DDE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21" creationId="{0DB245A4-F4EE-4F50-11F9-E7A40F415B82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22" creationId="{1C34AACE-8F83-C228-3090-B3B5C153244B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28" creationId="{0DC49662-2020-192E-B71D-CCD715D0ADF3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29" creationId="{84D670E1-221E-E99E-EDB7-D9B4C742596B}"/>
          </ac:spMkLst>
        </pc:spChg>
        <pc:spChg chg="add mod">
          <ac:chgData name="Barbareschi Villa Andrea (RSE)" userId="36d10b37-a0f3-47c1-a5fa-c7d424bcd5ef" providerId="ADAL" clId="{471E4C8F-9A73-4735-9005-5C856EF5A12D}" dt="2025-12-23T14:48:25.520" v="2384" actId="1038"/>
          <ac:spMkLst>
            <pc:docMk/>
            <pc:sldMk cId="360019778" sldId="310"/>
            <ac:spMk id="30" creationId="{BABC2D81-F531-C616-9238-96337DDEE933}"/>
          </ac:spMkLst>
        </pc:spChg>
        <pc:spChg chg="add mod">
          <ac:chgData name="Barbareschi Villa Andrea (RSE)" userId="36d10b37-a0f3-47c1-a5fa-c7d424bcd5ef" providerId="ADAL" clId="{471E4C8F-9A73-4735-9005-5C856EF5A12D}" dt="2026-01-07T08:46:00.783" v="2840" actId="20577"/>
          <ac:spMkLst>
            <pc:docMk/>
            <pc:sldMk cId="360019778" sldId="310"/>
            <ac:spMk id="31" creationId="{1D2642C0-DBF8-1173-DB37-497B5C84EA3F}"/>
          </ac:spMkLst>
        </pc:spChg>
        <pc:spChg chg="mod">
          <ac:chgData name="Barbareschi Villa Andrea (RSE)" userId="36d10b37-a0f3-47c1-a5fa-c7d424bcd5ef" providerId="ADAL" clId="{471E4C8F-9A73-4735-9005-5C856EF5A12D}" dt="2025-12-23T14:47:55.260" v="2287"/>
          <ac:spMkLst>
            <pc:docMk/>
            <pc:sldMk cId="360019778" sldId="310"/>
            <ac:spMk id="35" creationId="{FC793FEC-A3B9-0BD0-69F2-FA525291660F}"/>
          </ac:spMkLst>
        </pc:spChg>
        <pc:spChg chg="mod">
          <ac:chgData name="Barbareschi Villa Andrea (RSE)" userId="36d10b37-a0f3-47c1-a5fa-c7d424bcd5ef" providerId="ADAL" clId="{471E4C8F-9A73-4735-9005-5C856EF5A12D}" dt="2025-12-23T14:47:55.260" v="2287"/>
          <ac:spMkLst>
            <pc:docMk/>
            <pc:sldMk cId="360019778" sldId="310"/>
            <ac:spMk id="36" creationId="{690CE722-F836-D9FC-A8AF-D81D6835DFE1}"/>
          </ac:spMkLst>
        </pc:spChg>
        <pc:spChg chg="mod">
          <ac:chgData name="Barbareschi Villa Andrea (RSE)" userId="36d10b37-a0f3-47c1-a5fa-c7d424bcd5ef" providerId="ADAL" clId="{471E4C8F-9A73-4735-9005-5C856EF5A12D}" dt="2025-12-23T14:47:55.260" v="2287"/>
          <ac:spMkLst>
            <pc:docMk/>
            <pc:sldMk cId="360019778" sldId="310"/>
            <ac:spMk id="38" creationId="{BAB22F8A-C938-C47E-5388-EAFD197F73A3}"/>
          </ac:spMkLst>
        </pc:spChg>
        <pc:spChg chg="mod">
          <ac:chgData name="Barbareschi Villa Andrea (RSE)" userId="36d10b37-a0f3-47c1-a5fa-c7d424bcd5ef" providerId="ADAL" clId="{471E4C8F-9A73-4735-9005-5C856EF5A12D}" dt="2025-12-23T14:47:55.260" v="2287"/>
          <ac:spMkLst>
            <pc:docMk/>
            <pc:sldMk cId="360019778" sldId="310"/>
            <ac:spMk id="41" creationId="{83C68F5B-E07B-13EA-8501-3C26B95E89D0}"/>
          </ac:spMkLst>
        </pc:spChg>
        <pc:grpChg chg="add mod">
          <ac:chgData name="Barbareschi Villa Andrea (RSE)" userId="36d10b37-a0f3-47c1-a5fa-c7d424bcd5ef" providerId="ADAL" clId="{471E4C8F-9A73-4735-9005-5C856EF5A12D}" dt="2025-12-23T14:48:04.353" v="2321" actId="1036"/>
          <ac:grpSpMkLst>
            <pc:docMk/>
            <pc:sldMk cId="360019778" sldId="310"/>
            <ac:grpSpMk id="32" creationId="{ECBDC5B9-A98D-3C13-421C-97F42E216260}"/>
          </ac:grpSpMkLst>
        </pc:grpChg>
        <pc:grpChg chg="mod">
          <ac:chgData name="Barbareschi Villa Andrea (RSE)" userId="36d10b37-a0f3-47c1-a5fa-c7d424bcd5ef" providerId="ADAL" clId="{471E4C8F-9A73-4735-9005-5C856EF5A12D}" dt="2025-12-23T14:47:55.260" v="2287"/>
          <ac:grpSpMkLst>
            <pc:docMk/>
            <pc:sldMk cId="360019778" sldId="310"/>
            <ac:grpSpMk id="33" creationId="{B6F137A7-196A-4BF2-0256-D419777227E7}"/>
          </ac:grpSpMkLst>
        </pc:grpChg>
        <pc:grpChg chg="mod">
          <ac:chgData name="Barbareschi Villa Andrea (RSE)" userId="36d10b37-a0f3-47c1-a5fa-c7d424bcd5ef" providerId="ADAL" clId="{471E4C8F-9A73-4735-9005-5C856EF5A12D}" dt="2025-12-23T14:47:55.260" v="2287"/>
          <ac:grpSpMkLst>
            <pc:docMk/>
            <pc:sldMk cId="360019778" sldId="310"/>
            <ac:grpSpMk id="37" creationId="{870AF4EC-FE01-0876-D86D-E82ABABC5ACF}"/>
          </ac:grpSpMkLst>
        </pc:grpChg>
        <pc:picChg chg="mod">
          <ac:chgData name="Barbareschi Villa Andrea (RSE)" userId="36d10b37-a0f3-47c1-a5fa-c7d424bcd5ef" providerId="ADAL" clId="{471E4C8F-9A73-4735-9005-5C856EF5A12D}" dt="2025-12-23T14:47:55.260" v="2287"/>
          <ac:picMkLst>
            <pc:docMk/>
            <pc:sldMk cId="360019778" sldId="310"/>
            <ac:picMk id="40" creationId="{04675420-414D-C099-100E-59B8554CAC19}"/>
          </ac:picMkLst>
        </pc:picChg>
        <pc:cxnChg chg="mod">
          <ac:chgData name="Barbareschi Villa Andrea (RSE)" userId="36d10b37-a0f3-47c1-a5fa-c7d424bcd5ef" providerId="ADAL" clId="{471E4C8F-9A73-4735-9005-5C856EF5A12D}" dt="2025-12-23T14:47:55.260" v="2287"/>
          <ac:cxnSpMkLst>
            <pc:docMk/>
            <pc:sldMk cId="360019778" sldId="310"/>
            <ac:cxnSpMk id="39" creationId="{7145BBA7-944E-267A-68EA-ED3C44BA59E2}"/>
          </ac:cxnSpMkLst>
        </pc:cxnChg>
      </pc:sldChg>
      <pc:sldChg chg="addSp modSp add mod">
        <pc:chgData name="Barbareschi Villa Andrea (RSE)" userId="36d10b37-a0f3-47c1-a5fa-c7d424bcd5ef" providerId="ADAL" clId="{471E4C8F-9A73-4735-9005-5C856EF5A12D}" dt="2025-12-23T14:57:01.995" v="2683" actId="113"/>
        <pc:sldMkLst>
          <pc:docMk/>
          <pc:sldMk cId="4286471778" sldId="311"/>
        </pc:sldMkLst>
        <pc:spChg chg="mod">
          <ac:chgData name="Barbareschi Villa Andrea (RSE)" userId="36d10b37-a0f3-47c1-a5fa-c7d424bcd5ef" providerId="ADAL" clId="{471E4C8F-9A73-4735-9005-5C856EF5A12D}" dt="2025-12-23T14:55:59.420" v="2678" actId="20577"/>
          <ac:spMkLst>
            <pc:docMk/>
            <pc:sldMk cId="4286471778" sldId="311"/>
            <ac:spMk id="3" creationId="{7A32B53F-BE4C-2912-8B8F-104BBC0BEA92}"/>
          </ac:spMkLst>
        </pc:spChg>
        <pc:spChg chg="mod">
          <ac:chgData name="Barbareschi Villa Andrea (RSE)" userId="36d10b37-a0f3-47c1-a5fa-c7d424bcd5ef" providerId="ADAL" clId="{471E4C8F-9A73-4735-9005-5C856EF5A12D}" dt="2025-12-23T14:57:01.995" v="2683" actId="113"/>
          <ac:spMkLst>
            <pc:docMk/>
            <pc:sldMk cId="4286471778" sldId="311"/>
            <ac:spMk id="4" creationId="{98D276EA-08AB-5195-11D4-3189BA0B060F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9" creationId="{71BE94E4-D100-A6AF-721A-EF9BB8197824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12" creationId="{E44126AA-27CF-89DC-98BD-C7AC55E47B53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13" creationId="{1C7757A6-4351-04F2-52F7-AA8457A2B3F9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14" creationId="{59BEDEE2-7412-3103-69A9-4957686ACE9F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16" creationId="{80978709-4A36-5D72-69E1-FDAD52C20391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18" creationId="{360A919D-2F4F-121B-F577-51DA398D9DA7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21" creationId="{63E0A3B4-807D-97D6-3730-EFF0249E295E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23" creationId="{8062878E-C294-A143-D924-A6D5F3ACC55C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27" creationId="{F8968739-F4E6-1371-E382-AEFFE22FE32D}"/>
          </ac:spMkLst>
        </pc:spChg>
        <pc:spChg chg="mod">
          <ac:chgData name="Barbareschi Villa Andrea (RSE)" userId="36d10b37-a0f3-47c1-a5fa-c7d424bcd5ef" providerId="ADAL" clId="{471E4C8F-9A73-4735-9005-5C856EF5A12D}" dt="2025-12-23T14:55:47.626" v="2638"/>
          <ac:spMkLst>
            <pc:docMk/>
            <pc:sldMk cId="4286471778" sldId="311"/>
            <ac:spMk id="30" creationId="{477BF0F4-F616-FC04-8A98-8FEB243585BE}"/>
          </ac:spMkLst>
        </pc:spChg>
        <pc:spChg chg="mod">
          <ac:chgData name="Barbareschi Villa Andrea (RSE)" userId="36d10b37-a0f3-47c1-a5fa-c7d424bcd5ef" providerId="ADAL" clId="{471E4C8F-9A73-4735-9005-5C856EF5A12D}" dt="2025-12-23T14:55:50.941" v="2660" actId="1036"/>
          <ac:spMkLst>
            <pc:docMk/>
            <pc:sldMk cId="4286471778" sldId="311"/>
            <ac:spMk id="31" creationId="{D2BAC520-318C-5792-2D44-893279113717}"/>
          </ac:spMkLst>
        </pc:spChg>
        <pc:grpChg chg="mod">
          <ac:chgData name="Barbareschi Villa Andrea (RSE)" userId="36d10b37-a0f3-47c1-a5fa-c7d424bcd5ef" providerId="ADAL" clId="{471E4C8F-9A73-4735-9005-5C856EF5A12D}" dt="2025-12-23T14:55:50.941" v="2660" actId="1036"/>
          <ac:grpSpMkLst>
            <pc:docMk/>
            <pc:sldMk cId="4286471778" sldId="311"/>
            <ac:grpSpMk id="5" creationId="{CE5003E7-762D-A24E-A183-9F863B6C57F4}"/>
          </ac:grpSpMkLst>
        </pc:grpChg>
        <pc:grpChg chg="mod">
          <ac:chgData name="Barbareschi Villa Andrea (RSE)" userId="36d10b37-a0f3-47c1-a5fa-c7d424bcd5ef" providerId="ADAL" clId="{471E4C8F-9A73-4735-9005-5C856EF5A12D}" dt="2025-12-23T14:55:50.941" v="2660" actId="1036"/>
          <ac:grpSpMkLst>
            <pc:docMk/>
            <pc:sldMk cId="4286471778" sldId="311"/>
            <ac:grpSpMk id="24" creationId="{542E1F07-D3FD-F863-B062-A51B0334965B}"/>
          </ac:grpSpMkLst>
        </pc:grpChg>
      </pc:sldChg>
      <pc:sldChg chg="addSp modSp add mod">
        <pc:chgData name="Barbareschi Villa Andrea (RSE)" userId="36d10b37-a0f3-47c1-a5fa-c7d424bcd5ef" providerId="ADAL" clId="{471E4C8F-9A73-4735-9005-5C856EF5A12D}" dt="2025-12-23T14:58:04.061" v="2705" actId="20577"/>
        <pc:sldMkLst>
          <pc:docMk/>
          <pc:sldMk cId="2386442359" sldId="312"/>
        </pc:sldMkLst>
        <pc:spChg chg="mod">
          <ac:chgData name="Barbareschi Villa Andrea (RSE)" userId="36d10b37-a0f3-47c1-a5fa-c7d424bcd5ef" providerId="ADAL" clId="{471E4C8F-9A73-4735-9005-5C856EF5A12D}" dt="2025-12-23T14:58:04.061" v="2705" actId="20577"/>
          <ac:spMkLst>
            <pc:docMk/>
            <pc:sldMk cId="2386442359" sldId="312"/>
            <ac:spMk id="3" creationId="{C7A2D683-C352-849A-606B-9D876038E1DC}"/>
          </ac:spMkLst>
        </pc:spChg>
        <pc:spChg chg="mod">
          <ac:chgData name="Barbareschi Villa Andrea (RSE)" userId="36d10b37-a0f3-47c1-a5fa-c7d424bcd5ef" providerId="ADAL" clId="{471E4C8F-9A73-4735-9005-5C856EF5A12D}" dt="2025-12-23T14:57:56.055" v="2687"/>
          <ac:spMkLst>
            <pc:docMk/>
            <pc:sldMk cId="2386442359" sldId="312"/>
            <ac:spMk id="5" creationId="{E4AC64DD-B29B-B10E-1B2A-FEB4D0AC0727}"/>
          </ac:spMkLst>
        </pc:spChg>
        <pc:spChg chg="mod">
          <ac:chgData name="Barbareschi Villa Andrea (RSE)" userId="36d10b37-a0f3-47c1-a5fa-c7d424bcd5ef" providerId="ADAL" clId="{471E4C8F-9A73-4735-9005-5C856EF5A12D}" dt="2025-12-23T14:57:56.055" v="2687"/>
          <ac:spMkLst>
            <pc:docMk/>
            <pc:sldMk cId="2386442359" sldId="312"/>
            <ac:spMk id="7" creationId="{A559FD3B-8416-9232-25D8-3B302122A4E1}"/>
          </ac:spMkLst>
        </pc:spChg>
        <pc:spChg chg="mod">
          <ac:chgData name="Barbareschi Villa Andrea (RSE)" userId="36d10b37-a0f3-47c1-a5fa-c7d424bcd5ef" providerId="ADAL" clId="{471E4C8F-9A73-4735-9005-5C856EF5A12D}" dt="2025-12-23T14:57:56.055" v="2687"/>
          <ac:spMkLst>
            <pc:docMk/>
            <pc:sldMk cId="2386442359" sldId="312"/>
            <ac:spMk id="8" creationId="{CCC077A8-6B66-0866-9CF3-723962888556}"/>
          </ac:spMkLst>
        </pc:spChg>
        <pc:spChg chg="mod">
          <ac:chgData name="Barbareschi Villa Andrea (RSE)" userId="36d10b37-a0f3-47c1-a5fa-c7d424bcd5ef" providerId="ADAL" clId="{471E4C8F-9A73-4735-9005-5C856EF5A12D}" dt="2025-12-23T14:57:56.055" v="2687"/>
          <ac:spMkLst>
            <pc:docMk/>
            <pc:sldMk cId="2386442359" sldId="312"/>
            <ac:spMk id="21" creationId="{7508E7A1-22A8-A5FF-792A-BA971F6C9E44}"/>
          </ac:spMkLst>
        </pc:spChg>
        <pc:picChg chg="mod">
          <ac:chgData name="Barbareschi Villa Andrea (RSE)" userId="36d10b37-a0f3-47c1-a5fa-c7d424bcd5ef" providerId="ADAL" clId="{471E4C8F-9A73-4735-9005-5C856EF5A12D}" dt="2025-12-23T14:57:56.055" v="2687"/>
          <ac:picMkLst>
            <pc:docMk/>
            <pc:sldMk cId="2386442359" sldId="312"/>
            <ac:picMk id="11" creationId="{6D13EECA-D43D-2B02-1DAD-B1739938CA71}"/>
          </ac:picMkLst>
        </pc:picChg>
        <pc:picChg chg="mod">
          <ac:chgData name="Barbareschi Villa Andrea (RSE)" userId="36d10b37-a0f3-47c1-a5fa-c7d424bcd5ef" providerId="ADAL" clId="{471E4C8F-9A73-4735-9005-5C856EF5A12D}" dt="2025-12-23T14:57:56.055" v="2687"/>
          <ac:picMkLst>
            <pc:docMk/>
            <pc:sldMk cId="2386442359" sldId="312"/>
            <ac:picMk id="12" creationId="{8804E9A9-EB56-BE66-D3E1-DE04631E1782}"/>
          </ac:picMkLst>
        </pc:picChg>
        <pc:picChg chg="mod">
          <ac:chgData name="Barbareschi Villa Andrea (RSE)" userId="36d10b37-a0f3-47c1-a5fa-c7d424bcd5ef" providerId="ADAL" clId="{471E4C8F-9A73-4735-9005-5C856EF5A12D}" dt="2025-12-23T14:57:56.055" v="2687"/>
          <ac:picMkLst>
            <pc:docMk/>
            <pc:sldMk cId="2386442359" sldId="312"/>
            <ac:picMk id="15" creationId="{5CFE25B2-FD19-5EF9-050D-601D43F3EA85}"/>
          </ac:picMkLst>
        </pc:picChg>
        <pc:picChg chg="mod">
          <ac:chgData name="Barbareschi Villa Andrea (RSE)" userId="36d10b37-a0f3-47c1-a5fa-c7d424bcd5ef" providerId="ADAL" clId="{471E4C8F-9A73-4735-9005-5C856EF5A12D}" dt="2025-12-23T14:57:56.055" v="2687"/>
          <ac:picMkLst>
            <pc:docMk/>
            <pc:sldMk cId="2386442359" sldId="312"/>
            <ac:picMk id="16" creationId="{AEFD1AF3-D457-B0FD-8180-36B49A44F9C2}"/>
          </ac:picMkLst>
        </pc:picChg>
        <pc:picChg chg="mod">
          <ac:chgData name="Barbareschi Villa Andrea (RSE)" userId="36d10b37-a0f3-47c1-a5fa-c7d424bcd5ef" providerId="ADAL" clId="{471E4C8F-9A73-4735-9005-5C856EF5A12D}" dt="2025-12-23T14:57:56.055" v="2687"/>
          <ac:picMkLst>
            <pc:docMk/>
            <pc:sldMk cId="2386442359" sldId="312"/>
            <ac:picMk id="17" creationId="{F84885A6-00BC-2D10-EF53-9168375DD5FE}"/>
          </ac:picMkLst>
        </pc:picChg>
        <pc:picChg chg="mod">
          <ac:chgData name="Barbareschi Villa Andrea (RSE)" userId="36d10b37-a0f3-47c1-a5fa-c7d424bcd5ef" providerId="ADAL" clId="{471E4C8F-9A73-4735-9005-5C856EF5A12D}" dt="2025-12-23T14:57:56.055" v="2687"/>
          <ac:picMkLst>
            <pc:docMk/>
            <pc:sldMk cId="2386442359" sldId="312"/>
            <ac:picMk id="18" creationId="{C3198BDC-0D47-B8C3-4B4D-13E67684253A}"/>
          </ac:picMkLst>
        </pc:picChg>
      </pc:sldChg>
      <pc:sldChg chg="addSp modSp new">
        <pc:chgData name="Barbareschi Villa Andrea (RSE)" userId="36d10b37-a0f3-47c1-a5fa-c7d424bcd5ef" providerId="ADAL" clId="{471E4C8F-9A73-4735-9005-5C856EF5A12D}" dt="2025-12-23T14:58:32.623" v="2709"/>
        <pc:sldMkLst>
          <pc:docMk/>
          <pc:sldMk cId="2628215039" sldId="313"/>
        </pc:sldMkLst>
        <pc:spChg chg="add mod">
          <ac:chgData name="Barbareschi Villa Andrea (RSE)" userId="36d10b37-a0f3-47c1-a5fa-c7d424bcd5ef" providerId="ADAL" clId="{471E4C8F-9A73-4735-9005-5C856EF5A12D}" dt="2025-12-23T14:58:11.006" v="2706"/>
          <ac:spMkLst>
            <pc:docMk/>
            <pc:sldMk cId="2628215039" sldId="313"/>
            <ac:spMk id="3" creationId="{6FF96E7D-4BD9-016D-C11B-CCE53F702E3E}"/>
          </ac:spMkLst>
        </pc:spChg>
        <pc:spChg chg="add mod">
          <ac:chgData name="Barbareschi Villa Andrea (RSE)" userId="36d10b37-a0f3-47c1-a5fa-c7d424bcd5ef" providerId="ADAL" clId="{471E4C8F-9A73-4735-9005-5C856EF5A12D}" dt="2025-12-23T14:58:32.623" v="2709"/>
          <ac:spMkLst>
            <pc:docMk/>
            <pc:sldMk cId="2628215039" sldId="313"/>
            <ac:spMk id="4" creationId="{D50C3186-87D3-1EE2-6CD1-E9192051E217}"/>
          </ac:spMkLst>
        </pc:spChg>
        <pc:spChg chg="add mod">
          <ac:chgData name="Barbareschi Villa Andrea (RSE)" userId="36d10b37-a0f3-47c1-a5fa-c7d424bcd5ef" providerId="ADAL" clId="{471E4C8F-9A73-4735-9005-5C856EF5A12D}" dt="2025-12-23T14:58:32.623" v="2709"/>
          <ac:spMkLst>
            <pc:docMk/>
            <pc:sldMk cId="2628215039" sldId="313"/>
            <ac:spMk id="5" creationId="{55CA2D1C-2601-07A7-F31B-0880A25537B7}"/>
          </ac:spMkLst>
        </pc:spChg>
        <pc:spChg chg="add mod">
          <ac:chgData name="Barbareschi Villa Andrea (RSE)" userId="36d10b37-a0f3-47c1-a5fa-c7d424bcd5ef" providerId="ADAL" clId="{471E4C8F-9A73-4735-9005-5C856EF5A12D}" dt="2025-12-23T14:58:32.623" v="2709"/>
          <ac:spMkLst>
            <pc:docMk/>
            <pc:sldMk cId="2628215039" sldId="313"/>
            <ac:spMk id="7" creationId="{9AC05895-BF0C-5C19-0C44-9FC0C8AF3871}"/>
          </ac:spMkLst>
        </pc:spChg>
        <pc:spChg chg="add mod">
          <ac:chgData name="Barbareschi Villa Andrea (RSE)" userId="36d10b37-a0f3-47c1-a5fa-c7d424bcd5ef" providerId="ADAL" clId="{471E4C8F-9A73-4735-9005-5C856EF5A12D}" dt="2025-12-23T14:58:32.623" v="2709"/>
          <ac:spMkLst>
            <pc:docMk/>
            <pc:sldMk cId="2628215039" sldId="313"/>
            <ac:spMk id="8" creationId="{58622466-95C3-292C-8B47-3308FE2156D8}"/>
          </ac:spMkLst>
        </pc:spChg>
        <pc:picChg chg="add mod">
          <ac:chgData name="Barbareschi Villa Andrea (RSE)" userId="36d10b37-a0f3-47c1-a5fa-c7d424bcd5ef" providerId="ADAL" clId="{471E4C8F-9A73-4735-9005-5C856EF5A12D}" dt="2025-12-23T14:58:32.623" v="2709"/>
          <ac:picMkLst>
            <pc:docMk/>
            <pc:sldMk cId="2628215039" sldId="313"/>
            <ac:picMk id="9" creationId="{280816BC-D73F-EE5E-B995-63973E46CA1E}"/>
          </ac:picMkLst>
        </pc:picChg>
        <pc:picChg chg="add mod">
          <ac:chgData name="Barbareschi Villa Andrea (RSE)" userId="36d10b37-a0f3-47c1-a5fa-c7d424bcd5ef" providerId="ADAL" clId="{471E4C8F-9A73-4735-9005-5C856EF5A12D}" dt="2025-12-23T14:58:32.623" v="2709"/>
          <ac:picMkLst>
            <pc:docMk/>
            <pc:sldMk cId="2628215039" sldId="313"/>
            <ac:picMk id="10" creationId="{380E555C-B895-3643-6617-F92F2C7565F2}"/>
          </ac:picMkLst>
        </pc:picChg>
        <pc:picChg chg="add mod">
          <ac:chgData name="Barbareschi Villa Andrea (RSE)" userId="36d10b37-a0f3-47c1-a5fa-c7d424bcd5ef" providerId="ADAL" clId="{471E4C8F-9A73-4735-9005-5C856EF5A12D}" dt="2025-12-23T14:58:32.623" v="2709"/>
          <ac:picMkLst>
            <pc:docMk/>
            <pc:sldMk cId="2628215039" sldId="313"/>
            <ac:picMk id="11" creationId="{6BF6085B-79C5-541C-E26E-9D8CF0565D20}"/>
          </ac:picMkLst>
        </pc:picChg>
        <pc:cxnChg chg="add mod">
          <ac:chgData name="Barbareschi Villa Andrea (RSE)" userId="36d10b37-a0f3-47c1-a5fa-c7d424bcd5ef" providerId="ADAL" clId="{471E4C8F-9A73-4735-9005-5C856EF5A12D}" dt="2025-12-23T14:58:32.623" v="2709"/>
          <ac:cxnSpMkLst>
            <pc:docMk/>
            <pc:sldMk cId="2628215039" sldId="313"/>
            <ac:cxnSpMk id="6" creationId="{C57E48DD-1CF7-D0BF-4A8F-6558FCD81CE2}"/>
          </ac:cxnSpMkLst>
        </pc:cxnChg>
      </pc:sldChg>
      <pc:sldChg chg="addSp modSp add mod">
        <pc:chgData name="Barbareschi Villa Andrea (RSE)" userId="36d10b37-a0f3-47c1-a5fa-c7d424bcd5ef" providerId="ADAL" clId="{471E4C8F-9A73-4735-9005-5C856EF5A12D}" dt="2025-12-23T14:58:54.308" v="2711" actId="1076"/>
        <pc:sldMkLst>
          <pc:docMk/>
          <pc:sldMk cId="1708212829" sldId="314"/>
        </pc:sldMkLst>
        <pc:picChg chg="add mod">
          <ac:chgData name="Barbareschi Villa Andrea (RSE)" userId="36d10b37-a0f3-47c1-a5fa-c7d424bcd5ef" providerId="ADAL" clId="{471E4C8F-9A73-4735-9005-5C856EF5A12D}" dt="2025-12-23T14:58:54.308" v="2711" actId="1076"/>
          <ac:picMkLst>
            <pc:docMk/>
            <pc:sldMk cId="1708212829" sldId="314"/>
            <ac:picMk id="4" creationId="{4B384424-9574-835D-9FE5-3C629B43F618}"/>
          </ac:picMkLst>
        </pc:picChg>
      </pc:sldChg>
      <pc:sldChg chg="addSp modSp new mod">
        <pc:chgData name="Barbareschi Villa Andrea (RSE)" userId="36d10b37-a0f3-47c1-a5fa-c7d424bcd5ef" providerId="ADAL" clId="{471E4C8F-9A73-4735-9005-5C856EF5A12D}" dt="2025-12-23T15:01:44.789" v="2771" actId="113"/>
        <pc:sldMkLst>
          <pc:docMk/>
          <pc:sldMk cId="1281893234" sldId="315"/>
        </pc:sldMkLst>
        <pc:spChg chg="add mod">
          <ac:chgData name="Barbareschi Villa Andrea (RSE)" userId="36d10b37-a0f3-47c1-a5fa-c7d424bcd5ef" providerId="ADAL" clId="{471E4C8F-9A73-4735-9005-5C856EF5A12D}" dt="2025-12-23T15:00:09.342" v="2756" actId="20577"/>
          <ac:spMkLst>
            <pc:docMk/>
            <pc:sldMk cId="1281893234" sldId="315"/>
            <ac:spMk id="3" creationId="{6084173B-3F8C-18D0-E9A2-D637C22C5B59}"/>
          </ac:spMkLst>
        </pc:spChg>
        <pc:spChg chg="add mod">
          <ac:chgData name="Barbareschi Villa Andrea (RSE)" userId="36d10b37-a0f3-47c1-a5fa-c7d424bcd5ef" providerId="ADAL" clId="{471E4C8F-9A73-4735-9005-5C856EF5A12D}" dt="2025-12-23T15:01:44.789" v="2771" actId="113"/>
          <ac:spMkLst>
            <pc:docMk/>
            <pc:sldMk cId="1281893234" sldId="315"/>
            <ac:spMk id="6" creationId="{DC90D85B-8B97-C01F-46FC-0CDBA6791B54}"/>
          </ac:spMkLst>
        </pc:spChg>
        <pc:picChg chg="add mod">
          <ac:chgData name="Barbareschi Villa Andrea (RSE)" userId="36d10b37-a0f3-47c1-a5fa-c7d424bcd5ef" providerId="ADAL" clId="{471E4C8F-9A73-4735-9005-5C856EF5A12D}" dt="2025-12-23T14:59:57.704" v="2741" actId="1036"/>
          <ac:picMkLst>
            <pc:docMk/>
            <pc:sldMk cId="1281893234" sldId="315"/>
            <ac:picMk id="4" creationId="{FA6DE894-E860-4FCD-7DD2-01274DD9207C}"/>
          </ac:picMkLst>
        </pc:picChg>
        <pc:picChg chg="add mod">
          <ac:chgData name="Barbareschi Villa Andrea (RSE)" userId="36d10b37-a0f3-47c1-a5fa-c7d424bcd5ef" providerId="ADAL" clId="{471E4C8F-9A73-4735-9005-5C856EF5A12D}" dt="2025-12-23T14:59:57.704" v="2741" actId="1036"/>
          <ac:picMkLst>
            <pc:docMk/>
            <pc:sldMk cId="1281893234" sldId="315"/>
            <ac:picMk id="5" creationId="{F9D8EC33-CF5D-E6A4-3D22-2514FF3E8C3B}"/>
          </ac:picMkLst>
        </pc:picChg>
        <pc:picChg chg="add mod">
          <ac:chgData name="Barbareschi Villa Andrea (RSE)" userId="36d10b37-a0f3-47c1-a5fa-c7d424bcd5ef" providerId="ADAL" clId="{471E4C8F-9A73-4735-9005-5C856EF5A12D}" dt="2025-12-23T14:59:57.704" v="2741" actId="1036"/>
          <ac:picMkLst>
            <pc:docMk/>
            <pc:sldMk cId="1281893234" sldId="315"/>
            <ac:picMk id="7" creationId="{7FB35AD9-4143-E66B-AF5B-BE5B0730CA00}"/>
          </ac:picMkLst>
        </pc:picChg>
      </pc:sldChg>
      <pc:sldChg chg="addSp modSp add mod">
        <pc:chgData name="Barbareschi Villa Andrea (RSE)" userId="36d10b37-a0f3-47c1-a5fa-c7d424bcd5ef" providerId="ADAL" clId="{471E4C8F-9A73-4735-9005-5C856EF5A12D}" dt="2025-12-23T15:04:09.860" v="2834" actId="113"/>
        <pc:sldMkLst>
          <pc:docMk/>
          <pc:sldMk cId="965327875" sldId="316"/>
        </pc:sldMkLst>
        <pc:spChg chg="mod">
          <ac:chgData name="Barbareschi Villa Andrea (RSE)" userId="36d10b37-a0f3-47c1-a5fa-c7d424bcd5ef" providerId="ADAL" clId="{471E4C8F-9A73-4735-9005-5C856EF5A12D}" dt="2025-12-23T15:00:50.793" v="2765" actId="20577"/>
          <ac:spMkLst>
            <pc:docMk/>
            <pc:sldMk cId="965327875" sldId="316"/>
            <ac:spMk id="3" creationId="{23C2902A-9174-34DB-4B96-DD0795C07640}"/>
          </ac:spMkLst>
        </pc:spChg>
        <pc:spChg chg="add mod">
          <ac:chgData name="Barbareschi Villa Andrea (RSE)" userId="36d10b37-a0f3-47c1-a5fa-c7d424bcd5ef" providerId="ADAL" clId="{471E4C8F-9A73-4735-9005-5C856EF5A12D}" dt="2025-12-23T15:04:09.860" v="2834" actId="113"/>
          <ac:spMkLst>
            <pc:docMk/>
            <pc:sldMk cId="965327875" sldId="316"/>
            <ac:spMk id="6" creationId="{A8E8844E-65F3-C789-27D0-F9C6F2B25937}"/>
          </ac:spMkLst>
        </pc:spChg>
        <pc:picChg chg="add mod">
          <ac:chgData name="Barbareschi Villa Andrea (RSE)" userId="36d10b37-a0f3-47c1-a5fa-c7d424bcd5ef" providerId="ADAL" clId="{471E4C8F-9A73-4735-9005-5C856EF5A12D}" dt="2025-12-23T15:00:47.163" v="2758"/>
          <ac:picMkLst>
            <pc:docMk/>
            <pc:sldMk cId="965327875" sldId="316"/>
            <ac:picMk id="4" creationId="{405B4CBE-E9A7-279D-BBF1-E37785A830B1}"/>
          </ac:picMkLst>
        </pc:picChg>
        <pc:picChg chg="add mod">
          <ac:chgData name="Barbareschi Villa Andrea (RSE)" userId="36d10b37-a0f3-47c1-a5fa-c7d424bcd5ef" providerId="ADAL" clId="{471E4C8F-9A73-4735-9005-5C856EF5A12D}" dt="2025-12-23T15:00:47.163" v="2758"/>
          <ac:picMkLst>
            <pc:docMk/>
            <pc:sldMk cId="965327875" sldId="316"/>
            <ac:picMk id="5" creationId="{B6DAB3D6-D417-7C55-AEA0-5A473244B58E}"/>
          </ac:picMkLst>
        </pc:picChg>
      </pc:sldChg>
      <pc:sldChg chg="addSp modSp add mod">
        <pc:chgData name="Barbareschi Villa Andrea (RSE)" userId="36d10b37-a0f3-47c1-a5fa-c7d424bcd5ef" providerId="ADAL" clId="{471E4C8F-9A73-4735-9005-5C856EF5A12D}" dt="2025-12-23T15:03:10.567" v="2796" actId="20577"/>
        <pc:sldMkLst>
          <pc:docMk/>
          <pc:sldMk cId="496096269" sldId="317"/>
        </pc:sldMkLst>
        <pc:spChg chg="mod">
          <ac:chgData name="Barbareschi Villa Andrea (RSE)" userId="36d10b37-a0f3-47c1-a5fa-c7d424bcd5ef" providerId="ADAL" clId="{471E4C8F-9A73-4735-9005-5C856EF5A12D}" dt="2025-12-23T15:03:10.567" v="2796" actId="20577"/>
          <ac:spMkLst>
            <pc:docMk/>
            <pc:sldMk cId="496096269" sldId="317"/>
            <ac:spMk id="3" creationId="{A0CA8136-E395-5299-3E82-7B819E8D2B8D}"/>
          </ac:spMkLst>
        </pc:spChg>
        <pc:picChg chg="add mod">
          <ac:chgData name="Barbareschi Villa Andrea (RSE)" userId="36d10b37-a0f3-47c1-a5fa-c7d424bcd5ef" providerId="ADAL" clId="{471E4C8F-9A73-4735-9005-5C856EF5A12D}" dt="2025-12-23T15:03:04.657" v="2783"/>
          <ac:picMkLst>
            <pc:docMk/>
            <pc:sldMk cId="496096269" sldId="317"/>
            <ac:picMk id="4" creationId="{7A2CF9FB-1B6D-5F40-03FD-95278688AAEB}"/>
          </ac:picMkLst>
        </pc:picChg>
        <pc:picChg chg="add mod">
          <ac:chgData name="Barbareschi Villa Andrea (RSE)" userId="36d10b37-a0f3-47c1-a5fa-c7d424bcd5ef" providerId="ADAL" clId="{471E4C8F-9A73-4735-9005-5C856EF5A12D}" dt="2025-12-23T15:03:04.657" v="2783"/>
          <ac:picMkLst>
            <pc:docMk/>
            <pc:sldMk cId="496096269" sldId="317"/>
            <ac:picMk id="5" creationId="{3C5CD290-CE9B-608D-7366-F3991DE55D7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4C9E4-A52E-4066-93A3-4BEDDADA388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30A0551-2667-42E3-A2E8-E555AA6F462C}">
      <dgm:prSet phldrT="[Testo]" phldr="0"/>
      <dgm:spPr/>
      <dgm:t>
        <a:bodyPr/>
        <a:lstStyle/>
        <a:p>
          <a:r>
            <a:rPr lang="it-IT" dirty="0" err="1"/>
            <a:t>Predict</a:t>
          </a:r>
          <a:r>
            <a:rPr lang="it-IT" dirty="0"/>
            <a:t> </a:t>
          </a:r>
          <a:r>
            <a:rPr lang="it-IT" dirty="0" err="1"/>
            <a:t>propagation</a:t>
          </a:r>
          <a:r>
            <a:rPr lang="it-IT" dirty="0"/>
            <a:t> rate</a:t>
          </a:r>
        </a:p>
      </dgm:t>
    </dgm:pt>
    <dgm:pt modelId="{949772DE-C755-4EC8-9CE3-B082FEAA45CB}" type="parTrans" cxnId="{EDFFC3C7-5EA2-4D69-8833-6043032645D1}">
      <dgm:prSet/>
      <dgm:spPr/>
      <dgm:t>
        <a:bodyPr/>
        <a:lstStyle/>
        <a:p>
          <a:endParaRPr lang="it-IT"/>
        </a:p>
      </dgm:t>
    </dgm:pt>
    <dgm:pt modelId="{D37EFA99-D7D7-4628-A1F5-ADB878E557A4}" type="sibTrans" cxnId="{EDFFC3C7-5EA2-4D69-8833-6043032645D1}">
      <dgm:prSet/>
      <dgm:spPr/>
      <dgm:t>
        <a:bodyPr/>
        <a:lstStyle/>
        <a:p>
          <a:endParaRPr lang="it-IT"/>
        </a:p>
      </dgm:t>
    </dgm:pt>
    <dgm:pt modelId="{39D2C636-BAF3-4A50-9D1B-4D809FC3D236}">
      <dgm:prSet phldrT="[Testo]" phldr="0"/>
      <dgm:spPr/>
      <dgm:t>
        <a:bodyPr/>
        <a:lstStyle/>
        <a:p>
          <a:r>
            <a:rPr lang="it-IT" dirty="0"/>
            <a:t>Model</a:t>
          </a:r>
        </a:p>
      </dgm:t>
    </dgm:pt>
    <dgm:pt modelId="{77231342-A898-4EB2-AD6B-C5C3B036A0B9}" type="parTrans" cxnId="{3D019D2F-4BF2-4342-B6A4-3966C2CC260F}">
      <dgm:prSet/>
      <dgm:spPr/>
      <dgm:t>
        <a:bodyPr/>
        <a:lstStyle/>
        <a:p>
          <a:endParaRPr lang="it-IT"/>
        </a:p>
      </dgm:t>
    </dgm:pt>
    <dgm:pt modelId="{38C2108C-B2D0-45F8-9782-267BE7395E72}" type="sibTrans" cxnId="{3D019D2F-4BF2-4342-B6A4-3966C2CC260F}">
      <dgm:prSet/>
      <dgm:spPr/>
      <dgm:t>
        <a:bodyPr/>
        <a:lstStyle/>
        <a:p>
          <a:endParaRPr lang="it-IT"/>
        </a:p>
      </dgm:t>
    </dgm:pt>
    <dgm:pt modelId="{970AE6BF-D96A-4A61-B34B-50403A832488}">
      <dgm:prSet phldrT="[Testo]" phldr="0"/>
      <dgm:spPr/>
      <dgm:t>
        <a:bodyPr/>
        <a:lstStyle/>
        <a:p>
          <a:r>
            <a:rPr lang="it-IT" dirty="0" err="1"/>
            <a:t>Predict</a:t>
          </a:r>
          <a:r>
            <a:rPr lang="it-IT" dirty="0"/>
            <a:t> </a:t>
          </a:r>
          <a:r>
            <a:rPr lang="it-IT" dirty="0" err="1"/>
            <a:t>instrument</a:t>
          </a:r>
          <a:r>
            <a:rPr lang="it-IT" dirty="0"/>
            <a:t> </a:t>
          </a:r>
          <a:r>
            <a:rPr lang="it-IT" dirty="0" err="1"/>
            <a:t>signals</a:t>
          </a:r>
          <a:endParaRPr lang="it-IT" dirty="0"/>
        </a:p>
      </dgm:t>
    </dgm:pt>
    <dgm:pt modelId="{474C2518-8964-49A0-AA39-25417B97D48A}" type="parTrans" cxnId="{A024C2CD-BEB5-4419-BB48-CD3AAAA28E06}">
      <dgm:prSet/>
      <dgm:spPr/>
      <dgm:t>
        <a:bodyPr/>
        <a:lstStyle/>
        <a:p>
          <a:endParaRPr lang="it-IT"/>
        </a:p>
      </dgm:t>
    </dgm:pt>
    <dgm:pt modelId="{B0663AAA-1342-4763-B79B-573A3D30BC76}" type="sibTrans" cxnId="{A024C2CD-BEB5-4419-BB48-CD3AAAA28E06}">
      <dgm:prSet/>
      <dgm:spPr/>
      <dgm:t>
        <a:bodyPr/>
        <a:lstStyle/>
        <a:p>
          <a:endParaRPr lang="it-IT"/>
        </a:p>
      </dgm:t>
    </dgm:pt>
    <dgm:pt modelId="{F7C420F3-650A-406F-8671-30D8B70A1C81}" type="pres">
      <dgm:prSet presAssocID="{AE24C9E4-A52E-4066-93A3-4BEDDADA3883}" presName="Name0" presStyleCnt="0">
        <dgm:presLayoutVars>
          <dgm:dir/>
          <dgm:resizeHandles val="exact"/>
        </dgm:presLayoutVars>
      </dgm:prSet>
      <dgm:spPr/>
    </dgm:pt>
    <dgm:pt modelId="{D6C2AFFF-21AB-4573-97A3-5541865ACDB4}" type="pres">
      <dgm:prSet presAssocID="{D30A0551-2667-42E3-A2E8-E555AA6F462C}" presName="node" presStyleLbl="node1" presStyleIdx="0" presStyleCnt="3">
        <dgm:presLayoutVars>
          <dgm:bulletEnabled val="1"/>
        </dgm:presLayoutVars>
      </dgm:prSet>
      <dgm:spPr/>
    </dgm:pt>
    <dgm:pt modelId="{B0C08228-FB3F-402A-9E0E-FECA5525D8C4}" type="pres">
      <dgm:prSet presAssocID="{D37EFA99-D7D7-4628-A1F5-ADB878E557A4}" presName="sibTrans" presStyleLbl="sibTrans2D1" presStyleIdx="0" presStyleCnt="2" custAng="10800000"/>
      <dgm:spPr/>
    </dgm:pt>
    <dgm:pt modelId="{3FEC123D-34BF-48A5-B4A2-183113B94F87}" type="pres">
      <dgm:prSet presAssocID="{D37EFA99-D7D7-4628-A1F5-ADB878E557A4}" presName="connectorText" presStyleLbl="sibTrans2D1" presStyleIdx="0" presStyleCnt="2"/>
      <dgm:spPr/>
    </dgm:pt>
    <dgm:pt modelId="{4CDC9C44-9377-4227-9A68-9CE7DA1A812B}" type="pres">
      <dgm:prSet presAssocID="{39D2C636-BAF3-4A50-9D1B-4D809FC3D236}" presName="node" presStyleLbl="node1" presStyleIdx="1" presStyleCnt="3">
        <dgm:presLayoutVars>
          <dgm:bulletEnabled val="1"/>
        </dgm:presLayoutVars>
      </dgm:prSet>
      <dgm:spPr/>
    </dgm:pt>
    <dgm:pt modelId="{A903D5D2-403A-48FC-BD5D-34568D5C7CD5}" type="pres">
      <dgm:prSet presAssocID="{38C2108C-B2D0-45F8-9782-267BE7395E72}" presName="sibTrans" presStyleLbl="sibTrans2D1" presStyleIdx="1" presStyleCnt="2"/>
      <dgm:spPr/>
    </dgm:pt>
    <dgm:pt modelId="{903A9FE8-9166-4DCC-A08D-AB608FE02661}" type="pres">
      <dgm:prSet presAssocID="{38C2108C-B2D0-45F8-9782-267BE7395E72}" presName="connectorText" presStyleLbl="sibTrans2D1" presStyleIdx="1" presStyleCnt="2"/>
      <dgm:spPr/>
    </dgm:pt>
    <dgm:pt modelId="{FBAC3679-5B5F-484E-8F19-3C21A9845DAC}" type="pres">
      <dgm:prSet presAssocID="{970AE6BF-D96A-4A61-B34B-50403A832488}" presName="node" presStyleLbl="node1" presStyleIdx="2" presStyleCnt="3">
        <dgm:presLayoutVars>
          <dgm:bulletEnabled val="1"/>
        </dgm:presLayoutVars>
      </dgm:prSet>
      <dgm:spPr/>
    </dgm:pt>
  </dgm:ptLst>
  <dgm:cxnLst>
    <dgm:cxn modelId="{3D019D2F-4BF2-4342-B6A4-3966C2CC260F}" srcId="{AE24C9E4-A52E-4066-93A3-4BEDDADA3883}" destId="{39D2C636-BAF3-4A50-9D1B-4D809FC3D236}" srcOrd="1" destOrd="0" parTransId="{77231342-A898-4EB2-AD6B-C5C3B036A0B9}" sibTransId="{38C2108C-B2D0-45F8-9782-267BE7395E72}"/>
    <dgm:cxn modelId="{13768D46-33DA-45A6-ACD8-653339F89C8C}" type="presOf" srcId="{D37EFA99-D7D7-4628-A1F5-ADB878E557A4}" destId="{B0C08228-FB3F-402A-9E0E-FECA5525D8C4}" srcOrd="0" destOrd="0" presId="urn:microsoft.com/office/officeart/2005/8/layout/process1"/>
    <dgm:cxn modelId="{27BDCA47-D270-434C-BAAA-BCF2602CDDEE}" type="presOf" srcId="{39D2C636-BAF3-4A50-9D1B-4D809FC3D236}" destId="{4CDC9C44-9377-4227-9A68-9CE7DA1A812B}" srcOrd="0" destOrd="0" presId="urn:microsoft.com/office/officeart/2005/8/layout/process1"/>
    <dgm:cxn modelId="{CAEE6A78-23FD-402F-A39A-01C5EA234710}" type="presOf" srcId="{D37EFA99-D7D7-4628-A1F5-ADB878E557A4}" destId="{3FEC123D-34BF-48A5-B4A2-183113B94F87}" srcOrd="1" destOrd="0" presId="urn:microsoft.com/office/officeart/2005/8/layout/process1"/>
    <dgm:cxn modelId="{1C2FD97B-AA94-47DC-92E0-D46A792D91BC}" type="presOf" srcId="{D30A0551-2667-42E3-A2E8-E555AA6F462C}" destId="{D6C2AFFF-21AB-4573-97A3-5541865ACDB4}" srcOrd="0" destOrd="0" presId="urn:microsoft.com/office/officeart/2005/8/layout/process1"/>
    <dgm:cxn modelId="{49E8D894-978C-4D8C-9F9F-D2A8569C06C4}" type="presOf" srcId="{AE24C9E4-A52E-4066-93A3-4BEDDADA3883}" destId="{F7C420F3-650A-406F-8671-30D8B70A1C81}" srcOrd="0" destOrd="0" presId="urn:microsoft.com/office/officeart/2005/8/layout/process1"/>
    <dgm:cxn modelId="{7E4DF7AC-038C-4A8B-BF3E-26ACFCE3CE4D}" type="presOf" srcId="{970AE6BF-D96A-4A61-B34B-50403A832488}" destId="{FBAC3679-5B5F-484E-8F19-3C21A9845DAC}" srcOrd="0" destOrd="0" presId="urn:microsoft.com/office/officeart/2005/8/layout/process1"/>
    <dgm:cxn modelId="{EDFFC3C7-5EA2-4D69-8833-6043032645D1}" srcId="{AE24C9E4-A52E-4066-93A3-4BEDDADA3883}" destId="{D30A0551-2667-42E3-A2E8-E555AA6F462C}" srcOrd="0" destOrd="0" parTransId="{949772DE-C755-4EC8-9CE3-B082FEAA45CB}" sibTransId="{D37EFA99-D7D7-4628-A1F5-ADB878E557A4}"/>
    <dgm:cxn modelId="{A024C2CD-BEB5-4419-BB48-CD3AAAA28E06}" srcId="{AE24C9E4-A52E-4066-93A3-4BEDDADA3883}" destId="{970AE6BF-D96A-4A61-B34B-50403A832488}" srcOrd="2" destOrd="0" parTransId="{474C2518-8964-49A0-AA39-25417B97D48A}" sibTransId="{B0663AAA-1342-4763-B79B-573A3D30BC76}"/>
    <dgm:cxn modelId="{D7AF9DD7-C798-4CD7-90BC-75504CAE628B}" type="presOf" srcId="{38C2108C-B2D0-45F8-9782-267BE7395E72}" destId="{903A9FE8-9166-4DCC-A08D-AB608FE02661}" srcOrd="1" destOrd="0" presId="urn:microsoft.com/office/officeart/2005/8/layout/process1"/>
    <dgm:cxn modelId="{64DE6EDD-8209-4869-9D7D-6D277127EF31}" type="presOf" srcId="{38C2108C-B2D0-45F8-9782-267BE7395E72}" destId="{A903D5D2-403A-48FC-BD5D-34568D5C7CD5}" srcOrd="0" destOrd="0" presId="urn:microsoft.com/office/officeart/2005/8/layout/process1"/>
    <dgm:cxn modelId="{BEA0D5AF-BE32-4C87-ACCD-C7714C20BBEF}" type="presParOf" srcId="{F7C420F3-650A-406F-8671-30D8B70A1C81}" destId="{D6C2AFFF-21AB-4573-97A3-5541865ACDB4}" srcOrd="0" destOrd="0" presId="urn:microsoft.com/office/officeart/2005/8/layout/process1"/>
    <dgm:cxn modelId="{89B11082-DEB8-48CC-A461-9F1E7A394DCD}" type="presParOf" srcId="{F7C420F3-650A-406F-8671-30D8B70A1C81}" destId="{B0C08228-FB3F-402A-9E0E-FECA5525D8C4}" srcOrd="1" destOrd="0" presId="urn:microsoft.com/office/officeart/2005/8/layout/process1"/>
    <dgm:cxn modelId="{74417580-2B85-4C82-9AF6-2B5CA596091E}" type="presParOf" srcId="{B0C08228-FB3F-402A-9E0E-FECA5525D8C4}" destId="{3FEC123D-34BF-48A5-B4A2-183113B94F87}" srcOrd="0" destOrd="0" presId="urn:microsoft.com/office/officeart/2005/8/layout/process1"/>
    <dgm:cxn modelId="{645D38C5-982E-4639-B3E6-BA1AAB10DC14}" type="presParOf" srcId="{F7C420F3-650A-406F-8671-30D8B70A1C81}" destId="{4CDC9C44-9377-4227-9A68-9CE7DA1A812B}" srcOrd="2" destOrd="0" presId="urn:microsoft.com/office/officeart/2005/8/layout/process1"/>
    <dgm:cxn modelId="{7635B6F9-17ED-42EC-BAD9-844D7B5496F4}" type="presParOf" srcId="{F7C420F3-650A-406F-8671-30D8B70A1C81}" destId="{A903D5D2-403A-48FC-BD5D-34568D5C7CD5}" srcOrd="3" destOrd="0" presId="urn:microsoft.com/office/officeart/2005/8/layout/process1"/>
    <dgm:cxn modelId="{7B3A400C-C3E2-48DB-8109-B7FA71BCDF80}" type="presParOf" srcId="{A903D5D2-403A-48FC-BD5D-34568D5C7CD5}" destId="{903A9FE8-9166-4DCC-A08D-AB608FE02661}" srcOrd="0" destOrd="0" presId="urn:microsoft.com/office/officeart/2005/8/layout/process1"/>
    <dgm:cxn modelId="{8E377A7B-FFA4-4F13-899F-508B220552D8}" type="presParOf" srcId="{F7C420F3-650A-406F-8671-30D8B70A1C81}" destId="{FBAC3679-5B5F-484E-8F19-3C21A9845D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2AFFF-21AB-4573-97A3-5541865ACDB4}">
      <dsp:nvSpPr>
        <dsp:cNvPr id="0" name=""/>
        <dsp:cNvSpPr/>
      </dsp:nvSpPr>
      <dsp:spPr>
        <a:xfrm>
          <a:off x="7143" y="138415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Predict</a:t>
          </a:r>
          <a:r>
            <a:rPr lang="it-IT" sz="2400" kern="1200" dirty="0"/>
            <a:t> </a:t>
          </a:r>
          <a:r>
            <a:rPr lang="it-IT" sz="2400" kern="1200" dirty="0" err="1"/>
            <a:t>propagation</a:t>
          </a:r>
          <a:r>
            <a:rPr lang="it-IT" sz="2400" kern="1200" dirty="0"/>
            <a:t> rate</a:t>
          </a:r>
        </a:p>
      </dsp:txBody>
      <dsp:txXfrm>
        <a:off x="44665" y="175937"/>
        <a:ext cx="2060143" cy="1206068"/>
      </dsp:txXfrm>
    </dsp:sp>
    <dsp:sp modelId="{B0C08228-FB3F-402A-9E0E-FECA5525D8C4}">
      <dsp:nvSpPr>
        <dsp:cNvPr id="0" name=""/>
        <dsp:cNvSpPr/>
      </dsp:nvSpPr>
      <dsp:spPr>
        <a:xfrm rot="10800000">
          <a:off x="2355850" y="514208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491648" y="620113"/>
        <a:ext cx="316861" cy="317716"/>
      </dsp:txXfrm>
    </dsp:sp>
    <dsp:sp modelId="{4CDC9C44-9377-4227-9A68-9CE7DA1A812B}">
      <dsp:nvSpPr>
        <dsp:cNvPr id="0" name=""/>
        <dsp:cNvSpPr/>
      </dsp:nvSpPr>
      <dsp:spPr>
        <a:xfrm>
          <a:off x="2996406" y="138415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Model</a:t>
          </a:r>
        </a:p>
      </dsp:txBody>
      <dsp:txXfrm>
        <a:off x="3033928" y="175937"/>
        <a:ext cx="2060143" cy="1206068"/>
      </dsp:txXfrm>
    </dsp:sp>
    <dsp:sp modelId="{A903D5D2-403A-48FC-BD5D-34568D5C7CD5}">
      <dsp:nvSpPr>
        <dsp:cNvPr id="0" name=""/>
        <dsp:cNvSpPr/>
      </dsp:nvSpPr>
      <dsp:spPr>
        <a:xfrm>
          <a:off x="5345112" y="514208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5345112" y="620113"/>
        <a:ext cx="316861" cy="317716"/>
      </dsp:txXfrm>
    </dsp:sp>
    <dsp:sp modelId="{FBAC3679-5B5F-484E-8F19-3C21A9845DAC}">
      <dsp:nvSpPr>
        <dsp:cNvPr id="0" name=""/>
        <dsp:cNvSpPr/>
      </dsp:nvSpPr>
      <dsp:spPr>
        <a:xfrm>
          <a:off x="5985668" y="138415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Predict</a:t>
          </a:r>
          <a:r>
            <a:rPr lang="it-IT" sz="2400" kern="1200" dirty="0"/>
            <a:t> </a:t>
          </a:r>
          <a:r>
            <a:rPr lang="it-IT" sz="2400" kern="1200" dirty="0" err="1"/>
            <a:t>instrument</a:t>
          </a:r>
          <a:r>
            <a:rPr lang="it-IT" sz="2400" kern="1200" dirty="0"/>
            <a:t> </a:t>
          </a:r>
          <a:r>
            <a:rPr lang="it-IT" sz="2400" kern="1200" dirty="0" err="1"/>
            <a:t>signals</a:t>
          </a:r>
          <a:endParaRPr lang="it-IT" sz="2400" kern="1200" dirty="0"/>
        </a:p>
      </dsp:txBody>
      <dsp:txXfrm>
        <a:off x="6023190" y="175937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32F7771-42E4-B626-AC79-2CA2C660F7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033A0-1650-03A3-D649-B2A53393C7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5A639-DB70-554F-8B5B-2C072679DCF6}" type="datetimeFigureOut">
              <a:rPr lang="it-IT" smtClean="0"/>
              <a:t>07/01/2026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DED38D-6311-9854-F380-8AE0085D07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9B9B37-D5C6-E5B7-7421-D6EDF72E4C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2BE80-11AE-C949-B4B8-96EBD6374C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2334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B1B31-0707-F346-8A9F-5AAE9C23A14B}" type="datetimeFigureOut">
              <a:rPr lang="it-IT" smtClean="0"/>
              <a:t>07/01/2026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D88B1-69B6-8844-B914-2817BC3859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1487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07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ogo&#10;&#10;Descrizione generata automaticamente">
            <a:extLst>
              <a:ext uri="{FF2B5EF4-FFF2-40B4-BE49-F238E27FC236}">
                <a16:creationId xmlns:a16="http://schemas.microsoft.com/office/drawing/2014/main" id="{0995BDD5-F377-3C02-58B8-F92F39576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2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850B0C7-E18B-6270-BAAF-9C7ABB0CF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C6021F8-B8F0-70BF-1AC0-81E9C94EF4F1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9145" y="889687"/>
            <a:ext cx="77328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C271A2D4-1143-A500-010F-6369E0C1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11" y="650777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677005B4-9FE3-334F-AF9C-C8D91F588DD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08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827156D-E73D-7283-614B-CE09537B7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0058D713-D682-6592-7BE2-71625DC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11" y="650777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677005B4-9FE3-334F-AF9C-C8D91F588DD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099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A180EAE-3F29-38D9-B327-A4015ED0E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4F58331-971E-4853-C1B2-E6C32C36478F}"/>
              </a:ext>
            </a:extLst>
          </p:cNvPr>
          <p:cNvGrpSpPr/>
          <p:nvPr userDrawn="1"/>
        </p:nvGrpSpPr>
        <p:grpSpPr>
          <a:xfrm>
            <a:off x="1213813" y="1149939"/>
            <a:ext cx="8392157" cy="1225492"/>
            <a:chOff x="-1" y="1849009"/>
            <a:chExt cx="12192002" cy="122549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61CDC57-EC28-E024-EE78-D8A8CDDFF4EB}"/>
                </a:ext>
              </a:extLst>
            </p:cNvPr>
            <p:cNvSpPr txBox="1"/>
            <p:nvPr userDrawn="1"/>
          </p:nvSpPr>
          <p:spPr>
            <a:xfrm>
              <a:off x="-1" y="1970609"/>
              <a:ext cx="12192001" cy="1103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it-IT" sz="5000" b="1" i="0" dirty="0">
                  <a:solidFill>
                    <a:srgbClr val="2E65A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it-IT" sz="5000" b="1" i="0" dirty="0" err="1">
                  <a:solidFill>
                    <a:srgbClr val="2E65A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wemoversearch</a:t>
              </a:r>
              <a:endParaRPr lang="it-IT" sz="5000" b="1" i="0" dirty="0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E8AFD69-41C6-EEA6-F6A4-1A9428F81A3B}"/>
                </a:ext>
              </a:extLst>
            </p:cNvPr>
            <p:cNvSpPr txBox="1"/>
            <p:nvPr userDrawn="1"/>
          </p:nvSpPr>
          <p:spPr>
            <a:xfrm>
              <a:off x="0" y="1849009"/>
              <a:ext cx="12192001" cy="53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it-IT" sz="2100" b="0" i="0" dirty="0">
                  <a:solidFill>
                    <a:srgbClr val="22A04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Rimani sempre aggiornato con RSE perché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0E462E-C613-F958-7D95-8D0BC30196D2}"/>
              </a:ext>
            </a:extLst>
          </p:cNvPr>
          <p:cNvSpPr txBox="1"/>
          <p:nvPr userDrawn="1"/>
        </p:nvSpPr>
        <p:spPr>
          <a:xfrm>
            <a:off x="1937233" y="4020071"/>
            <a:ext cx="2051124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700" b="1" i="0" dirty="0" err="1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www.rse-web.it</a:t>
            </a:r>
            <a:endParaRPr lang="it-IT" sz="1700" b="1" i="0" dirty="0">
              <a:solidFill>
                <a:srgbClr val="2E65A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06EF8F-47EF-0E52-82D3-CF5B550F9ECC}"/>
              </a:ext>
            </a:extLst>
          </p:cNvPr>
          <p:cNvSpPr txBox="1"/>
          <p:nvPr userDrawn="1"/>
        </p:nvSpPr>
        <p:spPr>
          <a:xfrm>
            <a:off x="1937233" y="4611348"/>
            <a:ext cx="7196866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700" b="1" i="0" dirty="0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@Ricerca sul Sistema Energetico - RSE </a:t>
            </a:r>
            <a:r>
              <a:rPr lang="it-IT" sz="1700" b="1" i="0" dirty="0" err="1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lang="it-IT" sz="1700" b="1" i="0" dirty="0">
              <a:solidFill>
                <a:srgbClr val="2E65A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960FA0-E134-F461-79AB-23E8165E4643}"/>
              </a:ext>
            </a:extLst>
          </p:cNvPr>
          <p:cNvSpPr txBox="1"/>
          <p:nvPr userDrawn="1"/>
        </p:nvSpPr>
        <p:spPr>
          <a:xfrm>
            <a:off x="1937233" y="5192261"/>
            <a:ext cx="2051124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700" b="1" i="0" dirty="0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it-IT" sz="1700" b="1" i="0" dirty="0" err="1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RSEnergetico</a:t>
            </a:r>
            <a:endParaRPr lang="it-IT" sz="1700" b="1" i="0" dirty="0">
              <a:solidFill>
                <a:srgbClr val="2E65A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8B9E65-EBE2-E686-4C3E-C8FF74E1A855}"/>
              </a:ext>
            </a:extLst>
          </p:cNvPr>
          <p:cNvSpPr txBox="1"/>
          <p:nvPr userDrawn="1"/>
        </p:nvSpPr>
        <p:spPr>
          <a:xfrm>
            <a:off x="1937233" y="5795870"/>
            <a:ext cx="5959736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700" b="1" i="0" dirty="0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RSE </a:t>
            </a:r>
            <a:r>
              <a:rPr lang="it-IT" sz="1700" b="1" i="0" dirty="0" err="1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r>
              <a:rPr lang="it-IT" sz="1700" b="1" i="0" dirty="0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Ricerca sul Sistema Energetico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17B12B3-20EE-1890-90BD-0AD4EE33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2242" y="4119238"/>
            <a:ext cx="401887" cy="40188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53131CF-BFEE-C1DF-D8D8-4524EE7E71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2242" y="4641900"/>
            <a:ext cx="399524" cy="40188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54E7DA3-0737-2F6B-02C7-3772AF887D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20014" y="5887556"/>
            <a:ext cx="494960" cy="34769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4F5165B9-5444-57E3-B86E-DB04EEEC6BA8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9145" y="889687"/>
            <a:ext cx="77328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olo 8">
            <a:extLst>
              <a:ext uri="{FF2B5EF4-FFF2-40B4-BE49-F238E27FC236}">
                <a16:creationId xmlns:a16="http://schemas.microsoft.com/office/drawing/2014/main" id="{5F0D99CF-DE41-4BDF-1A83-41A6DB9483FD}"/>
              </a:ext>
            </a:extLst>
          </p:cNvPr>
          <p:cNvSpPr txBox="1">
            <a:spLocks/>
          </p:cNvSpPr>
          <p:nvPr userDrawn="1"/>
        </p:nvSpPr>
        <p:spPr>
          <a:xfrm>
            <a:off x="4374997" y="437702"/>
            <a:ext cx="7817003" cy="4519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Contatti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CBE584E-5507-E59C-0742-FA22644058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40161" y="930083"/>
            <a:ext cx="3149600" cy="5943600"/>
          </a:xfrm>
          <a:prstGeom prst="rect">
            <a:avLst/>
          </a:prstGeom>
        </p:spPr>
      </p:pic>
      <p:pic>
        <p:nvPicPr>
          <p:cNvPr id="4" name="Immagine 3" descr="Immagine che contiene schermata, linea, Elementi grafici, Blu elettrico&#10;&#10;Descrizione generata automaticamente">
            <a:extLst>
              <a:ext uri="{FF2B5EF4-FFF2-40B4-BE49-F238E27FC236}">
                <a16:creationId xmlns:a16="http://schemas.microsoft.com/office/drawing/2014/main" id="{866036E7-78E6-CE15-5D66-FD4672AEB2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11682" y="5266499"/>
            <a:ext cx="345047" cy="3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81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25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8">
            <a:extLst>
              <a:ext uri="{FF2B5EF4-FFF2-40B4-BE49-F238E27FC236}">
                <a16:creationId xmlns:a16="http://schemas.microsoft.com/office/drawing/2014/main" id="{8332BC2F-824D-A1EF-5F6C-304CA03969D9}"/>
              </a:ext>
            </a:extLst>
          </p:cNvPr>
          <p:cNvSpPr txBox="1">
            <a:spLocks/>
          </p:cNvSpPr>
          <p:nvPr/>
        </p:nvSpPr>
        <p:spPr>
          <a:xfrm>
            <a:off x="497941" y="2312687"/>
            <a:ext cx="11694059" cy="15923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36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36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Low Temperature, </a:t>
            </a:r>
            <a:r>
              <a:rPr lang="it-IT" sz="36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</a:t>
            </a:r>
            <a:r>
              <a:rPr lang="it-IT" sz="36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Ionized</a:t>
            </a:r>
            <a:r>
              <a:rPr lang="it-IT" sz="36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36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Applications to the Electric Power Industry</a:t>
            </a:r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3A565414-06CD-AAB1-A9CF-095F5B4821A6}"/>
              </a:ext>
            </a:extLst>
          </p:cNvPr>
          <p:cNvSpPr txBox="1">
            <a:spLocks/>
          </p:cNvSpPr>
          <p:nvPr/>
        </p:nvSpPr>
        <p:spPr>
          <a:xfrm>
            <a:off x="497941" y="4015516"/>
            <a:ext cx="803287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700" b="0" i="1" dirty="0">
                <a:solidFill>
                  <a:srgbClr val="22A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Villa, B. Crippa, A. Scotti, G. Buccella, D. Fasani</a:t>
            </a:r>
          </a:p>
          <a:p>
            <a:pPr algn="l"/>
            <a:endParaRPr lang="it-IT" sz="2700" b="0" i="1" dirty="0">
              <a:solidFill>
                <a:srgbClr val="22A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olo 8">
            <a:extLst>
              <a:ext uri="{FF2B5EF4-FFF2-40B4-BE49-F238E27FC236}">
                <a16:creationId xmlns:a16="http://schemas.microsoft.com/office/drawing/2014/main" id="{114B85CF-1C6C-7DD6-D1AB-28B1EE481A33}"/>
              </a:ext>
            </a:extLst>
          </p:cNvPr>
          <p:cNvSpPr txBox="1">
            <a:spLocks/>
          </p:cNvSpPr>
          <p:nvPr/>
        </p:nvSpPr>
        <p:spPr>
          <a:xfrm>
            <a:off x="497941" y="4931358"/>
            <a:ext cx="6717671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000" b="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23/12/2025</a:t>
            </a:r>
            <a:endParaRPr lang="it-IT" sz="2800" b="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9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B2394-04DA-D89A-CF85-76F99C657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39A7683-FB6C-1A20-915C-BB4B677C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377CD927-198A-9C96-2D3C-8A8673FE75BB}"/>
              </a:ext>
            </a:extLst>
          </p:cNvPr>
          <p:cNvSpPr txBox="1">
            <a:spLocks/>
          </p:cNvSpPr>
          <p:nvPr/>
        </p:nvSpPr>
        <p:spPr>
          <a:xfrm>
            <a:off x="4482574" y="429936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-Gas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3B22EB-30E7-3E6C-93C3-265BFA7D2361}"/>
              </a:ext>
            </a:extLst>
          </p:cNvPr>
          <p:cNvSpPr txBox="1"/>
          <p:nvPr/>
        </p:nvSpPr>
        <p:spPr>
          <a:xfrm>
            <a:off x="271686" y="1307335"/>
            <a:ext cx="3541361" cy="1453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Physical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parameters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Electronic </a:t>
            </a:r>
            <a:r>
              <a:rPr lang="it-IT" b="1" dirty="0" err="1"/>
              <a:t>mobility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Electronic </a:t>
            </a:r>
            <a:r>
              <a:rPr lang="it-IT" b="1" dirty="0" err="1"/>
              <a:t>diffusion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Ionic</a:t>
            </a:r>
            <a:r>
              <a:rPr lang="it-IT" b="1" dirty="0"/>
              <a:t> </a:t>
            </a:r>
            <a:r>
              <a:rPr lang="it-IT" b="1" dirty="0" err="1"/>
              <a:t>mobility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696E93-2890-1F57-B38B-7EEDD07823F5}"/>
              </a:ext>
            </a:extLst>
          </p:cNvPr>
          <p:cNvSpPr txBox="1"/>
          <p:nvPr/>
        </p:nvSpPr>
        <p:spPr>
          <a:xfrm>
            <a:off x="271685" y="2736903"/>
            <a:ext cx="3541361" cy="336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Chemical reactions: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Attachment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Vibration</a:t>
            </a:r>
            <a:r>
              <a:rPr lang="it-IT" b="1" dirty="0"/>
              <a:t> </a:t>
            </a:r>
            <a:r>
              <a:rPr lang="it-IT" b="1" dirty="0" err="1"/>
              <a:t>excitation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Electronic </a:t>
            </a:r>
            <a:r>
              <a:rPr lang="it-IT" b="1" dirty="0" err="1"/>
              <a:t>excitation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Dissociation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Ionization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Quenching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Charge</a:t>
            </a:r>
            <a:r>
              <a:rPr lang="it-IT" b="1" dirty="0"/>
              <a:t> transfer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Recombination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Neutral</a:t>
            </a:r>
            <a:r>
              <a:rPr lang="it-IT" b="1" dirty="0"/>
              <a:t> reactions</a:t>
            </a:r>
          </a:p>
        </p:txBody>
      </p:sp>
      <p:pic>
        <p:nvPicPr>
          <p:cNvPr id="7" name="Immagine 10">
            <a:extLst>
              <a:ext uri="{FF2B5EF4-FFF2-40B4-BE49-F238E27FC236}">
                <a16:creationId xmlns:a16="http://schemas.microsoft.com/office/drawing/2014/main" id="{650F7DC1-B797-2EE5-CBDF-742A87359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75" y="3425669"/>
            <a:ext cx="7485062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9">
            <a:extLst>
              <a:ext uri="{FF2B5EF4-FFF2-40B4-BE49-F238E27FC236}">
                <a16:creationId xmlns:a16="http://schemas.microsoft.com/office/drawing/2014/main" id="{2B2176DA-25B4-6FB8-0EBC-1CCC5E278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62" y="1068908"/>
            <a:ext cx="72009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19927E8D-7622-AACB-8000-A86F9955E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90" y="1553324"/>
            <a:ext cx="1905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C8D3573-24D7-9DBD-7BBD-7241D610F0B3}"/>
              </a:ext>
            </a:extLst>
          </p:cNvPr>
          <p:cNvSpPr/>
          <p:nvPr/>
        </p:nvSpPr>
        <p:spPr>
          <a:xfrm>
            <a:off x="599767" y="1751882"/>
            <a:ext cx="2320413" cy="679345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7970895-7D9D-7D1F-65DD-82698B966FF4}"/>
              </a:ext>
            </a:extLst>
          </p:cNvPr>
          <p:cNvSpPr/>
          <p:nvPr/>
        </p:nvSpPr>
        <p:spPr>
          <a:xfrm>
            <a:off x="628729" y="3212944"/>
            <a:ext cx="2539946" cy="1552694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9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3458-BD4A-A15B-5616-641724547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D3FE5E-76E2-758F-E5EC-4DE84721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43D304F3-2D26-2A86-EA3F-9064BBD68B21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-Surface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7B1ED75-5AD5-ECEE-3AAE-A420CCD367CA}"/>
              </a:ext>
            </a:extLst>
          </p:cNvPr>
          <p:cNvSpPr/>
          <p:nvPr/>
        </p:nvSpPr>
        <p:spPr>
          <a:xfrm>
            <a:off x="9618448" y="2179117"/>
            <a:ext cx="1457864" cy="1282735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25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CD7F44-8228-3706-48DC-A9E17CE9F6EB}"/>
              </a:ext>
            </a:extLst>
          </p:cNvPr>
          <p:cNvSpPr txBox="1"/>
          <p:nvPr/>
        </p:nvSpPr>
        <p:spPr>
          <a:xfrm>
            <a:off x="6179380" y="3681956"/>
            <a:ext cx="10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Fermi en.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1A2DA58-2B7F-E8F7-AFAB-03970CE7DE03}"/>
              </a:ext>
            </a:extLst>
          </p:cNvPr>
          <p:cNvSpPr/>
          <p:nvPr/>
        </p:nvSpPr>
        <p:spPr>
          <a:xfrm>
            <a:off x="7903948" y="2179117"/>
            <a:ext cx="1457864" cy="1282735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25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8774E80-3066-957B-E1EB-C07DDF28AC5C}"/>
              </a:ext>
            </a:extLst>
          </p:cNvPr>
          <p:cNvSpPr/>
          <p:nvPr/>
        </p:nvSpPr>
        <p:spPr>
          <a:xfrm>
            <a:off x="6135525" y="2179117"/>
            <a:ext cx="1457864" cy="1282735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60000"/>
                  <a:lumOff val="40000"/>
                </a:schemeClr>
              </a:gs>
              <a:gs pos="25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75E79C-C40F-5A30-DCF3-E6503DB65F40}"/>
              </a:ext>
            </a:extLst>
          </p:cNvPr>
          <p:cNvSpPr/>
          <p:nvPr/>
        </p:nvSpPr>
        <p:spPr>
          <a:xfrm rot="10800000">
            <a:off x="6135525" y="4407967"/>
            <a:ext cx="1457864" cy="1282735"/>
          </a:xfrm>
          <a:prstGeom prst="rect">
            <a:avLst/>
          </a:prstGeom>
          <a:gradFill>
            <a:gsLst>
              <a:gs pos="6000">
                <a:schemeClr val="bg1"/>
              </a:gs>
              <a:gs pos="36000">
                <a:srgbClr val="2514FC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15">
            <a:extLst>
              <a:ext uri="{FF2B5EF4-FFF2-40B4-BE49-F238E27FC236}">
                <a16:creationId xmlns:a16="http://schemas.microsoft.com/office/drawing/2014/main" id="{E37BF497-A4CB-CD8A-FB36-DA40AB540497}"/>
              </a:ext>
            </a:extLst>
          </p:cNvPr>
          <p:cNvCxnSpPr/>
          <p:nvPr/>
        </p:nvCxnSpPr>
        <p:spPr>
          <a:xfrm>
            <a:off x="7903948" y="3299927"/>
            <a:ext cx="1457864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845A4D5-59EC-F326-DFEA-C5380712760C}"/>
              </a:ext>
            </a:extLst>
          </p:cNvPr>
          <p:cNvCxnSpPr/>
          <p:nvPr/>
        </p:nvCxnSpPr>
        <p:spPr>
          <a:xfrm flipH="1" flipV="1">
            <a:off x="11415250" y="1738726"/>
            <a:ext cx="19050" cy="38004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69C3F3-A2E0-50F6-331C-4E00FF1C8060}"/>
              </a:ext>
            </a:extLst>
          </p:cNvPr>
          <p:cNvSpPr txBox="1"/>
          <p:nvPr/>
        </p:nvSpPr>
        <p:spPr>
          <a:xfrm rot="16200000">
            <a:off x="11197277" y="3764280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Energy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16988AE-63A4-AC13-AA95-97993A81214C}"/>
              </a:ext>
            </a:extLst>
          </p:cNvPr>
          <p:cNvCxnSpPr/>
          <p:nvPr/>
        </p:nvCxnSpPr>
        <p:spPr>
          <a:xfrm flipH="1" flipV="1">
            <a:off x="7727375" y="1838771"/>
            <a:ext cx="19050" cy="38004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87836B7-D3BA-0E42-6A56-C578358FE463}"/>
              </a:ext>
            </a:extLst>
          </p:cNvPr>
          <p:cNvSpPr txBox="1"/>
          <p:nvPr/>
        </p:nvSpPr>
        <p:spPr>
          <a:xfrm>
            <a:off x="5674896" y="45217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VB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4AFBCF-5310-92E1-5507-E1A505709652}"/>
              </a:ext>
            </a:extLst>
          </p:cNvPr>
          <p:cNvSpPr txBox="1"/>
          <p:nvPr/>
        </p:nvSpPr>
        <p:spPr>
          <a:xfrm>
            <a:off x="5687053" y="2487271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CB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347367-1D63-F591-271F-59EC0F17FFC4}"/>
              </a:ext>
            </a:extLst>
          </p:cNvPr>
          <p:cNvSpPr txBox="1"/>
          <p:nvPr/>
        </p:nvSpPr>
        <p:spPr>
          <a:xfrm>
            <a:off x="6279168" y="194311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PE + C=O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9CFF5A-1595-6B34-62DB-FA48087856E6}"/>
              </a:ext>
            </a:extLst>
          </p:cNvPr>
          <p:cNvSpPr txBox="1"/>
          <p:nvPr/>
        </p:nvSpPr>
        <p:spPr>
          <a:xfrm>
            <a:off x="7891147" y="1919325"/>
            <a:ext cx="14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defects</a:t>
            </a:r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1D42D1D-EB86-26EF-69BC-A7BF66A99EF4}"/>
              </a:ext>
            </a:extLst>
          </p:cNvPr>
          <p:cNvSpPr/>
          <p:nvPr/>
        </p:nvSpPr>
        <p:spPr>
          <a:xfrm rot="10800000">
            <a:off x="7903948" y="4394616"/>
            <a:ext cx="1457864" cy="1282735"/>
          </a:xfrm>
          <a:prstGeom prst="rect">
            <a:avLst/>
          </a:prstGeom>
          <a:gradFill>
            <a:gsLst>
              <a:gs pos="6000">
                <a:schemeClr val="bg1"/>
              </a:gs>
              <a:gs pos="36000">
                <a:srgbClr val="2514FC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25C357D-2E99-8C84-F81B-891199627F78}"/>
              </a:ext>
            </a:extLst>
          </p:cNvPr>
          <p:cNvSpPr/>
          <p:nvPr/>
        </p:nvSpPr>
        <p:spPr>
          <a:xfrm>
            <a:off x="6129710" y="3558132"/>
            <a:ext cx="1457864" cy="1397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5">
            <a:extLst>
              <a:ext uri="{FF2B5EF4-FFF2-40B4-BE49-F238E27FC236}">
                <a16:creationId xmlns:a16="http://schemas.microsoft.com/office/drawing/2014/main" id="{89417719-AFBA-6E15-5EF6-6FAAFE66F706}"/>
              </a:ext>
            </a:extLst>
          </p:cNvPr>
          <p:cNvCxnSpPr/>
          <p:nvPr/>
        </p:nvCxnSpPr>
        <p:spPr>
          <a:xfrm>
            <a:off x="6126000" y="3660656"/>
            <a:ext cx="1457864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783036BC-A8E1-677C-02C8-9B2B840B5DDE}"/>
              </a:ext>
            </a:extLst>
          </p:cNvPr>
          <p:cNvSpPr/>
          <p:nvPr/>
        </p:nvSpPr>
        <p:spPr>
          <a:xfrm>
            <a:off x="6139235" y="4139157"/>
            <a:ext cx="1457864" cy="139727"/>
          </a:xfrm>
          <a:prstGeom prst="rect">
            <a:avLst/>
          </a:prstGeom>
          <a:solidFill>
            <a:srgbClr val="2514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DB245A4-F4EE-4F50-11F9-E7A40F415B82}"/>
              </a:ext>
            </a:extLst>
          </p:cNvPr>
          <p:cNvSpPr/>
          <p:nvPr/>
        </p:nvSpPr>
        <p:spPr>
          <a:xfrm>
            <a:off x="7903948" y="4129333"/>
            <a:ext cx="1457864" cy="139727"/>
          </a:xfrm>
          <a:prstGeom prst="rect">
            <a:avLst/>
          </a:prstGeom>
          <a:solidFill>
            <a:srgbClr val="2514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C34AACE-8F83-C228-3090-B3B5C153244B}"/>
              </a:ext>
            </a:extLst>
          </p:cNvPr>
          <p:cNvSpPr/>
          <p:nvPr/>
        </p:nvSpPr>
        <p:spPr>
          <a:xfrm>
            <a:off x="7910885" y="3567657"/>
            <a:ext cx="1457864" cy="1397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38">
            <a:extLst>
              <a:ext uri="{FF2B5EF4-FFF2-40B4-BE49-F238E27FC236}">
                <a16:creationId xmlns:a16="http://schemas.microsoft.com/office/drawing/2014/main" id="{BEEE1C41-7C5B-A73C-69E5-DA2E89E4A4C6}"/>
              </a:ext>
            </a:extLst>
          </p:cNvPr>
          <p:cNvCxnSpPr/>
          <p:nvPr/>
        </p:nvCxnSpPr>
        <p:spPr>
          <a:xfrm>
            <a:off x="9618448" y="3299927"/>
            <a:ext cx="1457864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1A9F41AC-EC7E-4D06-86CA-C3EAAA673DE5}"/>
              </a:ext>
            </a:extLst>
          </p:cNvPr>
          <p:cNvSpPr/>
          <p:nvPr/>
        </p:nvSpPr>
        <p:spPr>
          <a:xfrm rot="10800000">
            <a:off x="9618448" y="4394616"/>
            <a:ext cx="1457864" cy="1282735"/>
          </a:xfrm>
          <a:prstGeom prst="rect">
            <a:avLst/>
          </a:prstGeom>
          <a:gradFill>
            <a:gsLst>
              <a:gs pos="6000">
                <a:schemeClr val="bg1"/>
              </a:gs>
              <a:gs pos="36000">
                <a:srgbClr val="2514FC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A607FCA-E631-F7A9-8386-7B105C40FF16}"/>
              </a:ext>
            </a:extLst>
          </p:cNvPr>
          <p:cNvCxnSpPr/>
          <p:nvPr/>
        </p:nvCxnSpPr>
        <p:spPr>
          <a:xfrm flipH="1" flipV="1">
            <a:off x="9498477" y="1838771"/>
            <a:ext cx="19050" cy="38004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1662247-0E22-41EE-602F-1891E959777B}"/>
              </a:ext>
            </a:extLst>
          </p:cNvPr>
          <p:cNvSpPr txBox="1"/>
          <p:nvPr/>
        </p:nvSpPr>
        <p:spPr>
          <a:xfrm>
            <a:off x="9721457" y="289699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00B050"/>
                </a:solidFill>
              </a:rPr>
              <a:t>Vacuum</a:t>
            </a:r>
            <a:r>
              <a:rPr lang="it-IT">
                <a:solidFill>
                  <a:srgbClr val="00B050"/>
                </a:solidFill>
              </a:rPr>
              <a:t> en.</a:t>
            </a:r>
          </a:p>
        </p:txBody>
      </p:sp>
      <p:cxnSp>
        <p:nvCxnSpPr>
          <p:cNvPr id="27" name="Connettore 1 17">
            <a:extLst>
              <a:ext uri="{FF2B5EF4-FFF2-40B4-BE49-F238E27FC236}">
                <a16:creationId xmlns:a16="http://schemas.microsoft.com/office/drawing/2014/main" id="{1AF7B60B-A066-5171-AD4A-380FC72826D3}"/>
              </a:ext>
            </a:extLst>
          </p:cNvPr>
          <p:cNvCxnSpPr/>
          <p:nvPr/>
        </p:nvCxnSpPr>
        <p:spPr>
          <a:xfrm>
            <a:off x="6126000" y="3241556"/>
            <a:ext cx="4950312" cy="0"/>
          </a:xfrm>
          <a:prstGeom prst="line">
            <a:avLst/>
          </a:prstGeom>
          <a:ln w="571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DC49662-2020-192E-B71D-CCD715D0ADF3}"/>
              </a:ext>
            </a:extLst>
          </p:cNvPr>
          <p:cNvSpPr txBox="1"/>
          <p:nvPr/>
        </p:nvSpPr>
        <p:spPr>
          <a:xfrm>
            <a:off x="9694140" y="1876612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Pristine PE</a:t>
            </a:r>
          </a:p>
        </p:txBody>
      </p:sp>
      <p:sp>
        <p:nvSpPr>
          <p:cNvPr id="29" name="Parentesi graffa aperta 28">
            <a:extLst>
              <a:ext uri="{FF2B5EF4-FFF2-40B4-BE49-F238E27FC236}">
                <a16:creationId xmlns:a16="http://schemas.microsoft.com/office/drawing/2014/main" id="{84D670E1-221E-E99E-EDB7-D9B4C742596B}"/>
              </a:ext>
            </a:extLst>
          </p:cNvPr>
          <p:cNvSpPr/>
          <p:nvPr/>
        </p:nvSpPr>
        <p:spPr>
          <a:xfrm>
            <a:off x="5858189" y="3204354"/>
            <a:ext cx="176416" cy="477602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ABC2D81-F531-C616-9238-96337DDEE933}"/>
              </a:ext>
            </a:extLst>
          </p:cNvPr>
          <p:cNvSpPr txBox="1"/>
          <p:nvPr/>
        </p:nvSpPr>
        <p:spPr>
          <a:xfrm>
            <a:off x="4995008" y="324684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0.97 eV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D2642C0-DBF8-1173-DB37-497B5C84EA3F}"/>
              </a:ext>
            </a:extLst>
          </p:cNvPr>
          <p:cNvSpPr txBox="1"/>
          <p:nvPr/>
        </p:nvSpPr>
        <p:spPr>
          <a:xfrm>
            <a:off x="271686" y="1379692"/>
            <a:ext cx="4065594" cy="1772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Schottky </a:t>
            </a: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emission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/>
              <a:t>Evaluation of the</a:t>
            </a:r>
            <a:r>
              <a:rPr lang="it-IT" b="1" dirty="0"/>
              <a:t> work </a:t>
            </a:r>
            <a:r>
              <a:rPr lang="it-IT" b="1" dirty="0" err="1"/>
              <a:t>function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evidences</a:t>
            </a:r>
            <a:r>
              <a:rPr lang="it-IT" dirty="0"/>
              <a:t> </a:t>
            </a:r>
            <a:r>
              <a:rPr lang="it-IT" b="1" dirty="0"/>
              <a:t>W=1.3 eV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DFT </a:t>
            </a:r>
            <a:r>
              <a:rPr lang="it-IT" dirty="0"/>
              <a:t>-&gt; </a:t>
            </a:r>
            <a:r>
              <a:rPr lang="it-IT" dirty="0" err="1"/>
              <a:t>chemical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, surplus </a:t>
            </a:r>
            <a:r>
              <a:rPr lang="it-IT" dirty="0" err="1"/>
              <a:t>charge</a:t>
            </a:r>
            <a:r>
              <a:rPr lang="it-IT" dirty="0"/>
              <a:t> (1 electron </a:t>
            </a:r>
            <a:r>
              <a:rPr lang="it-IT" dirty="0" err="1"/>
              <a:t>every</a:t>
            </a:r>
            <a:r>
              <a:rPr lang="it-IT" dirty="0"/>
              <a:t> 10^5 </a:t>
            </a:r>
            <a:r>
              <a:rPr lang="it-IT" dirty="0" err="1"/>
              <a:t>sites</a:t>
            </a:r>
            <a:r>
              <a:rPr lang="it-IT" dirty="0"/>
              <a:t>)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CBDC5B9-A98D-3C13-421C-97F42E216260}"/>
              </a:ext>
            </a:extLst>
          </p:cNvPr>
          <p:cNvGrpSpPr/>
          <p:nvPr/>
        </p:nvGrpSpPr>
        <p:grpSpPr>
          <a:xfrm>
            <a:off x="761896" y="3390637"/>
            <a:ext cx="3575384" cy="3005789"/>
            <a:chOff x="8173329" y="93616"/>
            <a:chExt cx="3575384" cy="3005789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B6F137A7-196A-4BF2-0256-D419777227E7}"/>
                </a:ext>
              </a:extLst>
            </p:cNvPr>
            <p:cNvGrpSpPr/>
            <p:nvPr/>
          </p:nvGrpSpPr>
          <p:grpSpPr>
            <a:xfrm>
              <a:off x="8173329" y="1126872"/>
              <a:ext cx="3575384" cy="1972533"/>
              <a:chOff x="8173329" y="323557"/>
              <a:chExt cx="3575384" cy="1972533"/>
            </a:xfrm>
          </p:grpSpPr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04675420-414D-C099-100E-59B8554CA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8078" y="323557"/>
                <a:ext cx="3450635" cy="1972533"/>
              </a:xfrm>
              <a:prstGeom prst="rect">
                <a:avLst/>
              </a:prstGeom>
            </p:spPr>
          </p:pic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83C68F5B-E07B-13EA-8501-3C26B95E89D0}"/>
                  </a:ext>
                </a:extLst>
              </p:cNvPr>
              <p:cNvSpPr/>
              <p:nvPr/>
            </p:nvSpPr>
            <p:spPr>
              <a:xfrm>
                <a:off x="8173329" y="1163957"/>
                <a:ext cx="3498012" cy="949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Connettore 7 6">
              <a:extLst>
                <a:ext uri="{FF2B5EF4-FFF2-40B4-BE49-F238E27FC236}">
                  <a16:creationId xmlns:a16="http://schemas.microsoft.com/office/drawing/2014/main" id="{8B20EAB6-5A3B-F965-D3F9-2F97904EEABD}"/>
                </a:ext>
              </a:extLst>
            </p:cNvPr>
            <p:cNvCxnSpPr/>
            <p:nvPr/>
          </p:nvCxnSpPr>
          <p:spPr>
            <a:xfrm rot="5400000" flipH="1" flipV="1">
              <a:off x="10022667" y="531286"/>
              <a:ext cx="662638" cy="661181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FC793FEC-A3B9-0BD0-69F2-FA525291660F}"/>
                </a:ext>
              </a:extLst>
            </p:cNvPr>
            <p:cNvSpPr/>
            <p:nvPr/>
          </p:nvSpPr>
          <p:spPr>
            <a:xfrm>
              <a:off x="10684577" y="281354"/>
              <a:ext cx="105343" cy="70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2286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690CE722-F836-D9FC-A8AF-D81D6835DFE1}"/>
                </a:ext>
              </a:extLst>
            </p:cNvPr>
            <p:cNvSpPr txBox="1"/>
            <p:nvPr/>
          </p:nvSpPr>
          <p:spPr>
            <a:xfrm>
              <a:off x="10777078" y="19230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/>
                <a:t>e</a:t>
              </a:r>
              <a:endParaRPr lang="en-US" sz="2800" baseline="30000"/>
            </a:p>
          </p:txBody>
        </p: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870AF4EC-FE01-0876-D86D-E82ABABC5ACF}"/>
                </a:ext>
              </a:extLst>
            </p:cNvPr>
            <p:cNvGrpSpPr/>
            <p:nvPr/>
          </p:nvGrpSpPr>
          <p:grpSpPr>
            <a:xfrm>
              <a:off x="11076100" y="93616"/>
              <a:ext cx="360000" cy="360000"/>
              <a:chOff x="9771605" y="192302"/>
              <a:chExt cx="360000" cy="360000"/>
            </a:xfrm>
          </p:grpSpPr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BAB22F8A-C938-C47E-5388-EAFD197F73A3}"/>
                  </a:ext>
                </a:extLst>
              </p:cNvPr>
              <p:cNvSpPr/>
              <p:nvPr/>
            </p:nvSpPr>
            <p:spPr>
              <a:xfrm>
                <a:off x="9771605" y="192302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Connettore 1 12">
                <a:extLst>
                  <a:ext uri="{FF2B5EF4-FFF2-40B4-BE49-F238E27FC236}">
                    <a16:creationId xmlns:a16="http://schemas.microsoft.com/office/drawing/2014/main" id="{7145BBA7-944E-267A-68EA-ED3C44BA59E2}"/>
                  </a:ext>
                </a:extLst>
              </p:cNvPr>
              <p:cNvCxnSpPr/>
              <p:nvPr/>
            </p:nvCxnSpPr>
            <p:spPr>
              <a:xfrm>
                <a:off x="9879265" y="382461"/>
                <a:ext cx="15396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01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07C1-E84D-C689-0556-B33936515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44E713-9C78-4A2B-7DE9-77992FD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7A32B53F-BE4C-2912-8B8F-104BBC0BEA92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-Surface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D276EA-08AB-5195-11D4-3189BA0B060F}"/>
              </a:ext>
            </a:extLst>
          </p:cNvPr>
          <p:cNvSpPr txBox="1"/>
          <p:nvPr/>
        </p:nvSpPr>
        <p:spPr>
          <a:xfrm>
            <a:off x="271686" y="1336146"/>
            <a:ext cx="4614946" cy="1453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Secondary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electron </a:t>
            </a: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emission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Auger </a:t>
            </a:r>
            <a:r>
              <a:rPr lang="it-IT" b="1" dirty="0" err="1"/>
              <a:t>neutralization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b="1" dirty="0"/>
              <a:t>0.01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Theoretical</a:t>
            </a:r>
            <a:r>
              <a:rPr lang="it-IT" dirty="0"/>
              <a:t> </a:t>
            </a:r>
            <a:r>
              <a:rPr lang="it-IT" dirty="0" err="1"/>
              <a:t>estimations</a:t>
            </a:r>
            <a:r>
              <a:rPr lang="it-IT" dirty="0"/>
              <a:t> are </a:t>
            </a:r>
            <a:r>
              <a:rPr lang="it-IT" b="1" dirty="0" err="1"/>
              <a:t>uncertain</a:t>
            </a:r>
            <a:endParaRPr lang="it-IT" b="1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E5003E7-762D-A24E-A183-9F863B6C57F4}"/>
              </a:ext>
            </a:extLst>
          </p:cNvPr>
          <p:cNvGrpSpPr/>
          <p:nvPr/>
        </p:nvGrpSpPr>
        <p:grpSpPr>
          <a:xfrm>
            <a:off x="6018242" y="2243248"/>
            <a:ext cx="5080411" cy="3822696"/>
            <a:chOff x="6966740" y="2080373"/>
            <a:chExt cx="5080411" cy="3822696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9ADC0BA-BF49-F4CA-3527-D4630C13401E}"/>
                </a:ext>
              </a:extLst>
            </p:cNvPr>
            <p:cNvSpPr txBox="1"/>
            <p:nvPr/>
          </p:nvSpPr>
          <p:spPr>
            <a:xfrm>
              <a:off x="9889126" y="2379634"/>
              <a:ext cx="442750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e</a:t>
              </a:r>
              <a:r>
                <a:rPr lang="it-IT" sz="4000" baseline="30000"/>
                <a:t>-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509F2D25-66F0-5265-DFC7-9A8278C7EDD7}"/>
                </a:ext>
              </a:extLst>
            </p:cNvPr>
            <p:cNvGrpSpPr/>
            <p:nvPr/>
          </p:nvGrpSpPr>
          <p:grpSpPr>
            <a:xfrm>
              <a:off x="6966740" y="3171106"/>
              <a:ext cx="5080411" cy="2731963"/>
              <a:chOff x="8173329" y="323557"/>
              <a:chExt cx="3575384" cy="1972533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59A84AC5-7387-FD97-E8A9-181FC97CE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8078" y="323557"/>
                <a:ext cx="3450635" cy="1972533"/>
              </a:xfrm>
              <a:prstGeom prst="rect">
                <a:avLst/>
              </a:prstGeom>
            </p:spPr>
          </p:pic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8062878E-C294-A143-D924-A6D5F3ACC55C}"/>
                  </a:ext>
                </a:extLst>
              </p:cNvPr>
              <p:cNvSpPr/>
              <p:nvPr/>
            </p:nvSpPr>
            <p:spPr>
              <a:xfrm>
                <a:off x="8173329" y="1163957"/>
                <a:ext cx="3498012" cy="949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5E88C257-F308-7E38-E074-6470346B691F}"/>
                </a:ext>
              </a:extLst>
            </p:cNvPr>
            <p:cNvGrpSpPr/>
            <p:nvPr/>
          </p:nvGrpSpPr>
          <p:grpSpPr>
            <a:xfrm>
              <a:off x="7102729" y="2080373"/>
              <a:ext cx="2193670" cy="1614825"/>
              <a:chOff x="7712329" y="2080373"/>
              <a:chExt cx="2193670" cy="1614825"/>
            </a:xfrm>
          </p:grpSpPr>
          <p:sp>
            <p:nvSpPr>
              <p:cNvPr id="15" name="Esplosione 1 38">
                <a:extLst>
                  <a:ext uri="{FF2B5EF4-FFF2-40B4-BE49-F238E27FC236}">
                    <a16:creationId xmlns:a16="http://schemas.microsoft.com/office/drawing/2014/main" id="{71822A63-62FB-66FC-080F-7E579FD18787}"/>
                  </a:ext>
                </a:extLst>
              </p:cNvPr>
              <p:cNvSpPr/>
              <p:nvPr/>
            </p:nvSpPr>
            <p:spPr>
              <a:xfrm>
                <a:off x="8126172" y="2885505"/>
                <a:ext cx="1779827" cy="809693"/>
              </a:xfrm>
              <a:prstGeom prst="irregularSeal1">
                <a:avLst/>
              </a:prstGeom>
              <a:noFill/>
              <a:ln>
                <a:solidFill>
                  <a:srgbClr val="1A415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Esplosione 1 40">
                <a:extLst>
                  <a:ext uri="{FF2B5EF4-FFF2-40B4-BE49-F238E27FC236}">
                    <a16:creationId xmlns:a16="http://schemas.microsoft.com/office/drawing/2014/main" id="{80978709-4A36-5D72-69E1-FDAD52C20391}"/>
                  </a:ext>
                </a:extLst>
              </p:cNvPr>
              <p:cNvSpPr/>
              <p:nvPr/>
            </p:nvSpPr>
            <p:spPr>
              <a:xfrm>
                <a:off x="8278572" y="2882336"/>
                <a:ext cx="1168817" cy="527112"/>
              </a:xfrm>
              <a:prstGeom prst="irregularSeal1">
                <a:avLst/>
              </a:prstGeom>
              <a:noFill/>
              <a:ln>
                <a:solidFill>
                  <a:srgbClr val="1A415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DAB1B805-8BCB-34E3-F07A-EFEE2239EF45}"/>
                  </a:ext>
                </a:extLst>
              </p:cNvPr>
              <p:cNvGrpSpPr/>
              <p:nvPr/>
            </p:nvGrpSpPr>
            <p:grpSpPr>
              <a:xfrm>
                <a:off x="7712329" y="2080373"/>
                <a:ext cx="1358950" cy="1118063"/>
                <a:chOff x="7012321" y="2391888"/>
                <a:chExt cx="1358950" cy="1118063"/>
              </a:xfrm>
            </p:grpSpPr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360A919D-2F4F-121B-F577-51DA398D9DA7}"/>
                    </a:ext>
                  </a:extLst>
                </p:cNvPr>
                <p:cNvSpPr/>
                <p:nvPr/>
              </p:nvSpPr>
              <p:spPr>
                <a:xfrm rot="2764364">
                  <a:off x="7345922" y="2772699"/>
                  <a:ext cx="907074" cy="422576"/>
                </a:xfrm>
                <a:prstGeom prst="rect">
                  <a:avLst/>
                </a:prstGeom>
                <a:gradFill flip="none" rotWithShape="1">
                  <a:gsLst>
                    <a:gs pos="23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DF467374-A571-3662-3A81-7F7F8194AB77}"/>
                    </a:ext>
                  </a:extLst>
                </p:cNvPr>
                <p:cNvGrpSpPr/>
                <p:nvPr/>
              </p:nvGrpSpPr>
              <p:grpSpPr>
                <a:xfrm>
                  <a:off x="7012321" y="2391888"/>
                  <a:ext cx="1358950" cy="1118063"/>
                  <a:chOff x="7801114" y="1944376"/>
                  <a:chExt cx="1358950" cy="1118063"/>
                </a:xfrm>
              </p:grpSpPr>
              <p:sp>
                <p:nvSpPr>
                  <p:cNvPr id="20" name="Ovale 19">
                    <a:extLst>
                      <a:ext uri="{FF2B5EF4-FFF2-40B4-BE49-F238E27FC236}">
                        <a16:creationId xmlns:a16="http://schemas.microsoft.com/office/drawing/2014/main" id="{942347FC-407F-7000-4962-ACE2A2A75D08}"/>
                      </a:ext>
                    </a:extLst>
                  </p:cNvPr>
                  <p:cNvSpPr/>
                  <p:nvPr/>
                </p:nvSpPr>
                <p:spPr>
                  <a:xfrm rot="2106792">
                    <a:off x="8585424" y="2587506"/>
                    <a:ext cx="574640" cy="474933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" name="Ovale 20">
                    <a:extLst>
                      <a:ext uri="{FF2B5EF4-FFF2-40B4-BE49-F238E27FC236}">
                        <a16:creationId xmlns:a16="http://schemas.microsoft.com/office/drawing/2014/main" id="{63E0A3B4-807D-97D6-3730-EFF0249E295E}"/>
                      </a:ext>
                    </a:extLst>
                  </p:cNvPr>
                  <p:cNvSpPr/>
                  <p:nvPr/>
                </p:nvSpPr>
                <p:spPr>
                  <a:xfrm rot="2582143">
                    <a:off x="7801114" y="1944376"/>
                    <a:ext cx="1118675" cy="70729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>
                    <a:softEdge rad="1270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  <p:sp>
          <p:nvSpPr>
            <p:cNvPr id="9" name="Freccia a destra 8">
              <a:extLst>
                <a:ext uri="{FF2B5EF4-FFF2-40B4-BE49-F238E27FC236}">
                  <a16:creationId xmlns:a16="http://schemas.microsoft.com/office/drawing/2014/main" id="{71BE94E4-D100-A6AF-721A-EF9BB8197824}"/>
                </a:ext>
              </a:extLst>
            </p:cNvPr>
            <p:cNvSpPr/>
            <p:nvPr/>
          </p:nvSpPr>
          <p:spPr>
            <a:xfrm>
              <a:off x="9350335" y="2794963"/>
              <a:ext cx="447424" cy="253388"/>
            </a:xfrm>
            <a:prstGeom prst="rightArrow">
              <a:avLst/>
            </a:prstGeom>
            <a:solidFill>
              <a:srgbClr val="1A41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2EBC16CB-8959-6543-00CB-40959FFF1ABA}"/>
                </a:ext>
              </a:extLst>
            </p:cNvPr>
            <p:cNvGrpSpPr/>
            <p:nvPr/>
          </p:nvGrpSpPr>
          <p:grpSpPr>
            <a:xfrm rot="17478556">
              <a:off x="10521073" y="2596350"/>
              <a:ext cx="1358950" cy="1118063"/>
              <a:chOff x="9682781" y="2481060"/>
              <a:chExt cx="1358950" cy="1118063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44126AA-27CF-89DC-98BD-C7AC55E47B53}"/>
                  </a:ext>
                </a:extLst>
              </p:cNvPr>
              <p:cNvSpPr/>
              <p:nvPr/>
            </p:nvSpPr>
            <p:spPr>
              <a:xfrm rot="2764364">
                <a:off x="10016382" y="2861871"/>
                <a:ext cx="907074" cy="422576"/>
              </a:xfrm>
              <a:prstGeom prst="rect">
                <a:avLst/>
              </a:prstGeom>
              <a:gradFill flip="none" rotWithShape="1">
                <a:gsLst>
                  <a:gs pos="2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1C7757A6-4351-04F2-52F7-AA8457A2B3F9}"/>
                  </a:ext>
                </a:extLst>
              </p:cNvPr>
              <p:cNvSpPr/>
              <p:nvPr/>
            </p:nvSpPr>
            <p:spPr>
              <a:xfrm rot="2106792">
                <a:off x="10467091" y="3124190"/>
                <a:ext cx="574640" cy="47493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59BEDEE2-7412-3103-69A9-4957686ACE9F}"/>
                  </a:ext>
                </a:extLst>
              </p:cNvPr>
              <p:cNvSpPr/>
              <p:nvPr/>
            </p:nvSpPr>
            <p:spPr>
              <a:xfrm rot="2582143">
                <a:off x="9682781" y="2481060"/>
                <a:ext cx="1118675" cy="7072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softEdge rad="127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B0F5B544-6077-7FE8-9C95-3BD7C7203B6B}"/>
                </a:ext>
              </a:extLst>
            </p:cNvPr>
            <p:cNvCxnSpPr/>
            <p:nvPr/>
          </p:nvCxnSpPr>
          <p:spPr>
            <a:xfrm flipH="1" flipV="1">
              <a:off x="10181424" y="2847923"/>
              <a:ext cx="369960" cy="6882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42E1F07-D3FD-F863-B062-A51B0334965B}"/>
              </a:ext>
            </a:extLst>
          </p:cNvPr>
          <p:cNvGrpSpPr/>
          <p:nvPr/>
        </p:nvGrpSpPr>
        <p:grpSpPr>
          <a:xfrm>
            <a:off x="453214" y="2959079"/>
            <a:ext cx="4803245" cy="1382045"/>
            <a:chOff x="3177381" y="3911353"/>
            <a:chExt cx="4803245" cy="1382045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A6557A5E-5EBC-783C-C70E-BB3CEB26A05C}"/>
                </a:ext>
              </a:extLst>
            </p:cNvPr>
            <p:cNvGrpSpPr/>
            <p:nvPr/>
          </p:nvGrpSpPr>
          <p:grpSpPr>
            <a:xfrm>
              <a:off x="3177381" y="3911353"/>
              <a:ext cx="4803245" cy="1382045"/>
              <a:chOff x="2298939" y="2340159"/>
              <a:chExt cx="4803245" cy="13820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F8968739-F4E6-1371-E382-AEFFE22FE32D}"/>
                      </a:ext>
                    </a:extLst>
                  </p:cNvPr>
                  <p:cNvSpPr txBox="1"/>
                  <p:nvPr/>
                </p:nvSpPr>
                <p:spPr>
                  <a:xfrm>
                    <a:off x="2298939" y="2340159"/>
                    <a:ext cx="1833772" cy="13820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it-IT" sz="3600" i="0" smtClean="0">
                              <a:solidFill>
                                <a:srgbClr val="1A415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3600" b="0" i="0" smtClean="0">
                              <a:solidFill>
                                <a:srgbClr val="1A415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it-IT" sz="3600" b="0" i="1" smtClean="0">
                                  <a:solidFill>
                                    <a:srgbClr val="1A415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3600" b="0" i="1" smtClean="0">
                                      <a:solidFill>
                                        <a:srgbClr val="1A415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3600" b="0" i="0" smtClean="0">
                                      <a:solidFill>
                                        <a:srgbClr val="1A415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b="0" i="0" smtClean="0">
                                      <a:solidFill>
                                        <a:srgbClr val="1A415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it-IT" sz="3600" b="0" i="1" smtClean="0">
                                          <a:solidFill>
                                            <a:srgbClr val="1A415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3600" b="0" i="0" smtClean="0">
                                          <a:solidFill>
                                            <a:srgbClr val="1A415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it-IT" sz="3600" b="0" i="0" smtClean="0">
                                          <a:solidFill>
                                            <a:srgbClr val="1A415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nd</m:t>
                                      </m:r>
                                    </m:sup>
                                  </m:sSup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it-IT" sz="3600" b="0" i="1" smtClean="0">
                                      <a:solidFill>
                                        <a:srgbClr val="1A415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3600" b="0" i="0" smtClean="0">
                                      <a:solidFill>
                                        <a:srgbClr val="1A415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b="0" i="0" smtClean="0">
                                      <a:solidFill>
                                        <a:srgbClr val="1A415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it-IT" sz="3600">
                      <a:solidFill>
                        <a:srgbClr val="1A415D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CasellaDiTesto 21">
                    <a:extLst>
                      <a:ext uri="{FF2B5EF4-FFF2-40B4-BE49-F238E27FC236}">
                        <a16:creationId xmlns:a16="http://schemas.microsoft.com/office/drawing/2014/main" id="{C9F645B1-BE5A-6385-FC7E-873ECA7E60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8939" y="2340159"/>
                    <a:ext cx="1833772" cy="138204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69DD3966-340F-6C76-5962-0B0C1B3CDA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2184" y="2794958"/>
                <a:ext cx="545439" cy="0"/>
              </a:xfrm>
              <a:prstGeom prst="straightConnector1">
                <a:avLst/>
              </a:prstGeom>
              <a:ln w="38100">
                <a:solidFill>
                  <a:srgbClr val="1A415D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2E7B4F7-5E97-6E4A-6799-827932ADA69C}"/>
                  </a:ext>
                </a:extLst>
              </p:cNvPr>
              <p:cNvSpPr txBox="1"/>
              <p:nvPr/>
            </p:nvSpPr>
            <p:spPr>
              <a:xfrm>
                <a:off x="4646319" y="3381788"/>
                <a:ext cx="22570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err="1">
                    <a:solidFill>
                      <a:srgbClr val="1A415D"/>
                    </a:solidFill>
                  </a:rPr>
                  <a:t>Impinging</a:t>
                </a:r>
                <a:r>
                  <a:rPr lang="it-IT" sz="1400">
                    <a:solidFill>
                      <a:srgbClr val="1A415D"/>
                    </a:solidFill>
                  </a:rPr>
                  <a:t> </a:t>
                </a:r>
                <a:r>
                  <a:rPr lang="it-IT" sz="1400" err="1">
                    <a:solidFill>
                      <a:srgbClr val="1A415D"/>
                    </a:solidFill>
                  </a:rPr>
                  <a:t>species</a:t>
                </a:r>
                <a:r>
                  <a:rPr lang="it-IT" sz="1400">
                    <a:solidFill>
                      <a:srgbClr val="1A415D"/>
                    </a:solidFill>
                  </a:rPr>
                  <a:t>’ </a:t>
                </a:r>
                <a:r>
                  <a:rPr lang="it-IT" sz="1400" err="1">
                    <a:solidFill>
                      <a:srgbClr val="1A415D"/>
                    </a:solidFill>
                  </a:rPr>
                  <a:t>current</a:t>
                </a:r>
                <a:endParaRPr lang="it-IT" sz="1400">
                  <a:solidFill>
                    <a:srgbClr val="1A415D"/>
                  </a:solidFill>
                </a:endParaRP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477BF0F4-F616-FC04-8A98-8FEB243585BE}"/>
                  </a:ext>
                </a:extLst>
              </p:cNvPr>
              <p:cNvSpPr txBox="1"/>
              <p:nvPr/>
            </p:nvSpPr>
            <p:spPr>
              <a:xfrm>
                <a:off x="4646319" y="2652943"/>
                <a:ext cx="24558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>
                    <a:solidFill>
                      <a:srgbClr val="1A415D"/>
                    </a:solidFill>
                  </a:rPr>
                  <a:t>Secondary</a:t>
                </a:r>
                <a:r>
                  <a:rPr lang="it-IT" sz="1400" dirty="0">
                    <a:solidFill>
                      <a:srgbClr val="1A415D"/>
                    </a:solidFill>
                  </a:rPr>
                  <a:t> </a:t>
                </a:r>
                <a:r>
                  <a:rPr lang="it-IT" sz="1400" dirty="0" err="1">
                    <a:solidFill>
                      <a:srgbClr val="1A415D"/>
                    </a:solidFill>
                  </a:rPr>
                  <a:t>electrons</a:t>
                </a:r>
                <a:r>
                  <a:rPr lang="it-IT" sz="1400" dirty="0">
                    <a:solidFill>
                      <a:srgbClr val="1A415D"/>
                    </a:solidFill>
                  </a:rPr>
                  <a:t>’ </a:t>
                </a:r>
                <a:r>
                  <a:rPr lang="it-IT" sz="1400" dirty="0" err="1">
                    <a:solidFill>
                      <a:srgbClr val="1A415D"/>
                    </a:solidFill>
                  </a:rPr>
                  <a:t>current</a:t>
                </a:r>
                <a:endParaRPr lang="it-IT" sz="1400" dirty="0">
                  <a:solidFill>
                    <a:srgbClr val="1A415D"/>
                  </a:solidFill>
                </a:endParaRPr>
              </a:p>
            </p:txBody>
          </p:sp>
        </p:grp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22C94FB6-1F12-5E37-ECAC-19E2EE00B5DF}"/>
                </a:ext>
              </a:extLst>
            </p:cNvPr>
            <p:cNvCxnSpPr>
              <a:cxnSpLocks/>
            </p:cNvCxnSpPr>
            <p:nvPr/>
          </p:nvCxnSpPr>
          <p:spPr>
            <a:xfrm>
              <a:off x="4981657" y="5157649"/>
              <a:ext cx="545439" cy="0"/>
            </a:xfrm>
            <a:prstGeom prst="straightConnector1">
              <a:avLst/>
            </a:prstGeom>
            <a:ln w="38100">
              <a:solidFill>
                <a:srgbClr val="1A415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2BAC520-318C-5792-2D44-893279113717}"/>
                  </a:ext>
                </a:extLst>
              </p:cNvPr>
              <p:cNvSpPr txBox="1"/>
              <p:nvPr/>
            </p:nvSpPr>
            <p:spPr>
              <a:xfrm>
                <a:off x="141103" y="4697891"/>
                <a:ext cx="5591863" cy="10402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rgbClr val="1A415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i="0" smtClean="0">
                            <a:solidFill>
                              <a:srgbClr val="1A41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1A415D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it-IT" sz="2400" i="0" smtClean="0">
                        <a:solidFill>
                          <a:srgbClr val="1A415D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it-IT" sz="2400" dirty="0">
                    <a:solidFill>
                      <a:srgbClr val="1A415D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dirty="0" smtClean="0">
                            <a:solidFill>
                              <a:srgbClr val="1A415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it-IT" sz="2400" i="1" dirty="0" smtClean="0">
                                <a:solidFill>
                                  <a:srgbClr val="1A415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ax</m:t>
                            </m:r>
                            <m:r>
                              <m:rPr>
                                <m:brk m:alnAt="23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⁡</m:t>
                            </m:r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b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𝑓𝑒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}</m:t>
                            </m:r>
                          </m:sub>
                          <m:sup>
                            <m:sSub>
                              <m:sSubPr>
                                <m:ctrlPr>
                                  <a:rPr lang="it-IT" sz="240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m:rPr>
                                <m:sty m:val="p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𝑓𝑒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it-IT" sz="240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e</m:t>
                                </m:r>
                              </m:sub>
                            </m:sSub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ε</m:t>
                            </m:r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c</m:t>
                                </m:r>
                              </m:sub>
                            </m:sSub>
                            <m: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ε</m:t>
                            </m:r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)×</m:t>
                            </m:r>
                            <m:r>
                              <m:rPr>
                                <m:sty m:val="p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T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2400" b="0" i="1" dirty="0" smtClean="0">
                                        <a:solidFill>
                                          <a:srgbClr val="1A415D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it-IT" sz="2400" b="0" i="0" dirty="0" smtClean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ε</m:t>
                                    </m:r>
                                    <m:r>
                                      <a:rPr lang="it-IT" sz="2400" b="0" i="0" dirty="0" smtClean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it-IT" sz="2400" b="0" i="1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2400" b="0" i="0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ε</m:t>
                                        </m:r>
                                      </m:e>
                                      <m:sub>
                                        <m:r>
                                          <a:rPr lang="it-IT" sz="2400" b="0" i="1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𝑓𝑒</m:t>
                                        </m:r>
                                      </m:sub>
                                    </m:sSub>
                                    <m:r>
                                      <a:rPr lang="it-IT" sz="2400" b="0" i="0" dirty="0" smtClean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2400" b="0" i="1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2400" b="0" i="0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it-IT" sz="2400" b="0" i="0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i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it-IT" sz="2400" b="0" i="0" dirty="0" smtClean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m:rPr>
                                <m:sty m:val="p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dε</m:t>
                            </m:r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it-IT" sz="2400" b="0" i="1" dirty="0" smtClean="0">
                                <a:solidFill>
                                  <a:srgbClr val="1A415D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ax</m:t>
                            </m:r>
                            <m:r>
                              <m:rPr>
                                <m:brk m:alnAt="23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⁡</m:t>
                            </m:r>
                            <m: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b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b="0" i="0" dirty="0" smtClean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c</m:t>
                                </m:r>
                              </m:sub>
                            </m:sSub>
                            <m: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}</m:t>
                            </m:r>
                          </m:sub>
                          <m:sup>
                            <m:sSub>
                              <m:sSubPr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m:rPr>
                                <m:sty m:val="p"/>
                              </m:rPr>
                              <a:rPr lang="it-IT" sz="2400" b="0" i="0" dirty="0" smtClean="0">
                                <a:solidFill>
                                  <a:srgbClr val="1A415D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  <m: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  <a:ea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a:rPr lang="it-IT" sz="2400" b="0" i="1" dirty="0" smtClean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𝑓𝑒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2400" i="0" dirty="0">
                                    <a:solidFill>
                                      <a:srgbClr val="1A415D"/>
                                    </a:solidFill>
                                    <a:latin typeface="Cambria Math"/>
                                  </a:rPr>
                                  <m:t>c</m:t>
                                </m:r>
                              </m:sub>
                            </m:sSub>
                            <m: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ε</m:t>
                            </m:r>
                            <m: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)×</m:t>
                            </m:r>
                            <m:r>
                              <m:rPr>
                                <m:sty m:val="p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T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it-IT" sz="2400" i="1" dirty="0">
                                    <a:solidFill>
                                      <a:srgbClr val="1A415D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2400" i="1" dirty="0">
                                        <a:solidFill>
                                          <a:srgbClr val="1A415D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it-IT" sz="2400" i="0" dirty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ε</m:t>
                                    </m:r>
                                    <m:r>
                                      <a:rPr lang="it-IT" sz="2400" i="0" dirty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it-IT" sz="2400" i="1" dirty="0">
                                            <a:solidFill>
                                              <a:srgbClr val="1A415D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2400" i="0" dirty="0">
                                            <a:solidFill>
                                              <a:srgbClr val="1A415D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ε</m:t>
                                        </m:r>
                                      </m:e>
                                      <m:sub>
                                        <m:r>
                                          <a:rPr lang="it-IT" sz="2400" b="0" i="1" dirty="0" smtClean="0">
                                            <a:solidFill>
                                              <a:srgbClr val="1A415D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𝑓𝑒</m:t>
                                        </m:r>
                                      </m:sub>
                                    </m:sSub>
                                    <m:r>
                                      <a:rPr lang="it-IT" sz="2400" i="0" dirty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2400" i="1" dirty="0">
                                            <a:solidFill>
                                              <a:srgbClr val="1A415D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2400" i="0" dirty="0">
                                            <a:solidFill>
                                              <a:srgbClr val="1A415D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it-IT" sz="2400" i="0" dirty="0">
                                            <a:solidFill>
                                              <a:srgbClr val="1A415D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i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it-IT" sz="2400" i="0" dirty="0">
                                        <a:solidFill>
                                          <a:srgbClr val="1A415D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m:rPr>
                                <m:sty m:val="p"/>
                              </m:rPr>
                              <a:rPr lang="it-IT" sz="2400" i="0" dirty="0">
                                <a:solidFill>
                                  <a:srgbClr val="1A415D"/>
                                </a:solidFill>
                                <a:latin typeface="Cambria Math"/>
                                <a:ea typeface="Cambria Math"/>
                              </a:rPr>
                              <m:t>dε</m:t>
                            </m:r>
                          </m:e>
                        </m:nary>
                      </m:den>
                    </m:f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2BAC520-318C-5792-2D44-893279113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3" y="4697891"/>
                <a:ext cx="5591863" cy="1040243"/>
              </a:xfrm>
              <a:prstGeom prst="rect">
                <a:avLst/>
              </a:prstGeom>
              <a:blipFill>
                <a:blip r:embed="rId4"/>
                <a:stretch>
                  <a:fillRect b="-1117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47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12D90-B208-744F-5B2C-9E08A5F4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39F1E3-7AC9-3CF0-012A-8C595AB5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C7A2D683-C352-849A-606B-9D876038E1DC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-Surface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F902326-666F-24DA-02CE-F2D5340185AB}"/>
              </a:ext>
            </a:extLst>
          </p:cNvPr>
          <p:cNvGrpSpPr/>
          <p:nvPr/>
        </p:nvGrpSpPr>
        <p:grpSpPr>
          <a:xfrm>
            <a:off x="517046" y="2353188"/>
            <a:ext cx="4029732" cy="2484809"/>
            <a:chOff x="745192" y="669152"/>
            <a:chExt cx="4029732" cy="248480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4AC64DD-B29B-B10E-1B2A-FEB4D0AC0727}"/>
                </a:ext>
              </a:extLst>
            </p:cNvPr>
            <p:cNvSpPr txBox="1"/>
            <p:nvPr/>
          </p:nvSpPr>
          <p:spPr>
            <a:xfrm>
              <a:off x="745192" y="669152"/>
              <a:ext cx="1916979" cy="64633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3600" b="1" i="1" dirty="0">
                  <a:solidFill>
                    <a:srgbClr val="002060"/>
                  </a:solidFill>
                </a:rPr>
                <a:t>H</a:t>
              </a:r>
              <a:r>
                <a:rPr lang="el-GR" sz="3600" b="1" i="1" dirty="0">
                  <a:solidFill>
                    <a:srgbClr val="002060"/>
                  </a:solidFill>
                </a:rPr>
                <a:t>Ψ</a:t>
              </a:r>
              <a:r>
                <a:rPr lang="it-IT" sz="3600" b="1" i="1" dirty="0">
                  <a:solidFill>
                    <a:srgbClr val="002060"/>
                  </a:solidFill>
                </a:rPr>
                <a:t>=E</a:t>
              </a:r>
              <a:r>
                <a:rPr lang="el-GR" sz="3600" b="1" i="1" dirty="0">
                  <a:solidFill>
                    <a:srgbClr val="002060"/>
                  </a:solidFill>
                </a:rPr>
                <a:t>Ψ</a:t>
              </a:r>
              <a:endParaRPr lang="en-US" sz="3600" b="1" i="1" dirty="0">
                <a:solidFill>
                  <a:srgbClr val="002060"/>
                </a:solidFill>
              </a:endParaRPr>
            </a:p>
          </p:txBody>
        </p: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55B75DF2-CE4A-846A-62DA-35495F1BB78C}"/>
                </a:ext>
              </a:extLst>
            </p:cNvPr>
            <p:cNvCxnSpPr/>
            <p:nvPr/>
          </p:nvCxnSpPr>
          <p:spPr>
            <a:xfrm>
              <a:off x="2919812" y="992317"/>
              <a:ext cx="0" cy="78272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  <a:effectLst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559FD3B-8416-9232-25D8-3B302122A4E1}"/>
                </a:ext>
              </a:extLst>
            </p:cNvPr>
            <p:cNvSpPr txBox="1"/>
            <p:nvPr/>
          </p:nvSpPr>
          <p:spPr>
            <a:xfrm>
              <a:off x="1103816" y="1768966"/>
              <a:ext cx="3671108" cy="1384995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>
                  <a:solidFill>
                    <a:srgbClr val="002060"/>
                  </a:solidFill>
                </a:rPr>
                <a:t>Born-Oppenheimer </a:t>
              </a:r>
              <a:r>
                <a:rPr lang="it-IT" sz="2800" dirty="0" err="1">
                  <a:solidFill>
                    <a:srgbClr val="002060"/>
                  </a:solidFill>
                </a:rPr>
                <a:t>Molecular</a:t>
              </a:r>
              <a:r>
                <a:rPr lang="it-IT" sz="2800" dirty="0">
                  <a:solidFill>
                    <a:srgbClr val="002060"/>
                  </a:solidFill>
                </a:rPr>
                <a:t> Dynamics (BOMD)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CC077A8-6B66-0866-9CF3-723962888556}"/>
                </a:ext>
              </a:extLst>
            </p:cNvPr>
            <p:cNvSpPr txBox="1"/>
            <p:nvPr/>
          </p:nvSpPr>
          <p:spPr>
            <a:xfrm>
              <a:off x="3156156" y="669152"/>
              <a:ext cx="1425676" cy="64633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3600" b="1" i="1">
                  <a:solidFill>
                    <a:srgbClr val="002060"/>
                  </a:solidFill>
                </a:rPr>
                <a:t>F=ma</a:t>
              </a:r>
              <a:endParaRPr lang="en-US" sz="3600" b="1" i="1">
                <a:solidFill>
                  <a:srgbClr val="002060"/>
                </a:solidFill>
              </a:endParaRPr>
            </a:p>
          </p:txBody>
        </p:sp>
        <p:cxnSp>
          <p:nvCxnSpPr>
            <p:cNvPr id="9" name="Connettore 1 35">
              <a:extLst>
                <a:ext uri="{FF2B5EF4-FFF2-40B4-BE49-F238E27FC236}">
                  <a16:creationId xmlns:a16="http://schemas.microsoft.com/office/drawing/2014/main" id="{7596F7EC-3490-7012-CAEE-3D05AED00F28}"/>
                </a:ext>
              </a:extLst>
            </p:cNvPr>
            <p:cNvCxnSpPr>
              <a:cxnSpLocks/>
              <a:stCxn id="5" idx="3"/>
              <a:endCxn id="8" idx="1"/>
            </p:cNvCxnSpPr>
            <p:nvPr/>
          </p:nvCxnSpPr>
          <p:spPr>
            <a:xfrm>
              <a:off x="2662171" y="992318"/>
              <a:ext cx="49398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D8F8538-FD38-AE8D-2135-A4175D2D5F5F}"/>
              </a:ext>
            </a:extLst>
          </p:cNvPr>
          <p:cNvGrpSpPr/>
          <p:nvPr/>
        </p:nvGrpSpPr>
        <p:grpSpPr>
          <a:xfrm>
            <a:off x="4812068" y="1366684"/>
            <a:ext cx="7207262" cy="4375354"/>
            <a:chOff x="4916938" y="192114"/>
            <a:chExt cx="7919049" cy="5212432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D13EECA-D43D-2B02-1DAD-B1739938C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33"/>
            <a:stretch/>
          </p:blipFill>
          <p:spPr>
            <a:xfrm>
              <a:off x="5177553" y="192114"/>
              <a:ext cx="3983262" cy="2457593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804E9A9-EB56-BE66-D3E1-DE04631E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374" y="2622078"/>
              <a:ext cx="7277731" cy="2690093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B6C6E40B-F54E-A3E6-8512-7F81ACFD76A0}"/>
                </a:ext>
              </a:extLst>
            </p:cNvPr>
            <p:cNvCxnSpPr/>
            <p:nvPr/>
          </p:nvCxnSpPr>
          <p:spPr>
            <a:xfrm>
              <a:off x="9632768" y="1683232"/>
              <a:ext cx="13465" cy="1003274"/>
            </a:xfrm>
            <a:prstGeom prst="straightConnector1">
              <a:avLst/>
            </a:prstGeom>
            <a:ln w="28575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0129B586-AFB0-1887-7225-9783FB842DF1}"/>
                </a:ext>
              </a:extLst>
            </p:cNvPr>
            <p:cNvCxnSpPr/>
            <p:nvPr/>
          </p:nvCxnSpPr>
          <p:spPr>
            <a:xfrm flipH="1">
              <a:off x="10617451" y="2157929"/>
              <a:ext cx="563423" cy="518852"/>
            </a:xfrm>
            <a:prstGeom prst="straightConnector1">
              <a:avLst/>
            </a:prstGeom>
            <a:ln w="28575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CFE25B2-FD19-5EF9-050D-601D43F3E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403" y="1391689"/>
              <a:ext cx="923474" cy="682458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EFD1AF3-D457-B0FD-8180-36B49A44F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03556">
              <a:off x="10752575" y="1257447"/>
              <a:ext cx="1669071" cy="1136034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84885A6-00BC-2D10-EF53-9168375DD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718" y="707094"/>
              <a:ext cx="1195029" cy="1121069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C3198BDC-0D47-B8C3-4B4D-13E676842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3549">
              <a:off x="10029343" y="1892071"/>
              <a:ext cx="638176" cy="302884"/>
            </a:xfrm>
            <a:prstGeom prst="rect">
              <a:avLst/>
            </a:prstGeom>
          </p:spPr>
        </p:pic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33FDA3CB-1D56-EDEF-0677-6342D893A002}"/>
                </a:ext>
              </a:extLst>
            </p:cNvPr>
            <p:cNvCxnSpPr/>
            <p:nvPr/>
          </p:nvCxnSpPr>
          <p:spPr>
            <a:xfrm>
              <a:off x="8623290" y="1973505"/>
              <a:ext cx="402654" cy="780606"/>
            </a:xfrm>
            <a:prstGeom prst="straightConnector1">
              <a:avLst/>
            </a:prstGeom>
            <a:ln w="28575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3AEC4BA9-3E62-108A-DCE3-FD9CA12E5424}"/>
                </a:ext>
              </a:extLst>
            </p:cNvPr>
            <p:cNvCxnSpPr/>
            <p:nvPr/>
          </p:nvCxnSpPr>
          <p:spPr>
            <a:xfrm flipH="1">
              <a:off x="10085192" y="2184869"/>
              <a:ext cx="141346" cy="435828"/>
            </a:xfrm>
            <a:prstGeom prst="straightConnector1">
              <a:avLst/>
            </a:prstGeom>
            <a:ln w="28575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508E7A1-22A8-A5FF-792A-BA971F6C9E44}"/>
                </a:ext>
              </a:extLst>
            </p:cNvPr>
            <p:cNvSpPr/>
            <p:nvPr/>
          </p:nvSpPr>
          <p:spPr>
            <a:xfrm>
              <a:off x="4916938" y="4623940"/>
              <a:ext cx="7919049" cy="780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8644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62E969-3BB4-9548-15B6-156DE67D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6FF96E7D-4BD9-016D-C11B-CCE53F702E3E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-Surface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D50C3186-87D3-1EE2-6CD1-E9192051E217}"/>
              </a:ext>
            </a:extLst>
          </p:cNvPr>
          <p:cNvSpPr/>
          <p:nvPr/>
        </p:nvSpPr>
        <p:spPr>
          <a:xfrm>
            <a:off x="4533139" y="4683221"/>
            <a:ext cx="5485175" cy="393895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4000">
                <a:srgbClr val="FC6873"/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CA2D1C-2601-07A7-F31B-0880A25537B7}"/>
              </a:ext>
            </a:extLst>
          </p:cNvPr>
          <p:cNvSpPr txBox="1"/>
          <p:nvPr/>
        </p:nvSpPr>
        <p:spPr>
          <a:xfrm>
            <a:off x="1465006" y="4677006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Electric field (Impact energy)</a:t>
            </a:r>
            <a:endParaRPr lang="en-US" sz="2000">
              <a:solidFill>
                <a:srgbClr val="FF0000"/>
              </a:solidFill>
            </a:endParaRPr>
          </a:p>
        </p:txBody>
      </p:sp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C57E48DD-1CF7-D0BF-4A8F-6558FCD81CE2}"/>
              </a:ext>
            </a:extLst>
          </p:cNvPr>
          <p:cNvCxnSpPr>
            <a:cxnSpLocks/>
          </p:cNvCxnSpPr>
          <p:nvPr/>
        </p:nvCxnSpPr>
        <p:spPr>
          <a:xfrm>
            <a:off x="7317822" y="1836355"/>
            <a:ext cx="0" cy="2935203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C05895-BF0C-5C19-0C44-9FC0C8AF3871}"/>
              </a:ext>
            </a:extLst>
          </p:cNvPr>
          <p:cNvSpPr txBox="1"/>
          <p:nvPr/>
        </p:nvSpPr>
        <p:spPr>
          <a:xfrm>
            <a:off x="8195806" y="4163369"/>
            <a:ext cx="1485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indent="0">
              <a:buFont typeface="Arial" panose="020B0604020202020204" pitchFamily="34" charset="0"/>
              <a:buNone/>
              <a:defRPr sz="2000" b="0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b="1"/>
              <a:t>Sputtering</a:t>
            </a:r>
            <a:endParaRPr lang="en-US" b="1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622466-95C3-292C-8B47-3308FE2156D8}"/>
              </a:ext>
            </a:extLst>
          </p:cNvPr>
          <p:cNvSpPr txBox="1"/>
          <p:nvPr/>
        </p:nvSpPr>
        <p:spPr>
          <a:xfrm>
            <a:off x="2567390" y="4112629"/>
            <a:ext cx="359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Arial" panose="020B0604020202020204" pitchFamily="34" charset="0"/>
              <a:buChar char="•"/>
              <a:defRPr sz="2000" b="0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it-IT" b="1" err="1"/>
              <a:t>Possible</a:t>
            </a:r>
            <a:r>
              <a:rPr lang="it-IT" b="1"/>
              <a:t> </a:t>
            </a:r>
            <a:r>
              <a:rPr lang="it-IT" b="1" err="1"/>
              <a:t>chemical</a:t>
            </a:r>
            <a:r>
              <a:rPr lang="it-IT" b="1"/>
              <a:t> reactions</a:t>
            </a:r>
            <a:endParaRPr lang="en-US" b="1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80816BC-D73F-EE5E-B995-63973E46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68" y="1836355"/>
            <a:ext cx="2160000" cy="21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0E555C-B895-3643-6617-F92F2C756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17" y="1858933"/>
            <a:ext cx="2160000" cy="21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BF6085B-79C5-541C-E26E-9D8CF0565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0" y="1836355"/>
            <a:ext cx="2160000" cy="216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821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7006-1121-A1B7-2E66-5135FCDDD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4CCFC51-A33E-D159-94A4-8DB2EF60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16E241B6-7E8F-0EEE-2EF2-0814AAEF31C7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-Surface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384424-9574-835D-9FE5-3C629B43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55" y="978468"/>
            <a:ext cx="8622890" cy="57917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0821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B877535-C265-E206-C8BD-71037D1B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6084173B-3F8C-18D0-E9A2-D637C22C5B59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-Void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6DE894-E860-4FCD-7DD2-01274DD9207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8720" y="2182168"/>
            <a:ext cx="3143160" cy="419112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9D8EC33-CF5D-E6A4-3D22-2514FF3E8C3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96200" y="3865168"/>
            <a:ext cx="5399640" cy="2633760"/>
          </a:xfrm>
          <a:prstGeom prst="rect">
            <a:avLst/>
          </a:prstGeom>
          <a:ln w="0">
            <a:noFill/>
          </a:ln>
        </p:spPr>
      </p:pic>
      <p:sp>
        <p:nvSpPr>
          <p:cNvPr id="6" name="Rettangolo 4">
            <a:extLst>
              <a:ext uri="{FF2B5EF4-FFF2-40B4-BE49-F238E27FC236}">
                <a16:creationId xmlns:a16="http://schemas.microsoft.com/office/drawing/2014/main" id="{DC90D85B-8B97-C01F-46FC-0CDBA6791B54}"/>
              </a:ext>
            </a:extLst>
          </p:cNvPr>
          <p:cNvSpPr/>
          <p:nvPr/>
        </p:nvSpPr>
        <p:spPr>
          <a:xfrm>
            <a:off x="2566219" y="4407688"/>
            <a:ext cx="3929981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/>
              <a:t>2 mm </a:t>
            </a:r>
            <a:r>
              <a:rPr lang="it-IT" b="1" dirty="0" err="1"/>
              <a:t>insulating</a:t>
            </a:r>
            <a:r>
              <a:rPr lang="it-IT" b="1" dirty="0"/>
              <a:t> </a:t>
            </a:r>
            <a:r>
              <a:rPr lang="it-IT" b="1" dirty="0" err="1"/>
              <a:t>layer</a:t>
            </a:r>
            <a:endParaRPr lang="it-IT" b="1" dirty="0"/>
          </a:p>
          <a:p>
            <a:pPr marL="285840" indent="-285840" algn="just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/>
              <a:t>1 mm </a:t>
            </a:r>
            <a:r>
              <a:rPr lang="it-IT" b="1" dirty="0" err="1"/>
              <a:t>sphere</a:t>
            </a:r>
            <a:endParaRPr lang="it-IT" b="1" dirty="0"/>
          </a:p>
          <a:p>
            <a:pPr marL="285840" indent="-285840" algn="just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/>
              <a:t>R = 100 ohm</a:t>
            </a:r>
          </a:p>
          <a:p>
            <a:pPr marL="285840" indent="-285840" algn="just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it-IT" b="1" dirty="0"/>
              <a:t>V = 4.41 kV (AC)</a:t>
            </a:r>
          </a:p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b="1" dirty="0"/>
              <a:t>A PDE-</a:t>
            </a:r>
            <a:r>
              <a:rPr lang="it-IT" b="1" dirty="0" err="1"/>
              <a:t>based</a:t>
            </a:r>
            <a:r>
              <a:rPr lang="it-IT" b="1" dirty="0"/>
              <a:t> </a:t>
            </a:r>
            <a:r>
              <a:rPr lang="it-IT" b="1" dirty="0" err="1"/>
              <a:t>partial</a:t>
            </a:r>
            <a:r>
              <a:rPr lang="it-IT" b="1" dirty="0"/>
              <a:t> </a:t>
            </a:r>
            <a:r>
              <a:rPr lang="it-IT" b="1" dirty="0" err="1"/>
              <a:t>discharge</a:t>
            </a:r>
            <a:r>
              <a:rPr lang="it-IT" b="1" dirty="0"/>
              <a:t> simulator – A. Villa, L. Barbieri, M. Gondola, A.R. Leon-Garzon, </a:t>
            </a:r>
            <a:r>
              <a:rPr lang="it-IT" b="1" dirty="0" err="1"/>
              <a:t>R.Malgesini</a:t>
            </a:r>
            <a:r>
              <a:rPr lang="it-IT" b="1" dirty="0"/>
              <a:t> – JCP 345, 687-705</a:t>
            </a:r>
          </a:p>
        </p:txBody>
      </p:sp>
      <p:pic>
        <p:nvPicPr>
          <p:cNvPr id="7" name="Immagine 6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7FB35AD9-4143-E66B-AF5B-BE5B0730CA0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96200" y="1046368"/>
            <a:ext cx="5399640" cy="256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8189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32A02-88D9-F448-FBB6-B9D07F919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FD86DDD-503C-059D-8FCE-7C200378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23C2902A-9174-34DB-4B96-DD0795C07640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Treeing</a:t>
            </a:r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1" descr="Immagine che contiene schizzo, disegno, Arte bambini, illustrazione&#10;&#10;Descrizione generata automaticamente">
            <a:extLst>
              <a:ext uri="{FF2B5EF4-FFF2-40B4-BE49-F238E27FC236}">
                <a16:creationId xmlns:a16="http://schemas.microsoft.com/office/drawing/2014/main" id="{405B4CBE-E9A7-279D-BBF1-E37785A830B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96489" y="1343454"/>
            <a:ext cx="3598500" cy="2386432"/>
          </a:xfrm>
          <a:prstGeom prst="rect">
            <a:avLst/>
          </a:prstGeom>
          <a:ln w="0">
            <a:noFill/>
          </a:ln>
        </p:spPr>
      </p:pic>
      <p:pic>
        <p:nvPicPr>
          <p:cNvPr id="5" name="Immagine 4" descr="Immagine che contiene schermata, testo, albero&#10;&#10;Descrizione generata automaticamente">
            <a:extLst>
              <a:ext uri="{FF2B5EF4-FFF2-40B4-BE49-F238E27FC236}">
                <a16:creationId xmlns:a16="http://schemas.microsoft.com/office/drawing/2014/main" id="{B6DAB3D6-D417-7C55-AEA0-5A473244B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61" y="2536670"/>
            <a:ext cx="5173525" cy="3352799"/>
          </a:xfrm>
          <a:prstGeom prst="rect">
            <a:avLst/>
          </a:prstGeom>
        </p:spPr>
      </p:pic>
      <p:sp>
        <p:nvSpPr>
          <p:cNvPr id="6" name="Rettangolo 3">
            <a:extLst>
              <a:ext uri="{FF2B5EF4-FFF2-40B4-BE49-F238E27FC236}">
                <a16:creationId xmlns:a16="http://schemas.microsoft.com/office/drawing/2014/main" id="{A8E8844E-65F3-C789-27D0-F9C6F2B25937}"/>
              </a:ext>
            </a:extLst>
          </p:cNvPr>
          <p:cNvSpPr/>
          <p:nvPr/>
        </p:nvSpPr>
        <p:spPr>
          <a:xfrm>
            <a:off x="571822" y="3427049"/>
            <a:ext cx="3598500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dirty="0"/>
              <a:t>1.2 </a:t>
            </a:r>
            <a:r>
              <a:rPr lang="it-IT" dirty="0" err="1"/>
              <a:t>ms</a:t>
            </a:r>
            <a:endParaRPr lang="it-IT" dirty="0"/>
          </a:p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dirty="0"/>
              <a:t>Point-</a:t>
            </a:r>
            <a:r>
              <a:rPr lang="it-IT" dirty="0" err="1"/>
              <a:t>Needle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endParaRPr lang="it-IT" dirty="0"/>
          </a:p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b="1" dirty="0"/>
              <a:t>Gap 2 mm</a:t>
            </a:r>
            <a:endParaRPr lang="it-IT" dirty="0"/>
          </a:p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dirty="0"/>
              <a:t>10 kV </a:t>
            </a:r>
            <a:r>
              <a:rPr lang="it-IT" dirty="0" err="1"/>
              <a:t>r.m.s</a:t>
            </a:r>
            <a:endParaRPr lang="it-IT" dirty="0"/>
          </a:p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dirty="0" err="1"/>
              <a:t>Geometry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with a </a:t>
            </a:r>
            <a:r>
              <a:rPr lang="it-IT" b="1" dirty="0"/>
              <a:t>CAT</a:t>
            </a:r>
            <a:r>
              <a:rPr lang="it-IT" dirty="0"/>
              <a:t> scanner</a:t>
            </a:r>
          </a:p>
          <a:p>
            <a:pPr marL="285840" indent="-285840" algn="just">
              <a:buClr>
                <a:srgbClr val="404040"/>
              </a:buClr>
              <a:buFont typeface="Arial"/>
              <a:buChar char="•"/>
            </a:pPr>
            <a:r>
              <a:rPr lang="it-IT" b="1" dirty="0" err="1"/>
              <a:t>Treeing</a:t>
            </a:r>
            <a:r>
              <a:rPr lang="it-IT" b="1" dirty="0"/>
              <a:t> </a:t>
            </a:r>
            <a:r>
              <a:rPr lang="it-IT" b="1" dirty="0" err="1"/>
              <a:t>inception</a:t>
            </a:r>
            <a:r>
              <a:rPr lang="it-IT" b="1" dirty="0"/>
              <a:t> </a:t>
            </a:r>
            <a:r>
              <a:rPr lang="it-IT" b="1" dirty="0" err="1"/>
              <a:t>phase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6532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42FD7-29C1-30D6-25C2-ACD45426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F01E53-E63E-E7FE-6DF2-8B739F38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A0CA8136-E395-5299-3E82-7B819E8D2B8D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Treeing</a:t>
            </a:r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schermata, inverno, albero&#10;&#10;Descrizione generata automaticamente">
            <a:extLst>
              <a:ext uri="{FF2B5EF4-FFF2-40B4-BE49-F238E27FC236}">
                <a16:creationId xmlns:a16="http://schemas.microsoft.com/office/drawing/2014/main" id="{7A2CF9FB-1B6D-5F40-03FD-95278688A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46" y="1604657"/>
            <a:ext cx="5734292" cy="3716215"/>
          </a:xfrm>
          <a:prstGeom prst="rect">
            <a:avLst/>
          </a:prstGeom>
        </p:spPr>
      </p:pic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3C5CD290-CE9B-608D-7366-F3991DE55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2" y="1604656"/>
            <a:ext cx="5734292" cy="37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9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C769164-C479-EE43-C9E3-004B5B9E6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275" y="3174995"/>
            <a:ext cx="487899" cy="3598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FEAED6-C6CA-B494-B3F8-A99BF238D91F}"/>
              </a:ext>
            </a:extLst>
          </p:cNvPr>
          <p:cNvSpPr txBox="1"/>
          <p:nvPr/>
        </p:nvSpPr>
        <p:spPr>
          <a:xfrm>
            <a:off x="1937233" y="3118848"/>
            <a:ext cx="5959736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1700" i="1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Andrea.villa</a:t>
            </a:r>
            <a:r>
              <a:rPr lang="it-IT" sz="1700" i="1" dirty="0">
                <a:solidFill>
                  <a:srgbClr val="2E65A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@rse-web.it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63569C-EF21-336B-EF5F-7BA5189867F7}"/>
              </a:ext>
            </a:extLst>
          </p:cNvPr>
          <p:cNvSpPr txBox="1"/>
          <p:nvPr/>
        </p:nvSpPr>
        <p:spPr>
          <a:xfrm>
            <a:off x="1236193" y="2603322"/>
            <a:ext cx="766607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2000" b="1" i="0" dirty="0">
                <a:solidFill>
                  <a:srgbClr val="22A0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Andrea Barbareschi Villa</a:t>
            </a:r>
          </a:p>
        </p:txBody>
      </p:sp>
    </p:spTree>
    <p:extLst>
      <p:ext uri="{BB962C8B-B14F-4D97-AF65-F5344CB8AC3E}">
        <p14:creationId xmlns:p14="http://schemas.microsoft.com/office/powerpoint/2010/main" val="3664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8">
            <a:extLst>
              <a:ext uri="{FF2B5EF4-FFF2-40B4-BE49-F238E27FC236}">
                <a16:creationId xmlns:a16="http://schemas.microsoft.com/office/drawing/2014/main" id="{096D4DBB-5221-9C32-C39F-96BAB5C0E5F6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41E918-29EB-2A47-FCBF-55D86E71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CA40D2-1E9B-08EE-28B9-EA8D6628C5E7}"/>
              </a:ext>
            </a:extLst>
          </p:cNvPr>
          <p:cNvSpPr txBox="1"/>
          <p:nvPr/>
        </p:nvSpPr>
        <p:spPr>
          <a:xfrm>
            <a:off x="567466" y="1221076"/>
            <a:ext cx="61049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RSE S.p.A. </a:t>
            </a:r>
            <a:r>
              <a:rPr lang="en-US" dirty="0"/>
              <a:t>(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Sistema </a:t>
            </a:r>
            <a:r>
              <a:rPr lang="en-US" dirty="0" err="1"/>
              <a:t>Energetico</a:t>
            </a:r>
            <a:r>
              <a:rPr lang="en-US" dirty="0"/>
              <a:t>) is a company within the </a:t>
            </a:r>
            <a:r>
              <a:rPr lang="en-US" b="1" dirty="0"/>
              <a:t>GSE</a:t>
            </a:r>
            <a:r>
              <a:rPr lang="en-US" dirty="0"/>
              <a:t> Group, controlled by the </a:t>
            </a:r>
            <a:r>
              <a:rPr lang="en-US" b="1" dirty="0"/>
              <a:t>Ministry of Economy and Finance</a:t>
            </a:r>
            <a:r>
              <a:rPr lang="en-US" dirty="0"/>
              <a:t>. It provides support to the Ministry of the Environment and Energy Security (</a:t>
            </a:r>
            <a:r>
              <a:rPr lang="en-US" b="1" dirty="0"/>
              <a:t>MASE</a:t>
            </a:r>
            <a:r>
              <a:rPr lang="en-US" dirty="0"/>
              <a:t>) and to the Regulatory Authority for Energy, Networks and Environment (</a:t>
            </a:r>
            <a:r>
              <a:rPr lang="en-US" b="1" dirty="0"/>
              <a:t>ARERA</a:t>
            </a:r>
            <a:r>
              <a:rPr lang="en-US" dirty="0"/>
              <a:t>).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986D25-E56A-B7A7-6C19-ECE11CBA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192" y="1138350"/>
            <a:ext cx="2171888" cy="38712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BD33952-DE16-36D4-4875-FAE23497F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588" y="1240870"/>
            <a:ext cx="2110923" cy="38179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BED537-4D8E-ADA8-2525-11BC3F7E424F}"/>
              </a:ext>
            </a:extLst>
          </p:cNvPr>
          <p:cNvSpPr txBox="1"/>
          <p:nvPr/>
        </p:nvSpPr>
        <p:spPr>
          <a:xfrm>
            <a:off x="558388" y="2850804"/>
            <a:ext cx="6104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RSE</a:t>
            </a:r>
            <a:r>
              <a:rPr lang="en-US" dirty="0"/>
              <a:t> finances its research programs through: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research system fund (</a:t>
            </a:r>
            <a:r>
              <a:rPr lang="en-US" dirty="0" err="1"/>
              <a:t>Rds</a:t>
            </a:r>
            <a:r>
              <a:rPr lang="en-US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EU </a:t>
            </a:r>
            <a:r>
              <a:rPr lang="en-US" dirty="0"/>
              <a:t>projects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contracts with third parties (institutions, companies, … )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1A01EE-6584-E515-8EE7-1F546E67322E}"/>
              </a:ext>
            </a:extLst>
          </p:cNvPr>
          <p:cNvSpPr txBox="1"/>
          <p:nvPr/>
        </p:nvSpPr>
        <p:spPr>
          <a:xfrm>
            <a:off x="567466" y="4145225"/>
            <a:ext cx="61049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RSE </a:t>
            </a:r>
            <a:r>
              <a:rPr lang="en-US" dirty="0"/>
              <a:t>has five departments: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EUT</a:t>
            </a:r>
            <a:r>
              <a:rPr lang="en-US" dirty="0"/>
              <a:t> - efficient use of energy for end uses and the territory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SFE</a:t>
            </a:r>
            <a:r>
              <a:rPr lang="en-US" dirty="0"/>
              <a:t> - sustainable development and energy sources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SSE</a:t>
            </a:r>
            <a:r>
              <a:rPr lang="en-US" dirty="0"/>
              <a:t> - </a:t>
            </a:r>
            <a:r>
              <a:rPr lang="it-IT" dirty="0" err="1"/>
              <a:t>development</a:t>
            </a:r>
            <a:r>
              <a:rPr lang="it-IT" dirty="0"/>
              <a:t> of energy systems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TGM</a:t>
            </a:r>
            <a:r>
              <a:rPr lang="en-US" dirty="0"/>
              <a:t> - </a:t>
            </a:r>
            <a:r>
              <a:rPr lang="it-IT" dirty="0"/>
              <a:t>generation </a:t>
            </a:r>
            <a:r>
              <a:rPr lang="it-IT" dirty="0" err="1"/>
              <a:t>technologies</a:t>
            </a:r>
            <a:r>
              <a:rPr lang="it-IT" dirty="0"/>
              <a:t> and </a:t>
            </a:r>
            <a:r>
              <a:rPr lang="it-IT" dirty="0" err="1"/>
              <a:t>materials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TTD</a:t>
            </a:r>
            <a:r>
              <a:rPr lang="en-US" dirty="0"/>
              <a:t> - </a:t>
            </a:r>
            <a:r>
              <a:rPr lang="it-IT" dirty="0"/>
              <a:t>transmission and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technologies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350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7E49B42-0076-2E7B-1CD3-8CAA2368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31E14848-8CF9-35B5-68DC-B2D163431F60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Plasma-</a:t>
            </a:r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fields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25">
            <a:extLst>
              <a:ext uri="{FF2B5EF4-FFF2-40B4-BE49-F238E27FC236}">
                <a16:creationId xmlns:a16="http://schemas.microsoft.com/office/drawing/2014/main" id="{2AAEA8C5-F615-DCFD-8626-1B28B98EC901}"/>
              </a:ext>
            </a:extLst>
          </p:cNvPr>
          <p:cNvSpPr/>
          <p:nvPr/>
        </p:nvSpPr>
        <p:spPr>
          <a:xfrm>
            <a:off x="1531171" y="1044846"/>
            <a:ext cx="3446033" cy="4794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Cold</a:t>
            </a:r>
            <a:r>
              <a:rPr lang="it-IT" sz="2400" b="1" dirty="0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it-IT" sz="2400" b="1" dirty="0" err="1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Weakly</a:t>
            </a:r>
            <a:r>
              <a:rPr lang="it-IT" sz="2400" b="1" dirty="0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Ionized</a:t>
            </a:r>
            <a:endParaRPr lang="it-IT" sz="2400" b="1" spc="-1" dirty="0">
              <a:solidFill>
                <a:srgbClr val="808080"/>
              </a:solidFill>
              <a:latin typeface="Arial"/>
              <a:ea typeface="Calibri"/>
            </a:endParaRPr>
          </a:p>
        </p:txBody>
      </p:sp>
      <p:sp>
        <p:nvSpPr>
          <p:cNvPr id="5" name="Rettangolo 25">
            <a:extLst>
              <a:ext uri="{FF2B5EF4-FFF2-40B4-BE49-F238E27FC236}">
                <a16:creationId xmlns:a16="http://schemas.microsoft.com/office/drawing/2014/main" id="{1B042313-E429-5CA9-07D0-FB6DF6EA2040}"/>
              </a:ext>
            </a:extLst>
          </p:cNvPr>
          <p:cNvSpPr/>
          <p:nvPr/>
        </p:nvSpPr>
        <p:spPr>
          <a:xfrm>
            <a:off x="7821030" y="1001146"/>
            <a:ext cx="2286664" cy="4794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Inertial</a:t>
            </a:r>
            <a:r>
              <a:rPr lang="it-IT" sz="2400" b="1" dirty="0">
                <a:solidFill>
                  <a:srgbClr val="2E65A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fusion</a:t>
            </a:r>
            <a:endParaRPr lang="it-IT" sz="2400" b="1" spc="-1" dirty="0">
              <a:solidFill>
                <a:srgbClr val="808080"/>
              </a:solidFill>
              <a:latin typeface="Arial"/>
              <a:ea typeface="Calibri"/>
            </a:endParaRPr>
          </a:p>
        </p:txBody>
      </p:sp>
      <p:pic>
        <p:nvPicPr>
          <p:cNvPr id="1028" name="Picture 4" descr="CNR – INO The National Institute of Optics - Area Science Park">
            <a:extLst>
              <a:ext uri="{FF2B5EF4-FFF2-40B4-BE49-F238E27FC236}">
                <a16:creationId xmlns:a16="http://schemas.microsoft.com/office/drawing/2014/main" id="{68AB1FC2-270F-8259-319C-0D69C131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08648"/>
            <a:ext cx="3607398" cy="182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NEA - Interreg">
            <a:extLst>
              <a:ext uri="{FF2B5EF4-FFF2-40B4-BE49-F238E27FC236}">
                <a16:creationId xmlns:a16="http://schemas.microsoft.com/office/drawing/2014/main" id="{6197452C-DB3E-CE09-E85F-7E5FF3F0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98" y="5022548"/>
            <a:ext cx="1505826" cy="75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69B86EE-6B3D-4ECD-0202-7EA1D8BF8FA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11481" y="1646793"/>
            <a:ext cx="1799590" cy="2144395"/>
          </a:xfrm>
          <a:prstGeom prst="rect">
            <a:avLst/>
          </a:prstGeom>
          <a:ln w="0"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1DCD2A-BE25-7F8D-4DCD-53E1E9A950C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894068" y="1646793"/>
            <a:ext cx="2344906" cy="2144395"/>
          </a:xfrm>
          <a:prstGeom prst="rect">
            <a:avLst/>
          </a:prstGeom>
          <a:ln w="0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4EC2D9-91D7-02AF-B15A-5CF23C097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631" y="1550849"/>
            <a:ext cx="2332638" cy="193468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D8D1C2-B8C2-C42E-209C-83CE321C3B0F}"/>
              </a:ext>
            </a:extLst>
          </p:cNvPr>
          <p:cNvSpPr txBox="1"/>
          <p:nvPr/>
        </p:nvSpPr>
        <p:spPr>
          <a:xfrm>
            <a:off x="613186" y="4145225"/>
            <a:ext cx="50345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RSE</a:t>
            </a:r>
            <a:r>
              <a:rPr lang="en-US" dirty="0"/>
              <a:t> has developed models for the simulation of the initiation and propagation of electrical discharges, with applications to the power system for predicting the onset of the </a:t>
            </a:r>
            <a:r>
              <a:rPr lang="en-US" b="1" dirty="0"/>
              <a:t>corona effect</a:t>
            </a:r>
            <a:r>
              <a:rPr lang="en-US" dirty="0"/>
              <a:t> and the </a:t>
            </a:r>
            <a:r>
              <a:rPr lang="en-US" b="1" dirty="0"/>
              <a:t>ageing of insulating polymer materials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AA4AF-900A-2ED5-0AB5-4716328C1749}"/>
              </a:ext>
            </a:extLst>
          </p:cNvPr>
          <p:cNvSpPr txBox="1"/>
          <p:nvPr/>
        </p:nvSpPr>
        <p:spPr>
          <a:xfrm>
            <a:off x="5819887" y="1524293"/>
            <a:ext cx="40331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RSE</a:t>
            </a:r>
            <a:r>
              <a:rPr lang="en-US" dirty="0"/>
              <a:t> participates in research on inertial confinement fusion, contributing in several areas such as: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neutronic design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analysis of new materials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reaction chamber design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plasma and plasma - laser interaction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ACCF85-84D2-1945-F123-B4E33FC36F9C}"/>
              </a:ext>
            </a:extLst>
          </p:cNvPr>
          <p:cNvSpPr txBox="1"/>
          <p:nvPr/>
        </p:nvSpPr>
        <p:spPr>
          <a:xfrm>
            <a:off x="5819887" y="3800250"/>
            <a:ext cx="6025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RSE</a:t>
            </a:r>
            <a:r>
              <a:rPr lang="en-US" dirty="0"/>
              <a:t> has several research agreements with other partners such as </a:t>
            </a:r>
            <a:r>
              <a:rPr lang="en-US" b="1" dirty="0"/>
              <a:t>ENEA</a:t>
            </a:r>
            <a:r>
              <a:rPr lang="en-US" dirty="0"/>
              <a:t> and </a:t>
            </a:r>
            <a:r>
              <a:rPr lang="en-US" b="1" dirty="0"/>
              <a:t>CNR-INO</a:t>
            </a:r>
            <a:r>
              <a:rPr lang="en-US" dirty="0"/>
              <a:t> (a joint Ph.D. project has been funded).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272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EE2F4B-7786-F3C5-51AC-B1A6A90A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7D8DBCFD-7133-63C7-90B2-CE0F518FC98E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Blackout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paesaggio urbano, skyline, Area urbana, Area metropolitana&#10;&#10;Il contenuto generato dall'IA potrebbe non essere corretto.">
            <a:extLst>
              <a:ext uri="{FF2B5EF4-FFF2-40B4-BE49-F238E27FC236}">
                <a16:creationId xmlns:a16="http://schemas.microsoft.com/office/drawing/2014/main" id="{3A280596-407D-77C9-705F-E5023C6D5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3" y="1267893"/>
            <a:ext cx="5063612" cy="3797709"/>
          </a:xfrm>
          <a:prstGeom prst="rect">
            <a:avLst/>
          </a:prstGeom>
        </p:spPr>
      </p:pic>
      <p:sp>
        <p:nvSpPr>
          <p:cNvPr id="5" name="Rettangolo 25">
            <a:extLst>
              <a:ext uri="{FF2B5EF4-FFF2-40B4-BE49-F238E27FC236}">
                <a16:creationId xmlns:a16="http://schemas.microsoft.com/office/drawing/2014/main" id="{CC4D0737-E931-C711-3566-5EEB80B91511}"/>
              </a:ext>
            </a:extLst>
          </p:cNvPr>
          <p:cNvSpPr/>
          <p:nvPr/>
        </p:nvSpPr>
        <p:spPr>
          <a:xfrm>
            <a:off x="5855672" y="1216122"/>
            <a:ext cx="4431735" cy="1133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Why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a blackout takes place</a:t>
            </a:r>
            <a:r>
              <a:rPr lang="it-IT" sz="2400" b="1" spc="-1" dirty="0">
                <a:solidFill>
                  <a:srgbClr val="808080"/>
                </a:solidFill>
                <a:ea typeface="Calibri"/>
              </a:rPr>
              <a:t>: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Big events</a:t>
            </a:r>
            <a:r>
              <a:rPr lang="it-IT" dirty="0"/>
              <a:t>, like </a:t>
            </a:r>
            <a:r>
              <a:rPr lang="it-IT" dirty="0" err="1"/>
              <a:t>Spain</a:t>
            </a:r>
            <a:r>
              <a:rPr lang="it-IT" dirty="0"/>
              <a:t> (April, 2025)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Small </a:t>
            </a:r>
            <a:r>
              <a:rPr lang="it-IT" b="1" dirty="0" err="1"/>
              <a:t>localized</a:t>
            </a:r>
            <a:r>
              <a:rPr lang="it-IT" b="1" dirty="0"/>
              <a:t> events</a:t>
            </a:r>
            <a:r>
              <a:rPr lang="it-IT" dirty="0"/>
              <a:t> -&gt; </a:t>
            </a:r>
            <a:r>
              <a:rPr lang="it-IT" dirty="0" err="1"/>
              <a:t>insulation</a:t>
            </a:r>
            <a:r>
              <a:rPr lang="it-IT" dirty="0"/>
              <a:t> fault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47AFD25-9FC7-8207-285B-DC2432FD5BF3}"/>
              </a:ext>
            </a:extLst>
          </p:cNvPr>
          <p:cNvSpPr/>
          <p:nvPr/>
        </p:nvSpPr>
        <p:spPr>
          <a:xfrm rot="5400000">
            <a:off x="10339398" y="166970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testo, design&#10;&#10;Il contenuto generato dall'IA potrebbe non essere corretto.">
            <a:extLst>
              <a:ext uri="{FF2B5EF4-FFF2-40B4-BE49-F238E27FC236}">
                <a16:creationId xmlns:a16="http://schemas.microsoft.com/office/drawing/2014/main" id="{ED8E1076-0801-4C6E-73D4-E84D4B5CD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82" y="2623504"/>
            <a:ext cx="3893575" cy="2723909"/>
          </a:xfrm>
          <a:prstGeom prst="rect">
            <a:avLst/>
          </a:prstGeom>
        </p:spPr>
      </p:pic>
      <p:sp>
        <p:nvSpPr>
          <p:cNvPr id="8" name="Rettangolo 25">
            <a:extLst>
              <a:ext uri="{FF2B5EF4-FFF2-40B4-BE49-F238E27FC236}">
                <a16:creationId xmlns:a16="http://schemas.microsoft.com/office/drawing/2014/main" id="{6C345AE3-0640-9880-115D-637E13C7A0B3}"/>
              </a:ext>
            </a:extLst>
          </p:cNvPr>
          <p:cNvSpPr/>
          <p:nvPr/>
        </p:nvSpPr>
        <p:spPr>
          <a:xfrm>
            <a:off x="497753" y="5372394"/>
            <a:ext cx="3590153" cy="1133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What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are the </a:t>
            </a: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causes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Space </a:t>
            </a:r>
            <a:r>
              <a:rPr lang="it-IT" b="1" dirty="0" err="1"/>
              <a:t>Charge</a:t>
            </a:r>
            <a:r>
              <a:rPr lang="it-IT" dirty="0"/>
              <a:t> </a:t>
            </a:r>
            <a:r>
              <a:rPr lang="it-IT" dirty="0" err="1"/>
              <a:t>accumulation</a:t>
            </a:r>
            <a:r>
              <a:rPr lang="it-IT" dirty="0"/>
              <a:t> (DC)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Partial</a:t>
            </a:r>
            <a:r>
              <a:rPr lang="it-IT" b="1" dirty="0"/>
              <a:t> </a:t>
            </a:r>
            <a:r>
              <a:rPr lang="it-IT" b="1" dirty="0" err="1"/>
              <a:t>Discharges</a:t>
            </a:r>
            <a:r>
              <a:rPr lang="it-IT" dirty="0"/>
              <a:t> (AC)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D8D9A8AB-386A-0CC0-0796-40936F0CB0F4}"/>
              </a:ext>
            </a:extLst>
          </p:cNvPr>
          <p:cNvSpPr/>
          <p:nvPr/>
        </p:nvSpPr>
        <p:spPr>
          <a:xfrm rot="5400000">
            <a:off x="4040812" y="58515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0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B5FA6-A00B-37E4-6162-93047BD1F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3568C73-6468-4464-E549-18FBA3F3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45492A60-440C-2824-4BCE-93BEFF496F7F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discharges</a:t>
            </a:r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testo, schermat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6DAD0DF8-0304-1513-7AA0-F847B5FDE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" y="1240870"/>
            <a:ext cx="6700060" cy="3135368"/>
          </a:xfrm>
          <a:prstGeom prst="rect">
            <a:avLst/>
          </a:prstGeom>
        </p:spPr>
      </p:pic>
      <p:pic>
        <p:nvPicPr>
          <p:cNvPr id="6" name="Picture 2" descr="Joints | NKT">
            <a:extLst>
              <a:ext uri="{FF2B5EF4-FFF2-40B4-BE49-F238E27FC236}">
                <a16:creationId xmlns:a16="http://schemas.microsoft.com/office/drawing/2014/main" id="{60C83CAE-8C20-9CF5-4BB8-E9AC0FD4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48" y="4816215"/>
            <a:ext cx="5218242" cy="19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25">
            <a:extLst>
              <a:ext uri="{FF2B5EF4-FFF2-40B4-BE49-F238E27FC236}">
                <a16:creationId xmlns:a16="http://schemas.microsoft.com/office/drawing/2014/main" id="{52843379-F47D-B753-ACEC-89138B3157DB}"/>
              </a:ext>
            </a:extLst>
          </p:cNvPr>
          <p:cNvSpPr/>
          <p:nvPr/>
        </p:nvSpPr>
        <p:spPr>
          <a:xfrm>
            <a:off x="7434902" y="1616195"/>
            <a:ext cx="4681794" cy="19426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Internal</a:t>
            </a:r>
            <a:r>
              <a:rPr lang="it-IT" dirty="0"/>
              <a:t>, </a:t>
            </a:r>
            <a:r>
              <a:rPr lang="it-IT" b="1" dirty="0"/>
              <a:t>gas-</a:t>
            </a:r>
            <a:r>
              <a:rPr lang="it-IT" b="1" dirty="0" err="1"/>
              <a:t>filled</a:t>
            </a:r>
            <a:r>
              <a:rPr lang="it-IT" dirty="0"/>
              <a:t>, </a:t>
            </a:r>
            <a:r>
              <a:rPr lang="it-IT" dirty="0" err="1"/>
              <a:t>defect</a:t>
            </a:r>
            <a:r>
              <a:rPr lang="it-IT" dirty="0"/>
              <a:t>;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/>
              <a:t>High </a:t>
            </a:r>
            <a:r>
              <a:rPr lang="it-IT" dirty="0" err="1"/>
              <a:t>electric</a:t>
            </a:r>
            <a:r>
              <a:rPr lang="it-IT" dirty="0"/>
              <a:t> field;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Partial</a:t>
            </a:r>
            <a:r>
              <a:rPr lang="it-IT" b="1" dirty="0"/>
              <a:t> </a:t>
            </a:r>
            <a:r>
              <a:rPr lang="it-IT" b="1" dirty="0" err="1"/>
              <a:t>Discharges</a:t>
            </a:r>
            <a:r>
              <a:rPr lang="it-IT" dirty="0"/>
              <a:t> (1-1000)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period</a:t>
            </a:r>
            <a:endParaRPr lang="it-IT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Propagation</a:t>
            </a:r>
            <a:r>
              <a:rPr lang="it-IT" dirty="0"/>
              <a:t> of the </a:t>
            </a:r>
            <a:r>
              <a:rPr lang="it-IT" dirty="0" err="1"/>
              <a:t>defect</a:t>
            </a:r>
            <a:r>
              <a:rPr lang="it-IT" dirty="0"/>
              <a:t> (</a:t>
            </a:r>
            <a:r>
              <a:rPr lang="it-IT" b="1" dirty="0" err="1"/>
              <a:t>Treeing</a:t>
            </a:r>
            <a:r>
              <a:rPr lang="it-IT" dirty="0"/>
              <a:t>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Carbonization</a:t>
            </a:r>
            <a:r>
              <a:rPr lang="it-IT" dirty="0"/>
              <a:t> of the </a:t>
            </a:r>
            <a:r>
              <a:rPr lang="it-IT" dirty="0" err="1"/>
              <a:t>branches</a:t>
            </a:r>
            <a:endParaRPr lang="it-IT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it-IT" sz="1600" b="1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82785F5-A48B-6EE0-9057-FB6EE93C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89" y="4376238"/>
            <a:ext cx="2976208" cy="23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9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0487D-304D-CC4B-6430-7A990AB1B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09FC2D4-9BBC-213D-7C41-1D5F4534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D14098D6-9C8C-1614-899E-7560646AFC9B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500" dirty="0" err="1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25">
            <a:extLst>
              <a:ext uri="{FF2B5EF4-FFF2-40B4-BE49-F238E27FC236}">
                <a16:creationId xmlns:a16="http://schemas.microsoft.com/office/drawing/2014/main" id="{1F36D9AA-5146-BE5B-C407-8214C47C9498}"/>
              </a:ext>
            </a:extLst>
          </p:cNvPr>
          <p:cNvSpPr/>
          <p:nvPr/>
        </p:nvSpPr>
        <p:spPr>
          <a:xfrm>
            <a:off x="613368" y="1183344"/>
            <a:ext cx="4264152" cy="1452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PDs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measurement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devices: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Amperometers</a:t>
            </a:r>
            <a:endParaRPr lang="it-IT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/>
              <a:t>Antenna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Microphones</a:t>
            </a:r>
            <a:endParaRPr lang="it-IT" dirty="0"/>
          </a:p>
        </p:txBody>
      </p:sp>
      <p:sp>
        <p:nvSpPr>
          <p:cNvPr id="5" name="Rettangolo 25">
            <a:extLst>
              <a:ext uri="{FF2B5EF4-FFF2-40B4-BE49-F238E27FC236}">
                <a16:creationId xmlns:a16="http://schemas.microsoft.com/office/drawing/2014/main" id="{F98A0FB0-6582-F760-3167-4419AB10B496}"/>
              </a:ext>
            </a:extLst>
          </p:cNvPr>
          <p:cNvSpPr/>
          <p:nvPr/>
        </p:nvSpPr>
        <p:spPr>
          <a:xfrm>
            <a:off x="613368" y="2750225"/>
            <a:ext cx="4431735" cy="1133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Problems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b="1" dirty="0" err="1"/>
              <a:t>defects</a:t>
            </a:r>
            <a:r>
              <a:rPr lang="it-IT" dirty="0"/>
              <a:t> and </a:t>
            </a:r>
            <a:r>
              <a:rPr lang="it-IT" b="1" dirty="0" err="1"/>
              <a:t>signals</a:t>
            </a:r>
            <a:endParaRPr lang="it-IT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/>
              <a:t>plan </a:t>
            </a:r>
            <a:r>
              <a:rPr lang="it-IT" dirty="0" err="1"/>
              <a:t>maintenance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0DDE65-85E1-1C7A-0093-7CC2FCDF9D84}"/>
              </a:ext>
            </a:extLst>
          </p:cNvPr>
          <p:cNvSpPr txBox="1"/>
          <p:nvPr/>
        </p:nvSpPr>
        <p:spPr>
          <a:xfrm>
            <a:off x="613368" y="3980159"/>
            <a:ext cx="4431735" cy="113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Targets: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predict</a:t>
            </a:r>
            <a:r>
              <a:rPr lang="it-IT" dirty="0"/>
              <a:t>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b="1" dirty="0" err="1"/>
              <a:t>defect</a:t>
            </a:r>
            <a:r>
              <a:rPr lang="it-IT" b="1" dirty="0"/>
              <a:t>/</a:t>
            </a:r>
            <a:r>
              <a:rPr lang="it-IT" b="1" dirty="0" err="1"/>
              <a:t>signals</a:t>
            </a:r>
            <a:endParaRPr lang="it-IT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b="1" dirty="0" err="1"/>
              <a:t>evolution</a:t>
            </a:r>
            <a:r>
              <a:rPr lang="it-IT" dirty="0"/>
              <a:t> of the </a:t>
            </a:r>
            <a:r>
              <a:rPr lang="it-IT" b="1" dirty="0" err="1"/>
              <a:t>defect</a:t>
            </a:r>
            <a:endParaRPr lang="it-IT" dirty="0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28851E65-9210-3047-791C-EF9C6E2BC3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003518"/>
              </p:ext>
            </p:extLst>
          </p:nvPr>
        </p:nvGraphicFramePr>
        <p:xfrm>
          <a:off x="2483823" y="5268886"/>
          <a:ext cx="8128000" cy="155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3AC6F661-B0A8-6CD3-67F6-668AF70D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04" y="1687314"/>
            <a:ext cx="6367238" cy="35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7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7134-3D0E-A240-77BF-276E98B2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F646412-7404-8A6A-B99F-AE188275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B970BEBD-5651-EF83-7732-78254E7C887F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AE4015-D493-31DE-FF27-ADC1470B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8" y="1702868"/>
            <a:ext cx="6790008" cy="26443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267440-FCC6-F036-4526-33A826A9D100}"/>
              </a:ext>
            </a:extLst>
          </p:cNvPr>
          <p:cNvSpPr txBox="1"/>
          <p:nvPr/>
        </p:nvSpPr>
        <p:spPr>
          <a:xfrm>
            <a:off x="450204" y="4539924"/>
            <a:ext cx="2353055" cy="1772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Groups: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Electrons</a:t>
            </a:r>
            <a:endParaRPr lang="it-IT" b="1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Negative </a:t>
            </a:r>
            <a:r>
              <a:rPr lang="it-IT" b="1" dirty="0" err="1"/>
              <a:t>ions</a:t>
            </a:r>
            <a:endParaRPr lang="it-IT" b="1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Positive </a:t>
            </a:r>
            <a:r>
              <a:rPr lang="it-IT" b="1" dirty="0" err="1"/>
              <a:t>ions</a:t>
            </a:r>
            <a:endParaRPr lang="it-IT" b="1" dirty="0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Neutral</a:t>
            </a:r>
            <a:r>
              <a:rPr lang="it-IT" b="1" dirty="0"/>
              <a:t> </a:t>
            </a:r>
            <a:r>
              <a:rPr lang="it-IT" b="1" dirty="0" err="1"/>
              <a:t>particles</a:t>
            </a:r>
            <a:endParaRPr lang="it-IT" sz="1600" b="1" spc="-1" dirty="0">
              <a:solidFill>
                <a:srgbClr val="808080"/>
              </a:solidFill>
              <a:latin typeface="Arial"/>
              <a:ea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6E7C3C1-DAA1-29F9-C735-464DDBB3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182" y="2149350"/>
            <a:ext cx="6367238" cy="35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3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01345-1918-EA17-276D-5F6DEFE5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21FD01-D924-008C-B752-B903B4F3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16BEFA42-887C-A491-D3F9-519A6EBD04CA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Gas-Solid Interface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1F0179-1D00-E99C-B936-C74FCB9B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62" y="2375262"/>
            <a:ext cx="6367238" cy="35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9B5F3E-9093-6890-23B1-65CAEE530DE8}"/>
              </a:ext>
            </a:extLst>
          </p:cNvPr>
          <p:cNvSpPr txBox="1"/>
          <p:nvPr/>
        </p:nvSpPr>
        <p:spPr>
          <a:xfrm>
            <a:off x="271686" y="1662335"/>
            <a:ext cx="3541361" cy="1772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 err="1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Charge</a:t>
            </a: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 transfer: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Electron trapping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Ion </a:t>
            </a:r>
            <a:r>
              <a:rPr lang="it-IT" b="1" dirty="0" err="1"/>
              <a:t>neutralization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Schottky </a:t>
            </a:r>
            <a:r>
              <a:rPr lang="it-IT" b="1" dirty="0" err="1"/>
              <a:t>emission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Secondary</a:t>
            </a:r>
            <a:r>
              <a:rPr lang="it-IT" b="1" dirty="0"/>
              <a:t> electron </a:t>
            </a:r>
            <a:r>
              <a:rPr lang="it-IT" b="1" dirty="0" err="1"/>
              <a:t>emission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964CE3-C346-323B-B65A-3D6FC500EAB9}"/>
              </a:ext>
            </a:extLst>
          </p:cNvPr>
          <p:cNvSpPr txBox="1"/>
          <p:nvPr/>
        </p:nvSpPr>
        <p:spPr>
          <a:xfrm>
            <a:off x="271686" y="3654758"/>
            <a:ext cx="3815681" cy="2091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400" b="1" dirty="0">
                <a:solidFill>
                  <a:srgbClr val="2E65A1"/>
                </a:solidFill>
                <a:ea typeface="+mj-ea"/>
                <a:cs typeface="Arial" panose="020B0604020202020204" pitchFamily="34" charset="0"/>
              </a:rPr>
              <a:t>Mass transfer: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Adsorption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Abstraction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Sputtering</a:t>
            </a:r>
            <a:endParaRPr lang="it-IT" b="1" dirty="0"/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Dissociative electron attachment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b="1" dirty="0" err="1"/>
              <a:t>Localized</a:t>
            </a:r>
            <a:r>
              <a:rPr lang="it-IT" b="1" dirty="0"/>
              <a:t> breakdown</a:t>
            </a:r>
          </a:p>
        </p:txBody>
      </p:sp>
    </p:spTree>
    <p:extLst>
      <p:ext uri="{BB962C8B-B14F-4D97-AF65-F5344CB8AC3E}">
        <p14:creationId xmlns:p14="http://schemas.microsoft.com/office/powerpoint/2010/main" val="1121838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076B-A5EE-BD70-85D6-AD5C4FE7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15CD98F-362A-8437-0A3B-5C4E593D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05B4-9FE3-334F-AF9C-C8D91F588DD7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3" name="Titolo 8">
            <a:extLst>
              <a:ext uri="{FF2B5EF4-FFF2-40B4-BE49-F238E27FC236}">
                <a16:creationId xmlns:a16="http://schemas.microsoft.com/office/drawing/2014/main" id="{B09D10B8-DE8E-26BA-C248-6BA050D95751}"/>
              </a:ext>
            </a:extLst>
          </p:cNvPr>
          <p:cNvSpPr txBox="1">
            <a:spLocks/>
          </p:cNvSpPr>
          <p:nvPr/>
        </p:nvSpPr>
        <p:spPr>
          <a:xfrm>
            <a:off x="4374997" y="437702"/>
            <a:ext cx="7817003" cy="803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500" dirty="0">
                <a:solidFill>
                  <a:srgbClr val="2E6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field</a:t>
            </a:r>
          </a:p>
          <a:p>
            <a:pPr algn="l"/>
            <a:endParaRPr lang="it-IT" sz="2500" dirty="0">
              <a:solidFill>
                <a:srgbClr val="2E6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83F173-33BD-837F-D02E-E367EF54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44" y="2160955"/>
            <a:ext cx="5794769" cy="218244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468C939-11DF-06E4-C2A4-21C7D5B4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62" y="1428585"/>
            <a:ext cx="6367238" cy="35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30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648</Words>
  <Application>Microsoft Office PowerPoint</Application>
  <PresentationFormat>Widescreen</PresentationFormat>
  <Paragraphs>153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Martina Cirimelli</dc:creator>
  <cp:lastModifiedBy>Barbareschi Villa Andrea (RSE)</cp:lastModifiedBy>
  <cp:revision>51</cp:revision>
  <dcterms:created xsi:type="dcterms:W3CDTF">2021-06-18T12:10:35Z</dcterms:created>
  <dcterms:modified xsi:type="dcterms:W3CDTF">2026-01-07T08:58:51Z</dcterms:modified>
</cp:coreProperties>
</file>