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jp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444" r:id="rId5"/>
    <p:sldId id="432" r:id="rId6"/>
    <p:sldId id="464" r:id="rId7"/>
    <p:sldId id="496" r:id="rId8"/>
    <p:sldId id="465" r:id="rId9"/>
    <p:sldId id="469" r:id="rId10"/>
    <p:sldId id="470" r:id="rId11"/>
    <p:sldId id="491" r:id="rId12"/>
    <p:sldId id="493" r:id="rId13"/>
    <p:sldId id="494" r:id="rId14"/>
    <p:sldId id="472" r:id="rId15"/>
    <p:sldId id="473" r:id="rId16"/>
    <p:sldId id="474" r:id="rId17"/>
    <p:sldId id="475" r:id="rId18"/>
    <p:sldId id="476" r:id="rId19"/>
    <p:sldId id="477" r:id="rId20"/>
    <p:sldId id="478" r:id="rId21"/>
    <p:sldId id="480" r:id="rId22"/>
    <p:sldId id="486" r:id="rId23"/>
    <p:sldId id="488" r:id="rId24"/>
    <p:sldId id="487" r:id="rId25"/>
    <p:sldId id="489" r:id="rId26"/>
    <p:sldId id="490" r:id="rId27"/>
    <p:sldId id="481" r:id="rId28"/>
    <p:sldId id="482" r:id="rId29"/>
    <p:sldId id="483" r:id="rId30"/>
    <p:sldId id="484" r:id="rId31"/>
    <p:sldId id="410" r:id="rId32"/>
    <p:sldId id="495" r:id="rId33"/>
  </p:sldIdLst>
  <p:sldSz cx="12192000" cy="6858000"/>
  <p:notesSz cx="6858000" cy="9144000"/>
  <p:embeddedFontLst>
    <p:embeddedFont>
      <p:font typeface="Cambria Math" panose="02040503050406030204" pitchFamily="18" charset="0"/>
      <p:regular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Perpetua" panose="02020502060401020303" pitchFamily="18" charset="0"/>
      <p:regular r:id="rId41"/>
      <p:bold r:id="rId42"/>
      <p:italic r:id="rId43"/>
      <p:boldItalic r:id="rId44"/>
    </p:embeddedFont>
    <p:embeddedFont>
      <p:font typeface="Source Sans Pro" panose="020B0503030403020204" pitchFamily="34" charset="0"/>
      <p:regular r:id="rId45"/>
      <p:bold r:id="rId46"/>
      <p:italic r:id="rId47"/>
      <p:boldItalic r:id="rId48"/>
    </p:embeddedFont>
    <p:embeddedFont>
      <p:font typeface="Swift SC 4-Regular" panose="020004030700000200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E"/>
    <a:srgbClr val="1A6197"/>
    <a:srgbClr val="72716D"/>
    <a:srgbClr val="E6E6E6"/>
    <a:srgbClr val="F2A71A"/>
    <a:srgbClr val="ADB9CA"/>
    <a:srgbClr val="000000"/>
    <a:srgbClr val="CFECF7"/>
    <a:srgbClr val="F2F2F2"/>
    <a:srgbClr val="A02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4103" autoAdjust="0"/>
  </p:normalViewPr>
  <p:slideViewPr>
    <p:cSldViewPr snapToGrid="0">
      <p:cViewPr varScale="1">
        <p:scale>
          <a:sx n="66" d="100"/>
          <a:sy n="66" d="100"/>
        </p:scale>
        <p:origin x="496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 Becatti" userId="f5b5e137-413d-4a34-9ee7-81c6d347352e" providerId="ADAL" clId="{2D4BF704-7EB2-4C69-B646-181ADD8156C9}"/>
    <pc:docChg chg="undo redo custSel addSld delSld modSld sldOrd modMainMaster">
      <pc:chgData name="Giulia Becatti" userId="f5b5e137-413d-4a34-9ee7-81c6d347352e" providerId="ADAL" clId="{2D4BF704-7EB2-4C69-B646-181ADD8156C9}" dt="2026-02-05T13:29:52.391" v="3943" actId="14100"/>
      <pc:docMkLst>
        <pc:docMk/>
      </pc:docMkLst>
      <pc:sldChg chg="addSp delSp modSp add del mod">
        <pc:chgData name="Giulia Becatti" userId="f5b5e137-413d-4a34-9ee7-81c6d347352e" providerId="ADAL" clId="{2D4BF704-7EB2-4C69-B646-181ADD8156C9}" dt="2026-02-02T11:44:40.369" v="3249" actId="113"/>
        <pc:sldMkLst>
          <pc:docMk/>
          <pc:sldMk cId="159176580" sldId="410"/>
        </pc:sldMkLst>
        <pc:spChg chg="add mod">
          <ac:chgData name="Giulia Becatti" userId="f5b5e137-413d-4a34-9ee7-81c6d347352e" providerId="ADAL" clId="{2D4BF704-7EB2-4C69-B646-181ADD8156C9}" dt="2026-02-02T11:40:15.295" v="2869" actId="20577"/>
          <ac:spMkLst>
            <pc:docMk/>
            <pc:sldMk cId="159176580" sldId="410"/>
            <ac:spMk id="3" creationId="{A6A2CA11-A407-3F27-90A2-DF30B2A470AD}"/>
          </ac:spMkLst>
        </pc:spChg>
        <pc:spChg chg="add mod">
          <ac:chgData name="Giulia Becatti" userId="f5b5e137-413d-4a34-9ee7-81c6d347352e" providerId="ADAL" clId="{2D4BF704-7EB2-4C69-B646-181ADD8156C9}" dt="2026-02-02T11:44:40.369" v="3249" actId="113"/>
          <ac:spMkLst>
            <pc:docMk/>
            <pc:sldMk cId="159176580" sldId="410"/>
            <ac:spMk id="8" creationId="{B63E4D3A-03F8-FE48-9188-4BF06767EC66}"/>
          </ac:spMkLst>
        </pc:spChg>
      </pc:sldChg>
      <pc:sldChg chg="addSp modSp mod">
        <pc:chgData name="Giulia Becatti" userId="f5b5e137-413d-4a34-9ee7-81c6d347352e" providerId="ADAL" clId="{2D4BF704-7EB2-4C69-B646-181ADD8156C9}" dt="2026-02-02T11:48:09.759" v="3507" actId="20577"/>
        <pc:sldMkLst>
          <pc:docMk/>
          <pc:sldMk cId="2309047345" sldId="432"/>
        </pc:sldMkLst>
        <pc:spChg chg="mod">
          <ac:chgData name="Giulia Becatti" userId="f5b5e137-413d-4a34-9ee7-81c6d347352e" providerId="ADAL" clId="{2D4BF704-7EB2-4C69-B646-181ADD8156C9}" dt="2026-02-02T11:48:09.759" v="3507" actId="20577"/>
          <ac:spMkLst>
            <pc:docMk/>
            <pc:sldMk cId="2309047345" sldId="432"/>
            <ac:spMk id="2" creationId="{4198CF8B-7238-928B-D9A7-20BC3763AD0A}"/>
          </ac:spMkLst>
        </pc:spChg>
        <pc:spChg chg="mod">
          <ac:chgData name="Giulia Becatti" userId="f5b5e137-413d-4a34-9ee7-81c6d347352e" providerId="ADAL" clId="{2D4BF704-7EB2-4C69-B646-181ADD8156C9}" dt="2026-02-02T09:55:25.662" v="212" actId="2711"/>
          <ac:spMkLst>
            <pc:docMk/>
            <pc:sldMk cId="2309047345" sldId="432"/>
            <ac:spMk id="3" creationId="{67C80833-9F71-F1DC-43F5-889455DA5F85}"/>
          </ac:spMkLst>
        </pc:spChg>
      </pc:sldChg>
      <pc:sldChg chg="addSp delSp modSp mod">
        <pc:chgData name="Giulia Becatti" userId="f5b5e137-413d-4a34-9ee7-81c6d347352e" providerId="ADAL" clId="{2D4BF704-7EB2-4C69-B646-181ADD8156C9}" dt="2026-02-02T11:48:23.818" v="3509" actId="20577"/>
        <pc:sldMkLst>
          <pc:docMk/>
          <pc:sldMk cId="114785304" sldId="444"/>
        </pc:sldMkLst>
        <pc:spChg chg="add mod">
          <ac:chgData name="Giulia Becatti" userId="f5b5e137-413d-4a34-9ee7-81c6d347352e" providerId="ADAL" clId="{2D4BF704-7EB2-4C69-B646-181ADD8156C9}" dt="2026-02-02T09:52:29.647" v="189"/>
          <ac:spMkLst>
            <pc:docMk/>
            <pc:sldMk cId="114785304" sldId="444"/>
            <ac:spMk id="3" creationId="{F45BE60F-EBF1-3B4D-16D5-5C25C5797FAD}"/>
          </ac:spMkLst>
        </pc:spChg>
        <pc:spChg chg="add mod">
          <ac:chgData name="Giulia Becatti" userId="f5b5e137-413d-4a34-9ee7-81c6d347352e" providerId="ADAL" clId="{2D4BF704-7EB2-4C69-B646-181ADD8156C9}" dt="2026-02-02T10:00:20.953" v="264" actId="1076"/>
          <ac:spMkLst>
            <pc:docMk/>
            <pc:sldMk cId="114785304" sldId="444"/>
            <ac:spMk id="5" creationId="{9B0C1A14-7EE5-FEAF-23C5-B9B6F0416384}"/>
          </ac:spMkLst>
        </pc:spChg>
        <pc:spChg chg="add mod">
          <ac:chgData name="Giulia Becatti" userId="f5b5e137-413d-4a34-9ee7-81c6d347352e" providerId="ADAL" clId="{2D4BF704-7EB2-4C69-B646-181ADD8156C9}" dt="2026-02-02T11:48:23.818" v="3509" actId="20577"/>
          <ac:spMkLst>
            <pc:docMk/>
            <pc:sldMk cId="114785304" sldId="444"/>
            <ac:spMk id="9" creationId="{6D2732DE-FB37-6400-9F00-C750A0D144DE}"/>
          </ac:spMkLst>
        </pc:spChg>
        <pc:spChg chg="add mod">
          <ac:chgData name="Giulia Becatti" userId="f5b5e137-413d-4a34-9ee7-81c6d347352e" providerId="ADAL" clId="{2D4BF704-7EB2-4C69-B646-181ADD8156C9}" dt="2026-02-02T09:58:06.775" v="239" actId="1076"/>
          <ac:spMkLst>
            <pc:docMk/>
            <pc:sldMk cId="114785304" sldId="444"/>
            <ac:spMk id="18" creationId="{8D0CEB35-7E23-1979-0219-8417ED357FBA}"/>
          </ac:spMkLst>
        </pc:spChg>
        <pc:picChg chg="add mod">
          <ac:chgData name="Giulia Becatti" userId="f5b5e137-413d-4a34-9ee7-81c6d347352e" providerId="ADAL" clId="{2D4BF704-7EB2-4C69-B646-181ADD8156C9}" dt="2026-02-02T10:00:13.756" v="262" actId="1076"/>
          <ac:picMkLst>
            <pc:docMk/>
            <pc:sldMk cId="114785304" sldId="444"/>
            <ac:picMk id="13" creationId="{EA653FAB-295F-A5E1-BBBA-BC2E31C5115F}"/>
          </ac:picMkLst>
        </pc:picChg>
        <pc:picChg chg="add mod">
          <ac:chgData name="Giulia Becatti" userId="f5b5e137-413d-4a34-9ee7-81c6d347352e" providerId="ADAL" clId="{2D4BF704-7EB2-4C69-B646-181ADD8156C9}" dt="2026-02-02T10:00:12.264" v="261" actId="1076"/>
          <ac:picMkLst>
            <pc:docMk/>
            <pc:sldMk cId="114785304" sldId="444"/>
            <ac:picMk id="14" creationId="{16B46BBA-D9B3-D610-7BD3-7DA8722799A7}"/>
          </ac:picMkLst>
        </pc:picChg>
        <pc:picChg chg="add mod">
          <ac:chgData name="Giulia Becatti" userId="f5b5e137-413d-4a34-9ee7-81c6d347352e" providerId="ADAL" clId="{2D4BF704-7EB2-4C69-B646-181ADD8156C9}" dt="2026-02-02T09:57:58.631" v="235" actId="1076"/>
          <ac:picMkLst>
            <pc:docMk/>
            <pc:sldMk cId="114785304" sldId="444"/>
            <ac:picMk id="20" creationId="{F5F1CC12-27E3-EB06-7D1E-369CB8140995}"/>
          </ac:picMkLst>
        </pc:picChg>
      </pc:sldChg>
      <pc:sldChg chg="addSp delSp modSp add mod">
        <pc:chgData name="Giulia Becatti" userId="f5b5e137-413d-4a34-9ee7-81c6d347352e" providerId="ADAL" clId="{2D4BF704-7EB2-4C69-B646-181ADD8156C9}" dt="2026-02-04T08:01:57.292" v="3618" actId="1076"/>
        <pc:sldMkLst>
          <pc:docMk/>
          <pc:sldMk cId="244918707" sldId="464"/>
        </pc:sldMkLst>
        <pc:spChg chg="add mod">
          <ac:chgData name="Giulia Becatti" userId="f5b5e137-413d-4a34-9ee7-81c6d347352e" providerId="ADAL" clId="{2D4BF704-7EB2-4C69-B646-181ADD8156C9}" dt="2026-02-04T08:01:57.292" v="3618" actId="1076"/>
          <ac:spMkLst>
            <pc:docMk/>
            <pc:sldMk cId="244918707" sldId="464"/>
            <ac:spMk id="2" creationId="{41BB0BFB-1C2E-021B-EEA9-8683E51F85EC}"/>
          </ac:spMkLst>
        </pc:spChg>
        <pc:spChg chg="mod">
          <ac:chgData name="Giulia Becatti" userId="f5b5e137-413d-4a34-9ee7-81c6d347352e" providerId="ADAL" clId="{2D4BF704-7EB2-4C69-B646-181ADD8156C9}" dt="2026-02-02T10:03:58.323" v="288" actId="20577"/>
          <ac:spMkLst>
            <pc:docMk/>
            <pc:sldMk cId="244918707" sldId="464"/>
            <ac:spMk id="3" creationId="{EBD738C1-B6DD-85EE-3EC2-693FBF4962F6}"/>
          </ac:spMkLst>
        </pc:spChg>
        <pc:spChg chg="add mod">
          <ac:chgData name="Giulia Becatti" userId="f5b5e137-413d-4a34-9ee7-81c6d347352e" providerId="ADAL" clId="{2D4BF704-7EB2-4C69-B646-181ADD8156C9}" dt="2026-02-02T10:23:02.750" v="436" actId="2711"/>
          <ac:spMkLst>
            <pc:docMk/>
            <pc:sldMk cId="244918707" sldId="464"/>
            <ac:spMk id="6" creationId="{8A9B34B0-9728-639F-6A4C-126FD8C13B46}"/>
          </ac:spMkLst>
        </pc:spChg>
        <pc:spChg chg="add del mod">
          <ac:chgData name="Giulia Becatti" userId="f5b5e137-413d-4a34-9ee7-81c6d347352e" providerId="ADAL" clId="{2D4BF704-7EB2-4C69-B646-181ADD8156C9}" dt="2026-02-04T08:01:49.228" v="3617" actId="478"/>
          <ac:spMkLst>
            <pc:docMk/>
            <pc:sldMk cId="244918707" sldId="464"/>
            <ac:spMk id="7" creationId="{DE818C97-1244-E845-0055-9210D8B19EF2}"/>
          </ac:spMkLst>
        </pc:spChg>
        <pc:spChg chg="add mod">
          <ac:chgData name="Giulia Becatti" userId="f5b5e137-413d-4a34-9ee7-81c6d347352e" providerId="ADAL" clId="{2D4BF704-7EB2-4C69-B646-181ADD8156C9}" dt="2026-02-02T10:23:02.750" v="436" actId="2711"/>
          <ac:spMkLst>
            <pc:docMk/>
            <pc:sldMk cId="244918707" sldId="464"/>
            <ac:spMk id="9" creationId="{574DD5EC-2C4E-CA8A-D710-330E0E9858F9}"/>
          </ac:spMkLst>
        </pc:spChg>
        <pc:spChg chg="add mod">
          <ac:chgData name="Giulia Becatti" userId="f5b5e137-413d-4a34-9ee7-81c6d347352e" providerId="ADAL" clId="{2D4BF704-7EB2-4C69-B646-181ADD8156C9}" dt="2026-02-02T10:23:02.750" v="436" actId="2711"/>
          <ac:spMkLst>
            <pc:docMk/>
            <pc:sldMk cId="244918707" sldId="464"/>
            <ac:spMk id="11" creationId="{947C357F-7CA4-D9BC-09D8-4B8BB239472E}"/>
          </ac:spMkLst>
        </pc:spChg>
        <pc:picChg chg="add mod">
          <ac:chgData name="Giulia Becatti" userId="f5b5e137-413d-4a34-9ee7-81c6d347352e" providerId="ADAL" clId="{2D4BF704-7EB2-4C69-B646-181ADD8156C9}" dt="2026-02-02T10:04:28.084" v="301"/>
          <ac:picMkLst>
            <pc:docMk/>
            <pc:sldMk cId="244918707" sldId="464"/>
            <ac:picMk id="8" creationId="{8879027B-EDFA-E95D-F51F-E71123CB0A78}"/>
          </ac:picMkLst>
        </pc:picChg>
        <pc:picChg chg="add mod">
          <ac:chgData name="Giulia Becatti" userId="f5b5e137-413d-4a34-9ee7-81c6d347352e" providerId="ADAL" clId="{2D4BF704-7EB2-4C69-B646-181ADD8156C9}" dt="2026-02-02T10:04:28.084" v="301"/>
          <ac:picMkLst>
            <pc:docMk/>
            <pc:sldMk cId="244918707" sldId="464"/>
            <ac:picMk id="10" creationId="{9986FA03-078F-3BC0-2AD3-9E0F112E6153}"/>
          </ac:picMkLst>
        </pc:picChg>
      </pc:sldChg>
      <pc:sldChg chg="addSp delSp modSp add mod">
        <pc:chgData name="Giulia Becatti" userId="f5b5e137-413d-4a34-9ee7-81c6d347352e" providerId="ADAL" clId="{2D4BF704-7EB2-4C69-B646-181ADD8156C9}" dt="2026-02-02T10:23:19.460" v="438" actId="2711"/>
        <pc:sldMkLst>
          <pc:docMk/>
          <pc:sldMk cId="33555303" sldId="465"/>
        </pc:sldMkLst>
        <pc:spChg chg="add mod">
          <ac:chgData name="Giulia Becatti" userId="f5b5e137-413d-4a34-9ee7-81c6d347352e" providerId="ADAL" clId="{2D4BF704-7EB2-4C69-B646-181ADD8156C9}" dt="2026-02-02T10:23:19.460" v="438" actId="2711"/>
          <ac:spMkLst>
            <pc:docMk/>
            <pc:sldMk cId="33555303" sldId="465"/>
            <ac:spMk id="2" creationId="{A1E8CB82-C7BA-56ED-D7BC-F3C8A8E003E6}"/>
          </ac:spMkLst>
        </pc:spChg>
        <pc:spChg chg="add mod">
          <ac:chgData name="Giulia Becatti" userId="f5b5e137-413d-4a34-9ee7-81c6d347352e" providerId="ADAL" clId="{2D4BF704-7EB2-4C69-B646-181ADD8156C9}" dt="2026-02-02T10:23:10.570" v="437" actId="2711"/>
          <ac:spMkLst>
            <pc:docMk/>
            <pc:sldMk cId="33555303" sldId="465"/>
            <ac:spMk id="12" creationId="{0968B56C-BE9D-29B9-1125-00C2028D965C}"/>
          </ac:spMkLst>
        </pc:spChg>
        <pc:spChg chg="add mod">
          <ac:chgData name="Giulia Becatti" userId="f5b5e137-413d-4a34-9ee7-81c6d347352e" providerId="ADAL" clId="{2D4BF704-7EB2-4C69-B646-181ADD8156C9}" dt="2026-02-02T10:23:10.570" v="437" actId="2711"/>
          <ac:spMkLst>
            <pc:docMk/>
            <pc:sldMk cId="33555303" sldId="465"/>
            <ac:spMk id="13" creationId="{2F4E8F40-C01B-BA17-BCA7-DB4017B25B90}"/>
          </ac:spMkLst>
        </pc:spChg>
        <pc:graphicFrameChg chg="add mod">
          <ac:chgData name="Giulia Becatti" userId="f5b5e137-413d-4a34-9ee7-81c6d347352e" providerId="ADAL" clId="{2D4BF704-7EB2-4C69-B646-181ADD8156C9}" dt="2026-02-02T10:23:10.570" v="437" actId="2711"/>
          <ac:graphicFrameMkLst>
            <pc:docMk/>
            <pc:sldMk cId="33555303" sldId="465"/>
            <ac:graphicFrameMk id="4" creationId="{1874913F-E008-0857-153F-6903B935909D}"/>
          </ac:graphicFrameMkLst>
        </pc:graphicFrameChg>
        <pc:graphicFrameChg chg="add mod">
          <ac:chgData name="Giulia Becatti" userId="f5b5e137-413d-4a34-9ee7-81c6d347352e" providerId="ADAL" clId="{2D4BF704-7EB2-4C69-B646-181ADD8156C9}" dt="2026-02-02T10:23:10.570" v="437" actId="2711"/>
          <ac:graphicFrameMkLst>
            <pc:docMk/>
            <pc:sldMk cId="33555303" sldId="465"/>
            <ac:graphicFrameMk id="5" creationId="{30EAC553-088C-7863-9DA3-4E6ACB2D93EA}"/>
          </ac:graphicFrameMkLst>
        </pc:graphicFrameChg>
      </pc:sldChg>
      <pc:sldChg chg="addSp delSp modSp add del mod">
        <pc:chgData name="Giulia Becatti" userId="f5b5e137-413d-4a34-9ee7-81c6d347352e" providerId="ADAL" clId="{2D4BF704-7EB2-4C69-B646-181ADD8156C9}" dt="2026-02-04T08:31:06.109" v="3898" actId="1076"/>
        <pc:sldMkLst>
          <pc:docMk/>
          <pc:sldMk cId="1020976331" sldId="469"/>
        </pc:sldMkLst>
        <pc:spChg chg="add mod">
          <ac:chgData name="Giulia Becatti" userId="f5b5e137-413d-4a34-9ee7-81c6d347352e" providerId="ADAL" clId="{2D4BF704-7EB2-4C69-B646-181ADD8156C9}" dt="2026-02-04T08:30:32.435" v="3886" actId="20577"/>
          <ac:spMkLst>
            <pc:docMk/>
            <pc:sldMk cId="1020976331" sldId="469"/>
            <ac:spMk id="2" creationId="{6EE7CC65-566B-F72C-3453-2CB01EE6DA56}"/>
          </ac:spMkLst>
        </pc:spChg>
        <pc:spChg chg="add del mod">
          <ac:chgData name="Giulia Becatti" userId="f5b5e137-413d-4a34-9ee7-81c6d347352e" providerId="ADAL" clId="{2D4BF704-7EB2-4C69-B646-181ADD8156C9}" dt="2026-02-04T08:30:35.837" v="3887" actId="478"/>
          <ac:spMkLst>
            <pc:docMk/>
            <pc:sldMk cId="1020976331" sldId="469"/>
            <ac:spMk id="6" creationId="{1DA774F1-90D5-F2BB-A1EC-DDE20BB49E2C}"/>
          </ac:spMkLst>
        </pc:spChg>
        <pc:spChg chg="add del mod">
          <ac:chgData name="Giulia Becatti" userId="f5b5e137-413d-4a34-9ee7-81c6d347352e" providerId="ADAL" clId="{2D4BF704-7EB2-4C69-B646-181ADD8156C9}" dt="2026-02-04T08:30:35.837" v="3887" actId="478"/>
          <ac:spMkLst>
            <pc:docMk/>
            <pc:sldMk cId="1020976331" sldId="469"/>
            <ac:spMk id="7" creationId="{D031AE00-EBCE-1C4A-EC1F-3BCEB36D7605}"/>
          </ac:spMkLst>
        </pc:spChg>
        <pc:spChg chg="add del mod">
          <ac:chgData name="Giulia Becatti" userId="f5b5e137-413d-4a34-9ee7-81c6d347352e" providerId="ADAL" clId="{2D4BF704-7EB2-4C69-B646-181ADD8156C9}" dt="2026-02-04T08:30:35.837" v="3887" actId="478"/>
          <ac:spMkLst>
            <pc:docMk/>
            <pc:sldMk cId="1020976331" sldId="469"/>
            <ac:spMk id="8" creationId="{1AA7F77D-AF5A-2873-4537-48BD6210BB63}"/>
          </ac:spMkLst>
        </pc:spChg>
        <pc:spChg chg="add mod">
          <ac:chgData name="Giulia Becatti" userId="f5b5e137-413d-4a34-9ee7-81c6d347352e" providerId="ADAL" clId="{2D4BF704-7EB2-4C69-B646-181ADD8156C9}" dt="2026-02-04T08:31:00.295" v="3896" actId="1076"/>
          <ac:spMkLst>
            <pc:docMk/>
            <pc:sldMk cId="1020976331" sldId="469"/>
            <ac:spMk id="10" creationId="{3B522545-D1FB-2007-E3C7-01DF700A32BC}"/>
          </ac:spMkLst>
        </pc:spChg>
        <pc:spChg chg="add mod">
          <ac:chgData name="Giulia Becatti" userId="f5b5e137-413d-4a34-9ee7-81c6d347352e" providerId="ADAL" clId="{2D4BF704-7EB2-4C69-B646-181ADD8156C9}" dt="2026-02-04T08:31:03.347" v="3897" actId="1076"/>
          <ac:spMkLst>
            <pc:docMk/>
            <pc:sldMk cId="1020976331" sldId="469"/>
            <ac:spMk id="11" creationId="{E1F8A177-4F3D-6E68-318F-9C625059D8F4}"/>
          </ac:spMkLst>
        </pc:spChg>
        <pc:spChg chg="add mod">
          <ac:chgData name="Giulia Becatti" userId="f5b5e137-413d-4a34-9ee7-81c6d347352e" providerId="ADAL" clId="{2D4BF704-7EB2-4C69-B646-181ADD8156C9}" dt="2026-02-04T08:31:06.109" v="3898" actId="1076"/>
          <ac:spMkLst>
            <pc:docMk/>
            <pc:sldMk cId="1020976331" sldId="469"/>
            <ac:spMk id="13" creationId="{245501A5-84F0-97D5-B9FF-56C43BE16D30}"/>
          </ac:spMkLst>
        </pc:spChg>
        <pc:graphicFrameChg chg="add del mod">
          <ac:chgData name="Giulia Becatti" userId="f5b5e137-413d-4a34-9ee7-81c6d347352e" providerId="ADAL" clId="{2D4BF704-7EB2-4C69-B646-181ADD8156C9}" dt="2026-02-04T08:30:35.837" v="3887" actId="478"/>
          <ac:graphicFrameMkLst>
            <pc:docMk/>
            <pc:sldMk cId="1020976331" sldId="469"/>
            <ac:graphicFrameMk id="4" creationId="{67848712-A028-A65F-8A48-3B2774D66D8B}"/>
          </ac:graphicFrameMkLst>
        </pc:graphicFrameChg>
        <pc:graphicFrameChg chg="add del mod">
          <ac:chgData name="Giulia Becatti" userId="f5b5e137-413d-4a34-9ee7-81c6d347352e" providerId="ADAL" clId="{2D4BF704-7EB2-4C69-B646-181ADD8156C9}" dt="2026-02-04T08:30:35.837" v="3887" actId="478"/>
          <ac:graphicFrameMkLst>
            <pc:docMk/>
            <pc:sldMk cId="1020976331" sldId="469"/>
            <ac:graphicFrameMk id="5" creationId="{6F88C285-6AE5-80E6-4AF1-1C42888F67BB}"/>
          </ac:graphicFrameMkLst>
        </pc:graphicFrameChg>
        <pc:picChg chg="add mod">
          <ac:chgData name="Giulia Becatti" userId="f5b5e137-413d-4a34-9ee7-81c6d347352e" providerId="ADAL" clId="{2D4BF704-7EB2-4C69-B646-181ADD8156C9}" dt="2026-02-04T08:30:58.216" v="3895" actId="1076"/>
          <ac:picMkLst>
            <pc:docMk/>
            <pc:sldMk cId="1020976331" sldId="469"/>
            <ac:picMk id="9" creationId="{95BAFF7D-45FB-FB6F-06FF-0DCE17F4D44B}"/>
          </ac:picMkLst>
        </pc:picChg>
        <pc:picChg chg="add mod">
          <ac:chgData name="Giulia Becatti" userId="f5b5e137-413d-4a34-9ee7-81c6d347352e" providerId="ADAL" clId="{2D4BF704-7EB2-4C69-B646-181ADD8156C9}" dt="2026-02-04T08:30:52.075" v="3893" actId="1076"/>
          <ac:picMkLst>
            <pc:docMk/>
            <pc:sldMk cId="1020976331" sldId="469"/>
            <ac:picMk id="12" creationId="{1D37FB25-FCBD-5D36-0114-CA31B0EDC713}"/>
          </ac:picMkLst>
        </pc:picChg>
      </pc:sldChg>
      <pc:sldChg chg="addSp modSp add mod">
        <pc:chgData name="Giulia Becatti" userId="f5b5e137-413d-4a34-9ee7-81c6d347352e" providerId="ADAL" clId="{2D4BF704-7EB2-4C69-B646-181ADD8156C9}" dt="2026-02-02T11:49:00.125" v="3516" actId="1038"/>
        <pc:sldMkLst>
          <pc:docMk/>
          <pc:sldMk cId="976491731" sldId="470"/>
        </pc:sldMkLst>
        <pc:spChg chg="add mod">
          <ac:chgData name="Giulia Becatti" userId="f5b5e137-413d-4a34-9ee7-81c6d347352e" providerId="ADAL" clId="{2D4BF704-7EB2-4C69-B646-181ADD8156C9}" dt="2026-02-02T10:23:59.466" v="446" actId="2711"/>
          <ac:spMkLst>
            <pc:docMk/>
            <pc:sldMk cId="976491731" sldId="470"/>
            <ac:spMk id="2" creationId="{5ED74BAE-5431-2097-5E1C-516F073F826B}"/>
          </ac:spMkLst>
        </pc:spChg>
        <pc:spChg chg="add mod">
          <ac:chgData name="Giulia Becatti" userId="f5b5e137-413d-4a34-9ee7-81c6d347352e" providerId="ADAL" clId="{2D4BF704-7EB2-4C69-B646-181ADD8156C9}" dt="2026-02-02T11:49:00.125" v="3516" actId="1038"/>
          <ac:spMkLst>
            <pc:docMk/>
            <pc:sldMk cId="976491731" sldId="470"/>
            <ac:spMk id="4" creationId="{9C21600A-189F-5720-0B0E-CA5F924C4C04}"/>
          </ac:spMkLst>
        </pc:spChg>
      </pc:sldChg>
      <pc:sldChg chg="addSp delSp modSp add mod">
        <pc:chgData name="Giulia Becatti" userId="f5b5e137-413d-4a34-9ee7-81c6d347352e" providerId="ADAL" clId="{2D4BF704-7EB2-4C69-B646-181ADD8156C9}" dt="2026-02-04T08:27:56.169" v="3825" actId="1035"/>
        <pc:sldMkLst>
          <pc:docMk/>
          <pc:sldMk cId="1489258104" sldId="472"/>
        </pc:sldMkLst>
        <pc:spChg chg="add mod">
          <ac:chgData name="Giulia Becatti" userId="f5b5e137-413d-4a34-9ee7-81c6d347352e" providerId="ADAL" clId="{2D4BF704-7EB2-4C69-B646-181ADD8156C9}" dt="2026-02-02T10:24:13.165" v="448" actId="2711"/>
          <ac:spMkLst>
            <pc:docMk/>
            <pc:sldMk cId="1489258104" sldId="472"/>
            <ac:spMk id="2" creationId="{F1385DE1-0E95-D882-6F84-E63A8B045716}"/>
          </ac:spMkLst>
        </pc:spChg>
        <pc:spChg chg="mod">
          <ac:chgData name="Giulia Becatti" userId="f5b5e137-413d-4a34-9ee7-81c6d347352e" providerId="ADAL" clId="{2D4BF704-7EB2-4C69-B646-181ADD8156C9}" dt="2026-02-02T10:10:02.319" v="332" actId="20577"/>
          <ac:spMkLst>
            <pc:docMk/>
            <pc:sldMk cId="1489258104" sldId="472"/>
            <ac:spMk id="3" creationId="{E51360B3-8D8A-B33D-D9EF-B585B2F72328}"/>
          </ac:spMkLst>
        </pc:spChg>
        <pc:spChg chg="add mod">
          <ac:chgData name="Giulia Becatti" userId="f5b5e137-413d-4a34-9ee7-81c6d347352e" providerId="ADAL" clId="{2D4BF704-7EB2-4C69-B646-181ADD8156C9}" dt="2026-02-02T10:24:13.165" v="448" actId="2711"/>
          <ac:spMkLst>
            <pc:docMk/>
            <pc:sldMk cId="1489258104" sldId="472"/>
            <ac:spMk id="4" creationId="{CDC57188-1545-2E2D-2F88-BC8E725079FB}"/>
          </ac:spMkLst>
        </pc:spChg>
        <pc:spChg chg="add mod">
          <ac:chgData name="Giulia Becatti" userId="f5b5e137-413d-4a34-9ee7-81c6d347352e" providerId="ADAL" clId="{2D4BF704-7EB2-4C69-B646-181ADD8156C9}" dt="2026-02-02T10:28:39.956" v="482" actId="1076"/>
          <ac:spMkLst>
            <pc:docMk/>
            <pc:sldMk cId="1489258104" sldId="472"/>
            <ac:spMk id="14" creationId="{1B26C682-C338-5C56-AA28-C27B89EFAA83}"/>
          </ac:spMkLst>
        </pc:spChg>
        <pc:picChg chg="add mod">
          <ac:chgData name="Giulia Becatti" userId="f5b5e137-413d-4a34-9ee7-81c6d347352e" providerId="ADAL" clId="{2D4BF704-7EB2-4C69-B646-181ADD8156C9}" dt="2026-02-04T08:27:56.169" v="3825" actId="1035"/>
          <ac:picMkLst>
            <pc:docMk/>
            <pc:sldMk cId="1489258104" sldId="472"/>
            <ac:picMk id="5" creationId="{37A3A998-9CFD-A609-3C38-A0C16B5D8227}"/>
          </ac:picMkLst>
        </pc:picChg>
        <pc:picChg chg="add del mod">
          <ac:chgData name="Giulia Becatti" userId="f5b5e137-413d-4a34-9ee7-81c6d347352e" providerId="ADAL" clId="{2D4BF704-7EB2-4C69-B646-181ADD8156C9}" dt="2026-02-04T08:27:47.651" v="3817" actId="478"/>
          <ac:picMkLst>
            <pc:docMk/>
            <pc:sldMk cId="1489258104" sldId="472"/>
            <ac:picMk id="12" creationId="{3F4C53B3-652B-7E4F-6737-407E7C30DDF3}"/>
          </ac:picMkLst>
        </pc:picChg>
      </pc:sldChg>
      <pc:sldChg chg="addSp delSp modSp add mod">
        <pc:chgData name="Giulia Becatti" userId="f5b5e137-413d-4a34-9ee7-81c6d347352e" providerId="ADAL" clId="{2D4BF704-7EB2-4C69-B646-181ADD8156C9}" dt="2026-02-04T08:28:01.981" v="3827"/>
        <pc:sldMkLst>
          <pc:docMk/>
          <pc:sldMk cId="3553206045" sldId="473"/>
        </pc:sldMkLst>
        <pc:spChg chg="add mod">
          <ac:chgData name="Giulia Becatti" userId="f5b5e137-413d-4a34-9ee7-81c6d347352e" providerId="ADAL" clId="{2D4BF704-7EB2-4C69-B646-181ADD8156C9}" dt="2026-02-02T10:24:18.802" v="449" actId="2711"/>
          <ac:spMkLst>
            <pc:docMk/>
            <pc:sldMk cId="3553206045" sldId="473"/>
            <ac:spMk id="4" creationId="{7FF9B67B-076D-27C6-2E7D-BE0774C03AD7}"/>
          </ac:spMkLst>
        </pc:spChg>
        <pc:spChg chg="add mod">
          <ac:chgData name="Giulia Becatti" userId="f5b5e137-413d-4a34-9ee7-81c6d347352e" providerId="ADAL" clId="{2D4BF704-7EB2-4C69-B646-181ADD8156C9}" dt="2026-02-02T10:28:43.845" v="483"/>
          <ac:spMkLst>
            <pc:docMk/>
            <pc:sldMk cId="3553206045" sldId="473"/>
            <ac:spMk id="7" creationId="{57DBC917-E33B-CB46-FA40-86F20E154B24}"/>
          </ac:spMkLst>
        </pc:spChg>
        <pc:spChg chg="add mod">
          <ac:chgData name="Giulia Becatti" userId="f5b5e137-413d-4a34-9ee7-81c6d347352e" providerId="ADAL" clId="{2D4BF704-7EB2-4C69-B646-181ADD8156C9}" dt="2026-02-02T10:31:18.786" v="645"/>
          <ac:spMkLst>
            <pc:docMk/>
            <pc:sldMk cId="3553206045" sldId="473"/>
            <ac:spMk id="8" creationId="{790C57E7-9585-8B65-3EBA-E90DB7ED8847}"/>
          </ac:spMkLst>
        </pc:spChg>
        <pc:picChg chg="add mod">
          <ac:chgData name="Giulia Becatti" userId="f5b5e137-413d-4a34-9ee7-81c6d347352e" providerId="ADAL" clId="{2D4BF704-7EB2-4C69-B646-181ADD8156C9}" dt="2026-02-04T08:28:01.981" v="3827"/>
          <ac:picMkLst>
            <pc:docMk/>
            <pc:sldMk cId="3553206045" sldId="473"/>
            <ac:picMk id="2" creationId="{EF99F155-3E6B-350A-D522-46B9E809A0B4}"/>
          </ac:picMkLst>
        </pc:picChg>
        <pc:picChg chg="add del mod">
          <ac:chgData name="Giulia Becatti" userId="f5b5e137-413d-4a34-9ee7-81c6d347352e" providerId="ADAL" clId="{2D4BF704-7EB2-4C69-B646-181ADD8156C9}" dt="2026-02-04T08:28:01.362" v="3826" actId="478"/>
          <ac:picMkLst>
            <pc:docMk/>
            <pc:sldMk cId="3553206045" sldId="473"/>
            <ac:picMk id="6" creationId="{E3CA81ED-1573-505B-6F76-4F4F51034588}"/>
          </ac:picMkLst>
        </pc:picChg>
      </pc:sldChg>
      <pc:sldChg chg="addSp delSp modSp add mod">
        <pc:chgData name="Giulia Becatti" userId="f5b5e137-413d-4a34-9ee7-81c6d347352e" providerId="ADAL" clId="{2D4BF704-7EB2-4C69-B646-181ADD8156C9}" dt="2026-02-04T08:15:34.196" v="3816"/>
        <pc:sldMkLst>
          <pc:docMk/>
          <pc:sldMk cId="1428435710" sldId="474"/>
        </pc:sldMkLst>
        <pc:spChg chg="add mod">
          <ac:chgData name="Giulia Becatti" userId="f5b5e137-413d-4a34-9ee7-81c6d347352e" providerId="ADAL" clId="{2D4BF704-7EB2-4C69-B646-181ADD8156C9}" dt="2026-02-02T10:24:25.356" v="450" actId="2711"/>
          <ac:spMkLst>
            <pc:docMk/>
            <pc:sldMk cId="1428435710" sldId="474"/>
            <ac:spMk id="2" creationId="{BE1501C1-C8B1-A3D9-7860-58BA3AD9A011}"/>
          </ac:spMkLst>
        </pc:spChg>
        <pc:spChg chg="add mod">
          <ac:chgData name="Giulia Becatti" userId="f5b5e137-413d-4a34-9ee7-81c6d347352e" providerId="ADAL" clId="{2D4BF704-7EB2-4C69-B646-181ADD8156C9}" dt="2026-02-02T10:24:25.356" v="450" actId="2711"/>
          <ac:spMkLst>
            <pc:docMk/>
            <pc:sldMk cId="1428435710" sldId="474"/>
            <ac:spMk id="4" creationId="{B0F6D7E5-855A-96FA-FF92-A0CF9EA7B1C8}"/>
          </ac:spMkLst>
        </pc:spChg>
        <pc:spChg chg="add mod">
          <ac:chgData name="Giulia Becatti" userId="f5b5e137-413d-4a34-9ee7-81c6d347352e" providerId="ADAL" clId="{2D4BF704-7EB2-4C69-B646-181ADD8156C9}" dt="2026-02-02T10:30:03.457" v="623" actId="1037"/>
          <ac:spMkLst>
            <pc:docMk/>
            <pc:sldMk cId="1428435710" sldId="474"/>
            <ac:spMk id="6" creationId="{65D9ABDE-4859-5733-6D69-A1844005EBA3}"/>
          </ac:spMkLst>
        </pc:spChg>
        <pc:picChg chg="add del mod">
          <ac:chgData name="Giulia Becatti" userId="f5b5e137-413d-4a34-9ee7-81c6d347352e" providerId="ADAL" clId="{2D4BF704-7EB2-4C69-B646-181ADD8156C9}" dt="2026-02-04T08:14:53.904" v="3794" actId="478"/>
          <ac:picMkLst>
            <pc:docMk/>
            <pc:sldMk cId="1428435710" sldId="474"/>
            <ac:picMk id="5" creationId="{70111E19-492C-FEDE-9797-E52AD4ABDBF1}"/>
          </ac:picMkLst>
        </pc:picChg>
        <pc:picChg chg="add del mod">
          <ac:chgData name="Giulia Becatti" userId="f5b5e137-413d-4a34-9ee7-81c6d347352e" providerId="ADAL" clId="{2D4BF704-7EB2-4C69-B646-181ADD8156C9}" dt="2026-02-04T08:15:33.699" v="3815" actId="478"/>
          <ac:picMkLst>
            <pc:docMk/>
            <pc:sldMk cId="1428435710" sldId="474"/>
            <ac:picMk id="8" creationId="{C44A6EFB-B7E5-595C-5215-7027D9A9FAC1}"/>
          </ac:picMkLst>
        </pc:picChg>
        <pc:picChg chg="add mod">
          <ac:chgData name="Giulia Becatti" userId="f5b5e137-413d-4a34-9ee7-81c6d347352e" providerId="ADAL" clId="{2D4BF704-7EB2-4C69-B646-181ADD8156C9}" dt="2026-02-04T08:15:34.196" v="3816"/>
          <ac:picMkLst>
            <pc:docMk/>
            <pc:sldMk cId="1428435710" sldId="474"/>
            <ac:picMk id="9" creationId="{680AD522-7373-8FFC-9AA9-02C0FAA6B184}"/>
          </ac:picMkLst>
        </pc:picChg>
      </pc:sldChg>
      <pc:sldChg chg="addSp delSp modSp add mod">
        <pc:chgData name="Giulia Becatti" userId="f5b5e137-413d-4a34-9ee7-81c6d347352e" providerId="ADAL" clId="{2D4BF704-7EB2-4C69-B646-181ADD8156C9}" dt="2026-02-04T08:15:30.280" v="3814" actId="1076"/>
        <pc:sldMkLst>
          <pc:docMk/>
          <pc:sldMk cId="3418033128" sldId="475"/>
        </pc:sldMkLst>
        <pc:spChg chg="add mod">
          <ac:chgData name="Giulia Becatti" userId="f5b5e137-413d-4a34-9ee7-81c6d347352e" providerId="ADAL" clId="{2D4BF704-7EB2-4C69-B646-181ADD8156C9}" dt="2026-02-02T10:30:44.870" v="643" actId="1036"/>
          <ac:spMkLst>
            <pc:docMk/>
            <pc:sldMk cId="3418033128" sldId="475"/>
            <ac:spMk id="2" creationId="{86E7D2DC-D34B-6D75-6450-AAA9ECF5E04E}"/>
          </ac:spMkLst>
        </pc:spChg>
        <pc:spChg chg="add mod">
          <ac:chgData name="Giulia Becatti" userId="f5b5e137-413d-4a34-9ee7-81c6d347352e" providerId="ADAL" clId="{2D4BF704-7EB2-4C69-B646-181ADD8156C9}" dt="2026-02-02T10:24:30.915" v="451" actId="2711"/>
          <ac:spMkLst>
            <pc:docMk/>
            <pc:sldMk cId="3418033128" sldId="475"/>
            <ac:spMk id="4" creationId="{EF6EA58D-2CEB-EA93-FEDF-6E1238406D53}"/>
          </ac:spMkLst>
        </pc:spChg>
        <pc:spChg chg="add mod">
          <ac:chgData name="Giulia Becatti" userId="f5b5e137-413d-4a34-9ee7-81c6d347352e" providerId="ADAL" clId="{2D4BF704-7EB2-4C69-B646-181ADD8156C9}" dt="2026-02-02T10:30:06.503" v="624"/>
          <ac:spMkLst>
            <pc:docMk/>
            <pc:sldMk cId="3418033128" sldId="475"/>
            <ac:spMk id="6" creationId="{4580EC15-6F6C-668E-DE3F-79A26DD1999D}"/>
          </ac:spMkLst>
        </pc:spChg>
        <pc:picChg chg="add del mod">
          <ac:chgData name="Giulia Becatti" userId="f5b5e137-413d-4a34-9ee7-81c6d347352e" providerId="ADAL" clId="{2D4BF704-7EB2-4C69-B646-181ADD8156C9}" dt="2026-02-04T08:15:20.006" v="3801" actId="478"/>
          <ac:picMkLst>
            <pc:docMk/>
            <pc:sldMk cId="3418033128" sldId="475"/>
            <ac:picMk id="5" creationId="{5C17EB6B-08D8-2674-9FE2-50982477F5E9}"/>
          </ac:picMkLst>
        </pc:picChg>
        <pc:picChg chg="add mod">
          <ac:chgData name="Giulia Becatti" userId="f5b5e137-413d-4a34-9ee7-81c6d347352e" providerId="ADAL" clId="{2D4BF704-7EB2-4C69-B646-181ADD8156C9}" dt="2026-02-04T08:15:30.280" v="3814" actId="1076"/>
          <ac:picMkLst>
            <pc:docMk/>
            <pc:sldMk cId="3418033128" sldId="475"/>
            <ac:picMk id="7" creationId="{1BF5996D-DF9D-E630-EC2A-69E0DCE0E86C}"/>
          </ac:picMkLst>
        </pc:picChg>
      </pc:sldChg>
      <pc:sldChg chg="addSp modSp add mod">
        <pc:chgData name="Giulia Becatti" userId="f5b5e137-413d-4a34-9ee7-81c6d347352e" providerId="ADAL" clId="{2D4BF704-7EB2-4C69-B646-181ADD8156C9}" dt="2026-02-02T10:24:39.374" v="452" actId="2711"/>
        <pc:sldMkLst>
          <pc:docMk/>
          <pc:sldMk cId="4286573892" sldId="476"/>
        </pc:sldMkLst>
        <pc:spChg chg="add mod">
          <ac:chgData name="Giulia Becatti" userId="f5b5e137-413d-4a34-9ee7-81c6d347352e" providerId="ADAL" clId="{2D4BF704-7EB2-4C69-B646-181ADD8156C9}" dt="2026-02-02T10:24:39.374" v="452" actId="2711"/>
          <ac:spMkLst>
            <pc:docMk/>
            <pc:sldMk cId="4286573892" sldId="476"/>
            <ac:spMk id="2" creationId="{3012147A-AB05-61DA-06DC-7F7D3BF8B2A9}"/>
          </ac:spMkLst>
        </pc:spChg>
        <pc:spChg chg="mod">
          <ac:chgData name="Giulia Becatti" userId="f5b5e137-413d-4a34-9ee7-81c6d347352e" providerId="ADAL" clId="{2D4BF704-7EB2-4C69-B646-181ADD8156C9}" dt="2026-02-02T10:12:18.168" v="353" actId="20577"/>
          <ac:spMkLst>
            <pc:docMk/>
            <pc:sldMk cId="4286573892" sldId="476"/>
            <ac:spMk id="3" creationId="{466C07DA-7B82-5BFE-63A2-62577643D682}"/>
          </ac:spMkLst>
        </pc:spChg>
        <pc:spChg chg="add mod">
          <ac:chgData name="Giulia Becatti" userId="f5b5e137-413d-4a34-9ee7-81c6d347352e" providerId="ADAL" clId="{2D4BF704-7EB2-4C69-B646-181ADD8156C9}" dt="2026-02-02T10:24:39.374" v="452" actId="2711"/>
          <ac:spMkLst>
            <pc:docMk/>
            <pc:sldMk cId="4286573892" sldId="476"/>
            <ac:spMk id="4" creationId="{C339FBD2-8031-9722-C0C2-3DEAE50E2357}"/>
          </ac:spMkLst>
        </pc:spChg>
        <pc:spChg chg="mod">
          <ac:chgData name="Giulia Becatti" userId="f5b5e137-413d-4a34-9ee7-81c6d347352e" providerId="ADAL" clId="{2D4BF704-7EB2-4C69-B646-181ADD8156C9}" dt="2026-02-02T10:24:39.374" v="452" actId="2711"/>
          <ac:spMkLst>
            <pc:docMk/>
            <pc:sldMk cId="4286573892" sldId="476"/>
            <ac:spMk id="7" creationId="{70E4F078-78DF-46A7-4AFD-79C87F047D7E}"/>
          </ac:spMkLst>
        </pc:spChg>
        <pc:spChg chg="mod">
          <ac:chgData name="Giulia Becatti" userId="f5b5e137-413d-4a34-9ee7-81c6d347352e" providerId="ADAL" clId="{2D4BF704-7EB2-4C69-B646-181ADD8156C9}" dt="2026-02-02T10:24:39.374" v="452" actId="2711"/>
          <ac:spMkLst>
            <pc:docMk/>
            <pc:sldMk cId="4286573892" sldId="476"/>
            <ac:spMk id="8" creationId="{09B21304-7A4A-9F14-DBC1-5029DBC3EE8F}"/>
          </ac:spMkLst>
        </pc:spChg>
        <pc:spChg chg="mod">
          <ac:chgData name="Giulia Becatti" userId="f5b5e137-413d-4a34-9ee7-81c6d347352e" providerId="ADAL" clId="{2D4BF704-7EB2-4C69-B646-181ADD8156C9}" dt="2026-02-02T10:24:39.374" v="452" actId="2711"/>
          <ac:spMkLst>
            <pc:docMk/>
            <pc:sldMk cId="4286573892" sldId="476"/>
            <ac:spMk id="11" creationId="{5F6B3274-E9C9-55BA-725F-F24FA51FBDA9}"/>
          </ac:spMkLst>
        </pc:spChg>
        <pc:spChg chg="mod">
          <ac:chgData name="Giulia Becatti" userId="f5b5e137-413d-4a34-9ee7-81c6d347352e" providerId="ADAL" clId="{2D4BF704-7EB2-4C69-B646-181ADD8156C9}" dt="2026-02-02T10:24:39.374" v="452" actId="2711"/>
          <ac:spMkLst>
            <pc:docMk/>
            <pc:sldMk cId="4286573892" sldId="476"/>
            <ac:spMk id="12" creationId="{4033D7AF-6282-98C4-B318-A56D5995D40E}"/>
          </ac:spMkLst>
        </pc:spChg>
        <pc:spChg chg="mod">
          <ac:chgData name="Giulia Becatti" userId="f5b5e137-413d-4a34-9ee7-81c6d347352e" providerId="ADAL" clId="{2D4BF704-7EB2-4C69-B646-181ADD8156C9}" dt="2026-02-02T10:24:39.374" v="452" actId="2711"/>
          <ac:spMkLst>
            <pc:docMk/>
            <pc:sldMk cId="4286573892" sldId="476"/>
            <ac:spMk id="13" creationId="{85E49ABF-9516-FDAB-E720-8C7B00D101C4}"/>
          </ac:spMkLst>
        </pc:spChg>
        <pc:grpChg chg="add mod">
          <ac:chgData name="Giulia Becatti" userId="f5b5e137-413d-4a34-9ee7-81c6d347352e" providerId="ADAL" clId="{2D4BF704-7EB2-4C69-B646-181ADD8156C9}" dt="2026-02-02T10:12:26.479" v="354"/>
          <ac:grpSpMkLst>
            <pc:docMk/>
            <pc:sldMk cId="4286573892" sldId="476"/>
            <ac:grpSpMk id="5" creationId="{937D1292-123F-9B96-4EEE-993169AF1C45}"/>
          </ac:grpSpMkLst>
        </pc:grpChg>
        <pc:picChg chg="mod">
          <ac:chgData name="Giulia Becatti" userId="f5b5e137-413d-4a34-9ee7-81c6d347352e" providerId="ADAL" clId="{2D4BF704-7EB2-4C69-B646-181ADD8156C9}" dt="2026-02-02T10:12:26.479" v="354"/>
          <ac:picMkLst>
            <pc:docMk/>
            <pc:sldMk cId="4286573892" sldId="476"/>
            <ac:picMk id="6" creationId="{9604F6DF-AF69-7908-ACAD-13CD7F65A3B8}"/>
          </ac:picMkLst>
        </pc:picChg>
        <pc:picChg chg="mod">
          <ac:chgData name="Giulia Becatti" userId="f5b5e137-413d-4a34-9ee7-81c6d347352e" providerId="ADAL" clId="{2D4BF704-7EB2-4C69-B646-181ADD8156C9}" dt="2026-02-02T10:12:26.479" v="354"/>
          <ac:picMkLst>
            <pc:docMk/>
            <pc:sldMk cId="4286573892" sldId="476"/>
            <ac:picMk id="10" creationId="{9841FB3F-1213-B539-DEE1-9BAE0E869B4E}"/>
          </ac:picMkLst>
        </pc:picChg>
      </pc:sldChg>
      <pc:sldChg chg="addSp modSp add mod">
        <pc:chgData name="Giulia Becatti" userId="f5b5e137-413d-4a34-9ee7-81c6d347352e" providerId="ADAL" clId="{2D4BF704-7EB2-4C69-B646-181ADD8156C9}" dt="2026-02-02T10:24:44.989" v="453" actId="2711"/>
        <pc:sldMkLst>
          <pc:docMk/>
          <pc:sldMk cId="762674623" sldId="477"/>
        </pc:sldMkLst>
        <pc:spChg chg="mod">
          <ac:chgData name="Giulia Becatti" userId="f5b5e137-413d-4a34-9ee7-81c6d347352e" providerId="ADAL" clId="{2D4BF704-7EB2-4C69-B646-181ADD8156C9}" dt="2026-02-02T10:12:45.132" v="356"/>
          <ac:spMkLst>
            <pc:docMk/>
            <pc:sldMk cId="762674623" sldId="477"/>
            <ac:spMk id="3" creationId="{A08F366A-DC0D-330F-D8EA-1C5D734CA768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4" creationId="{8AE20432-7070-CE93-A143-FF1B70205B81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5" creationId="{962BD1E4-36A3-F402-1C9C-6B85351480D6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6" creationId="{5B527F7E-CCDA-3532-64A7-B3CBA0090B93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7" creationId="{8E7E8463-CB74-FCA0-2072-D0A698C258B1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10" creationId="{EC3511E6-90D6-0BEB-9DF0-6ACF49F35942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11" creationId="{73FEBA6A-9517-07CC-EBF4-FF409F1003E1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12" creationId="{11F4CA26-8D12-35A3-E362-58373EF890D5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13" creationId="{E9BE6678-A973-B044-B51D-5E1D51A8EF5B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14" creationId="{904DD09B-A4D8-AB33-6C3F-7FF00A9402FE}"/>
          </ac:spMkLst>
        </pc:spChg>
        <pc:spChg chg="add mod">
          <ac:chgData name="Giulia Becatti" userId="f5b5e137-413d-4a34-9ee7-81c6d347352e" providerId="ADAL" clId="{2D4BF704-7EB2-4C69-B646-181ADD8156C9}" dt="2026-02-02T10:24:44.989" v="453" actId="2711"/>
          <ac:spMkLst>
            <pc:docMk/>
            <pc:sldMk cId="762674623" sldId="477"/>
            <ac:spMk id="15" creationId="{9CED3A30-EE2E-D251-DBA7-1080F12AB7B5}"/>
          </ac:spMkLst>
        </pc:spChg>
      </pc:sldChg>
      <pc:sldChg chg="addSp modSp add mod">
        <pc:chgData name="Giulia Becatti" userId="f5b5e137-413d-4a34-9ee7-81c6d347352e" providerId="ADAL" clId="{2D4BF704-7EB2-4C69-B646-181ADD8156C9}" dt="2026-02-02T11:55:57.321" v="3537" actId="1035"/>
        <pc:sldMkLst>
          <pc:docMk/>
          <pc:sldMk cId="1329546314" sldId="478"/>
        </pc:sldMkLst>
        <pc:spChg chg="mod">
          <ac:chgData name="Giulia Becatti" userId="f5b5e137-413d-4a34-9ee7-81c6d347352e" providerId="ADAL" clId="{2D4BF704-7EB2-4C69-B646-181ADD8156C9}" dt="2026-02-02T10:13:01.388" v="357"/>
          <ac:spMkLst>
            <pc:docMk/>
            <pc:sldMk cId="1329546314" sldId="478"/>
            <ac:spMk id="3" creationId="{9D11B9CD-FFED-B4F3-BAEA-34423D911A81}"/>
          </ac:spMkLst>
        </pc:spChg>
        <pc:spChg chg="add mod">
          <ac:chgData name="Giulia Becatti" userId="f5b5e137-413d-4a34-9ee7-81c6d347352e" providerId="ADAL" clId="{2D4BF704-7EB2-4C69-B646-181ADD8156C9}" dt="2026-02-02T11:55:57.321" v="3537" actId="1035"/>
          <ac:spMkLst>
            <pc:docMk/>
            <pc:sldMk cId="1329546314" sldId="478"/>
            <ac:spMk id="6" creationId="{6C90DF3F-4554-4DEC-B8E3-C2D910CAC7D5}"/>
          </ac:spMkLst>
        </pc:spChg>
        <pc:spChg chg="add mod">
          <ac:chgData name="Giulia Becatti" userId="f5b5e137-413d-4a34-9ee7-81c6d347352e" providerId="ADAL" clId="{2D4BF704-7EB2-4C69-B646-181ADD8156C9}" dt="2026-02-02T10:24:50.180" v="454" actId="2711"/>
          <ac:spMkLst>
            <pc:docMk/>
            <pc:sldMk cId="1329546314" sldId="478"/>
            <ac:spMk id="7" creationId="{0EDD188F-794B-CCE5-E6E4-899852796C60}"/>
          </ac:spMkLst>
        </pc:spChg>
        <pc:spChg chg="add mod">
          <ac:chgData name="Giulia Becatti" userId="f5b5e137-413d-4a34-9ee7-81c6d347352e" providerId="ADAL" clId="{2D4BF704-7EB2-4C69-B646-181ADD8156C9}" dt="2026-02-02T10:24:50.180" v="454" actId="2711"/>
          <ac:spMkLst>
            <pc:docMk/>
            <pc:sldMk cId="1329546314" sldId="478"/>
            <ac:spMk id="8" creationId="{65CB69A3-7B2C-DD2F-64CF-864183AAB05B}"/>
          </ac:spMkLst>
        </pc:spChg>
        <pc:spChg chg="add mod">
          <ac:chgData name="Giulia Becatti" userId="f5b5e137-413d-4a34-9ee7-81c6d347352e" providerId="ADAL" clId="{2D4BF704-7EB2-4C69-B646-181ADD8156C9}" dt="2026-02-02T10:24:50.180" v="454" actId="2711"/>
          <ac:spMkLst>
            <pc:docMk/>
            <pc:sldMk cId="1329546314" sldId="478"/>
            <ac:spMk id="9" creationId="{6200C850-44CF-64C7-192A-46F2861056C8}"/>
          </ac:spMkLst>
        </pc:spChg>
        <pc:picChg chg="add mod">
          <ac:chgData name="Giulia Becatti" userId="f5b5e137-413d-4a34-9ee7-81c6d347352e" providerId="ADAL" clId="{2D4BF704-7EB2-4C69-B646-181ADD8156C9}" dt="2026-02-02T10:24:50.180" v="454" actId="2711"/>
          <ac:picMkLst>
            <pc:docMk/>
            <pc:sldMk cId="1329546314" sldId="478"/>
            <ac:picMk id="2" creationId="{1C63EEF1-4066-1235-AC80-8BD5EDA73525}"/>
          </ac:picMkLst>
        </pc:picChg>
        <pc:picChg chg="add mod">
          <ac:chgData name="Giulia Becatti" userId="f5b5e137-413d-4a34-9ee7-81c6d347352e" providerId="ADAL" clId="{2D4BF704-7EB2-4C69-B646-181ADD8156C9}" dt="2026-02-02T10:24:50.180" v="454" actId="2711"/>
          <ac:picMkLst>
            <pc:docMk/>
            <pc:sldMk cId="1329546314" sldId="478"/>
            <ac:picMk id="4" creationId="{00A75E86-BCC2-E977-8ABA-B640E7554323}"/>
          </ac:picMkLst>
        </pc:picChg>
        <pc:picChg chg="add mod">
          <ac:chgData name="Giulia Becatti" userId="f5b5e137-413d-4a34-9ee7-81c6d347352e" providerId="ADAL" clId="{2D4BF704-7EB2-4C69-B646-181ADD8156C9}" dt="2026-02-02T10:24:50.180" v="454" actId="2711"/>
          <ac:picMkLst>
            <pc:docMk/>
            <pc:sldMk cId="1329546314" sldId="478"/>
            <ac:picMk id="5" creationId="{5F0416E2-CCE9-E0CE-25D3-3D314B37EE17}"/>
          </ac:picMkLst>
        </pc:picChg>
      </pc:sldChg>
      <pc:sldChg chg="addSp delSp modSp add mod">
        <pc:chgData name="Giulia Becatti" userId="f5b5e137-413d-4a34-9ee7-81c6d347352e" providerId="ADAL" clId="{2D4BF704-7EB2-4C69-B646-181ADD8156C9}" dt="2026-02-02T10:25:00.396" v="456" actId="2711"/>
        <pc:sldMkLst>
          <pc:docMk/>
          <pc:sldMk cId="2766862764" sldId="480"/>
        </pc:sldMkLst>
        <pc:spChg chg="mod">
          <ac:chgData name="Giulia Becatti" userId="f5b5e137-413d-4a34-9ee7-81c6d347352e" providerId="ADAL" clId="{2D4BF704-7EB2-4C69-B646-181ADD8156C9}" dt="2026-02-02T10:14:14.589" v="367"/>
          <ac:spMkLst>
            <pc:docMk/>
            <pc:sldMk cId="2766862764" sldId="480"/>
            <ac:spMk id="3" creationId="{2001D1B2-5F25-32F3-447D-2A2C0C30195F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8" creationId="{699DBE3A-59AB-9A67-7C29-306334784308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9" creationId="{EAA93AE6-E8B6-A1CD-E4FF-1DD56EC8B9E8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10" creationId="{D5635B8C-1F2D-40C3-E326-97F209AA4CFC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13" creationId="{1470DA27-6BCE-61B6-3AC0-905A744209D9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22" creationId="{16786FE2-DB71-2126-2B5E-48C3DE5C26AD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25" creationId="{92775793-4AF8-144B-AA01-0D4BCF1A5727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26" creationId="{8C402268-2138-DB69-92C1-1209DC462A27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27" creationId="{3B090780-1A8F-3F22-0F31-09CCC5CE70F1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29" creationId="{748CDB5B-F5BA-7DEF-6861-40B4E067FFC8}"/>
          </ac:spMkLst>
        </pc:spChg>
        <pc:spChg chg="add mod">
          <ac:chgData name="Giulia Becatti" userId="f5b5e137-413d-4a34-9ee7-81c6d347352e" providerId="ADAL" clId="{2D4BF704-7EB2-4C69-B646-181ADD8156C9}" dt="2026-02-02T10:25:00.396" v="456" actId="2711"/>
          <ac:spMkLst>
            <pc:docMk/>
            <pc:sldMk cId="2766862764" sldId="480"/>
            <ac:spMk id="30" creationId="{45F5C259-6844-BCBA-B558-E2255561A8BB}"/>
          </ac:spMkLst>
        </pc:spChg>
      </pc:sldChg>
      <pc:sldChg chg="addSp delSp modSp add mod">
        <pc:chgData name="Giulia Becatti" userId="f5b5e137-413d-4a34-9ee7-81c6d347352e" providerId="ADAL" clId="{2D4BF704-7EB2-4C69-B646-181ADD8156C9}" dt="2026-02-02T11:14:10.846" v="1632" actId="20577"/>
        <pc:sldMkLst>
          <pc:docMk/>
          <pc:sldMk cId="3939121597" sldId="481"/>
        </pc:sldMkLst>
        <pc:spChg chg="mod">
          <ac:chgData name="Giulia Becatti" userId="f5b5e137-413d-4a34-9ee7-81c6d347352e" providerId="ADAL" clId="{2D4BF704-7EB2-4C69-B646-181ADD8156C9}" dt="2026-02-02T11:14:10.846" v="1632" actId="20577"/>
          <ac:spMkLst>
            <pc:docMk/>
            <pc:sldMk cId="3939121597" sldId="481"/>
            <ac:spMk id="3" creationId="{32050567-E0C2-E081-F109-AD0872B37D52}"/>
          </ac:spMkLst>
        </pc:spChg>
        <pc:spChg chg="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8" creationId="{9DFE46A8-6414-BE5D-2660-7B6AA65CABBB}"/>
          </ac:spMkLst>
        </pc:spChg>
        <pc:spChg chg="mod">
          <ac:chgData name="Giulia Becatti" userId="f5b5e137-413d-4a34-9ee7-81c6d347352e" providerId="ADAL" clId="{2D4BF704-7EB2-4C69-B646-181ADD8156C9}" dt="2026-02-02T10:50:22.419" v="800" actId="165"/>
          <ac:spMkLst>
            <pc:docMk/>
            <pc:sldMk cId="3939121597" sldId="481"/>
            <ac:spMk id="55" creationId="{F7970F48-59D0-AB36-9AAE-7B500D8E45FB}"/>
          </ac:spMkLst>
        </pc:spChg>
        <pc:spChg chg="mod">
          <ac:chgData name="Giulia Becatti" userId="f5b5e137-413d-4a34-9ee7-81c6d347352e" providerId="ADAL" clId="{2D4BF704-7EB2-4C69-B646-181ADD8156C9}" dt="2026-02-02T10:50:22.419" v="800" actId="165"/>
          <ac:spMkLst>
            <pc:docMk/>
            <pc:sldMk cId="3939121597" sldId="481"/>
            <ac:spMk id="60" creationId="{782D7125-3395-78B6-2412-3C5FA53D4AA5}"/>
          </ac:spMkLst>
        </pc:spChg>
        <pc:spChg chg="mod">
          <ac:chgData name="Giulia Becatti" userId="f5b5e137-413d-4a34-9ee7-81c6d347352e" providerId="ADAL" clId="{2D4BF704-7EB2-4C69-B646-181ADD8156C9}" dt="2026-02-02T10:50:22.419" v="800" actId="165"/>
          <ac:spMkLst>
            <pc:docMk/>
            <pc:sldMk cId="3939121597" sldId="481"/>
            <ac:spMk id="74" creationId="{36671233-EBFD-056B-665A-DA9737E5C57F}"/>
          </ac:spMkLst>
        </pc:spChg>
        <pc:spChg chg="mod">
          <ac:chgData name="Giulia Becatti" userId="f5b5e137-413d-4a34-9ee7-81c6d347352e" providerId="ADAL" clId="{2D4BF704-7EB2-4C69-B646-181ADD8156C9}" dt="2026-02-02T10:50:22.419" v="800" actId="165"/>
          <ac:spMkLst>
            <pc:docMk/>
            <pc:sldMk cId="3939121597" sldId="481"/>
            <ac:spMk id="76" creationId="{23579C73-4DDE-7A8B-8389-2337960FE8B8}"/>
          </ac:spMkLst>
        </pc:spChg>
        <pc:spChg chg="mod">
          <ac:chgData name="Giulia Becatti" userId="f5b5e137-413d-4a34-9ee7-81c6d347352e" providerId="ADAL" clId="{2D4BF704-7EB2-4C69-B646-181ADD8156C9}" dt="2026-02-02T10:50:22.419" v="800" actId="165"/>
          <ac:spMkLst>
            <pc:docMk/>
            <pc:sldMk cId="3939121597" sldId="481"/>
            <ac:spMk id="78" creationId="{6A81C54A-2D5A-256A-06ED-10AE75118778}"/>
          </ac:spMkLst>
        </pc:spChg>
        <pc:spChg chg="mod">
          <ac:chgData name="Giulia Becatti" userId="f5b5e137-413d-4a34-9ee7-81c6d347352e" providerId="ADAL" clId="{2D4BF704-7EB2-4C69-B646-181ADD8156C9}" dt="2026-02-02T10:50:22.419" v="800" actId="165"/>
          <ac:spMkLst>
            <pc:docMk/>
            <pc:sldMk cId="3939121597" sldId="481"/>
            <ac:spMk id="92" creationId="{57C98DB2-2634-A828-CEB6-C6CDB0E8204D}"/>
          </ac:spMkLst>
        </pc:spChg>
        <pc:spChg chg="mod">
          <ac:chgData name="Giulia Becatti" userId="f5b5e137-413d-4a34-9ee7-81c6d347352e" providerId="ADAL" clId="{2D4BF704-7EB2-4C69-B646-181ADD8156C9}" dt="2026-02-02T10:50:22.419" v="800" actId="165"/>
          <ac:spMkLst>
            <pc:docMk/>
            <pc:sldMk cId="3939121597" sldId="481"/>
            <ac:spMk id="95" creationId="{7F8D957F-E214-2049-49B3-0E0999974704}"/>
          </ac:spMkLst>
        </pc:spChg>
        <pc:spChg chg="mod">
          <ac:chgData name="Giulia Becatti" userId="f5b5e137-413d-4a34-9ee7-81c6d347352e" providerId="ADAL" clId="{2D4BF704-7EB2-4C69-B646-181ADD8156C9}" dt="2026-02-02T10:50:22.419" v="800" actId="165"/>
          <ac:spMkLst>
            <pc:docMk/>
            <pc:sldMk cId="3939121597" sldId="481"/>
            <ac:spMk id="97" creationId="{16D96313-5238-0AE2-FDF0-0A8212D7DC8F}"/>
          </ac:spMkLst>
        </pc:spChg>
        <pc:spChg chg="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101" creationId="{4028BAD5-4D21-8BB5-AFC9-50EDB969D9AD}"/>
          </ac:spMkLst>
        </pc:spChg>
        <pc:spChg chg="add 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103" creationId="{632A50E0-BB05-045A-01A0-2088C9D9F473}"/>
          </ac:spMkLst>
        </pc:spChg>
        <pc:spChg chg="add 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105" creationId="{8992CDD2-503C-7BC3-FC7F-D591EEEDE87E}"/>
          </ac:spMkLst>
        </pc:spChg>
        <pc:spChg chg="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107" creationId="{6A165F83-E3BE-CED4-61FE-CEB91EBF89BC}"/>
          </ac:spMkLst>
        </pc:spChg>
        <pc:spChg chg="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108" creationId="{3704A78B-5C5F-BE37-93EF-6FA301DFCA81}"/>
          </ac:spMkLst>
        </pc:spChg>
        <pc:spChg chg="mod">
          <ac:chgData name="Giulia Becatti" userId="f5b5e137-413d-4a34-9ee7-81c6d347352e" providerId="ADAL" clId="{2D4BF704-7EB2-4C69-B646-181ADD8156C9}" dt="2026-02-02T10:53:59.733" v="908" actId="1076"/>
          <ac:spMkLst>
            <pc:docMk/>
            <pc:sldMk cId="3939121597" sldId="481"/>
            <ac:spMk id="109" creationId="{286547E1-A023-58CE-79BD-DAB7E6882BDF}"/>
          </ac:spMkLst>
        </pc:spChg>
        <pc:spChg chg="add 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111" creationId="{427ACCA6-6CC7-8979-B5A0-81E96AE1CD25}"/>
          </ac:spMkLst>
        </pc:spChg>
        <pc:spChg chg="add mod">
          <ac:chgData name="Giulia Becatti" userId="f5b5e137-413d-4a34-9ee7-81c6d347352e" providerId="ADAL" clId="{2D4BF704-7EB2-4C69-B646-181ADD8156C9}" dt="2026-02-02T10:53:29.788" v="855" actId="1076"/>
          <ac:spMkLst>
            <pc:docMk/>
            <pc:sldMk cId="3939121597" sldId="481"/>
            <ac:spMk id="112" creationId="{D31C7CD2-5175-13B0-981E-A14A6D275E0A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20" creationId="{23523542-78B2-5BD2-B8B2-F3F8751C702F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32" creationId="{9AE2A696-85CC-819A-66B5-091CA423C0E0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35" creationId="{22435CED-6AAA-73BC-6B21-7C9CEADCC4F4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39" creationId="{212C4FA9-0BF8-FF59-10BC-64DF6907BF11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41" creationId="{B30C1DA7-388D-F096-A7FF-C0760E89EA19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42" creationId="{1E9CB4C5-C425-7994-488B-6118436CBD36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43" creationId="{695132C6-80EE-940A-E448-4F14BE20BED4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48" creationId="{820E32E7-2965-5E33-2528-A940B68ED880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56" creationId="{9CC0D6BF-034D-E57C-CB3E-57AB4B542EBC}"/>
          </ac:spMkLst>
        </pc:spChg>
        <pc:spChg chg="mod">
          <ac:chgData name="Giulia Becatti" userId="f5b5e137-413d-4a34-9ee7-81c6d347352e" providerId="ADAL" clId="{2D4BF704-7EB2-4C69-B646-181ADD8156C9}" dt="2026-02-02T10:50:26.664" v="801"/>
          <ac:spMkLst>
            <pc:docMk/>
            <pc:sldMk cId="3939121597" sldId="481"/>
            <ac:spMk id="158" creationId="{249C197F-F365-009B-36C3-37CA018BD314}"/>
          </ac:spMkLst>
        </pc:spChg>
        <pc:spChg chg="add mod">
          <ac:chgData name="Giulia Becatti" userId="f5b5e137-413d-4a34-9ee7-81c6d347352e" providerId="ADAL" clId="{2D4BF704-7EB2-4C69-B646-181ADD8156C9}" dt="2026-02-02T10:53:16.120" v="852" actId="12789"/>
          <ac:spMkLst>
            <pc:docMk/>
            <pc:sldMk cId="3939121597" sldId="481"/>
            <ac:spMk id="167" creationId="{268BF0B9-79C1-43BD-EE63-1CE7CA33CB24}"/>
          </ac:spMkLst>
        </pc:spChg>
        <pc:spChg chg="add mod">
          <ac:chgData name="Giulia Becatti" userId="f5b5e137-413d-4a34-9ee7-81c6d347352e" providerId="ADAL" clId="{2D4BF704-7EB2-4C69-B646-181ADD8156C9}" dt="2026-02-02T10:53:16.120" v="852" actId="12789"/>
          <ac:spMkLst>
            <pc:docMk/>
            <pc:sldMk cId="3939121597" sldId="481"/>
            <ac:spMk id="168" creationId="{DA6F3B50-0B8D-226E-99AA-5506C5138F15}"/>
          </ac:spMkLst>
        </pc:spChg>
        <pc:spChg chg="add 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169" creationId="{8ED98C6D-6B46-E5DF-2EA1-9864FCBB16F2}"/>
          </ac:spMkLst>
        </pc:spChg>
        <pc:spChg chg="add 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170" creationId="{45A6036E-06DC-3976-936C-5AEA2F9205CC}"/>
          </ac:spMkLst>
        </pc:spChg>
        <pc:spChg chg="add mod">
          <ac:chgData name="Giulia Becatti" userId="f5b5e137-413d-4a34-9ee7-81c6d347352e" providerId="ADAL" clId="{2D4BF704-7EB2-4C69-B646-181ADD8156C9}" dt="2026-02-02T10:53:43.873" v="904" actId="1037"/>
          <ac:spMkLst>
            <pc:docMk/>
            <pc:sldMk cId="3939121597" sldId="481"/>
            <ac:spMk id="171" creationId="{981FF689-7BB3-939E-8D44-C295D3F938C4}"/>
          </ac:spMkLst>
        </pc:spChg>
        <pc:spChg chg="add mod">
          <ac:chgData name="Giulia Becatti" userId="f5b5e137-413d-4a34-9ee7-81c6d347352e" providerId="ADAL" clId="{2D4BF704-7EB2-4C69-B646-181ADD8156C9}" dt="2026-02-02T10:54:30.956" v="963" actId="1076"/>
          <ac:spMkLst>
            <pc:docMk/>
            <pc:sldMk cId="3939121597" sldId="481"/>
            <ac:spMk id="172" creationId="{22DF15C7-96D3-B489-80ED-497B85580CEA}"/>
          </ac:spMkLst>
        </pc:spChg>
        <pc:grpChg chg="mod">
          <ac:chgData name="Giulia Becatti" userId="f5b5e137-413d-4a34-9ee7-81c6d347352e" providerId="ADAL" clId="{2D4BF704-7EB2-4C69-B646-181ADD8156C9}" dt="2026-02-02T10:50:50.600" v="809" actId="1076"/>
          <ac:grpSpMkLst>
            <pc:docMk/>
            <pc:sldMk cId="3939121597" sldId="481"/>
            <ac:grpSpMk id="7" creationId="{0D2365AB-CFED-BC45-A806-3646BC57AD0E}"/>
          </ac:grpSpMkLst>
        </pc:grpChg>
        <pc:grpChg chg="mod">
          <ac:chgData name="Giulia Becatti" userId="f5b5e137-413d-4a34-9ee7-81c6d347352e" providerId="ADAL" clId="{2D4BF704-7EB2-4C69-B646-181ADD8156C9}" dt="2026-02-02T10:50:50.600" v="809" actId="1076"/>
          <ac:grpSpMkLst>
            <pc:docMk/>
            <pc:sldMk cId="3939121597" sldId="481"/>
            <ac:grpSpMk id="114" creationId="{8DFFF5CA-6AA9-A1BD-3284-484C04F5FA92}"/>
          </ac:grpSpMkLst>
        </pc:grpChg>
      </pc:sldChg>
      <pc:sldChg chg="addSp delSp modSp add mod">
        <pc:chgData name="Giulia Becatti" userId="f5b5e137-413d-4a34-9ee7-81c6d347352e" providerId="ADAL" clId="{2D4BF704-7EB2-4C69-B646-181ADD8156C9}" dt="2026-02-02T11:20:55.734" v="1714" actId="113"/>
        <pc:sldMkLst>
          <pc:docMk/>
          <pc:sldMk cId="3218696200" sldId="482"/>
        </pc:sldMkLst>
        <pc:spChg chg="mod ord">
          <ac:chgData name="Giulia Becatti" userId="f5b5e137-413d-4a34-9ee7-81c6d347352e" providerId="ADAL" clId="{2D4BF704-7EB2-4C69-B646-181ADD8156C9}" dt="2026-02-02T11:14:15.579" v="1633"/>
          <ac:spMkLst>
            <pc:docMk/>
            <pc:sldMk cId="3218696200" sldId="482"/>
            <ac:spMk id="3" creationId="{99FF8962-E1BF-9F4B-99CD-8C1A94B39D54}"/>
          </ac:spMkLst>
        </pc:spChg>
        <pc:spChg chg="add mod ord">
          <ac:chgData name="Giulia Becatti" userId="f5b5e137-413d-4a34-9ee7-81c6d347352e" providerId="ADAL" clId="{2D4BF704-7EB2-4C69-B646-181ADD8156C9}" dt="2026-02-02T11:20:55.734" v="1714" actId="113"/>
          <ac:spMkLst>
            <pc:docMk/>
            <pc:sldMk cId="3218696200" sldId="482"/>
            <ac:spMk id="7" creationId="{79B1771D-AE1A-378C-1AD3-94B4783E4B07}"/>
          </ac:spMkLst>
        </pc:spChg>
        <pc:picChg chg="add mod">
          <ac:chgData name="Giulia Becatti" userId="f5b5e137-413d-4a34-9ee7-81c6d347352e" providerId="ADAL" clId="{2D4BF704-7EB2-4C69-B646-181ADD8156C9}" dt="2026-02-02T11:12:59.944" v="1613" actId="1076"/>
          <ac:picMkLst>
            <pc:docMk/>
            <pc:sldMk cId="3218696200" sldId="482"/>
            <ac:picMk id="4" creationId="{CE204CA1-6AFE-3020-9213-36C7189D0183}"/>
          </ac:picMkLst>
        </pc:picChg>
      </pc:sldChg>
      <pc:sldChg chg="addSp delSp modSp add mod ord">
        <pc:chgData name="Giulia Becatti" userId="f5b5e137-413d-4a34-9ee7-81c6d347352e" providerId="ADAL" clId="{2D4BF704-7EB2-4C69-B646-181ADD8156C9}" dt="2026-02-02T11:46:32.962" v="3435" actId="1076"/>
        <pc:sldMkLst>
          <pc:docMk/>
          <pc:sldMk cId="836222816" sldId="483"/>
        </pc:sldMkLst>
        <pc:spChg chg="mod">
          <ac:chgData name="Giulia Becatti" userId="f5b5e137-413d-4a34-9ee7-81c6d347352e" providerId="ADAL" clId="{2D4BF704-7EB2-4C69-B646-181ADD8156C9}" dt="2026-02-02T11:14:17.989" v="1634"/>
          <ac:spMkLst>
            <pc:docMk/>
            <pc:sldMk cId="836222816" sldId="483"/>
            <ac:spMk id="3" creationId="{962B28CE-ECF1-7964-C82F-9377ADD540C7}"/>
          </ac:spMkLst>
        </pc:spChg>
        <pc:spChg chg="add mod">
          <ac:chgData name="Giulia Becatti" userId="f5b5e137-413d-4a34-9ee7-81c6d347352e" providerId="ADAL" clId="{2D4BF704-7EB2-4C69-B646-181ADD8156C9}" dt="2026-02-02T11:22:32.160" v="1742" actId="14100"/>
          <ac:spMkLst>
            <pc:docMk/>
            <pc:sldMk cId="836222816" sldId="483"/>
            <ac:spMk id="13" creationId="{24B427E0-940D-8111-009D-B2920D950622}"/>
          </ac:spMkLst>
        </pc:spChg>
        <pc:spChg chg="add mod">
          <ac:chgData name="Giulia Becatti" userId="f5b5e137-413d-4a34-9ee7-81c6d347352e" providerId="ADAL" clId="{2D4BF704-7EB2-4C69-B646-181ADD8156C9}" dt="2026-02-02T11:46:26.678" v="3433" actId="113"/>
          <ac:spMkLst>
            <pc:docMk/>
            <pc:sldMk cId="836222816" sldId="483"/>
            <ac:spMk id="16" creationId="{4401AE6B-AB31-9B0A-D8BD-2C475207E81C}"/>
          </ac:spMkLst>
        </pc:spChg>
        <pc:picChg chg="add mod modCrop">
          <ac:chgData name="Giulia Becatti" userId="f5b5e137-413d-4a34-9ee7-81c6d347352e" providerId="ADAL" clId="{2D4BF704-7EB2-4C69-B646-181ADD8156C9}" dt="2026-02-02T11:22:29.259" v="1741" actId="1076"/>
          <ac:picMkLst>
            <pc:docMk/>
            <pc:sldMk cId="836222816" sldId="483"/>
            <ac:picMk id="6" creationId="{B00D4E8E-352F-390B-E79A-43855E865942}"/>
          </ac:picMkLst>
        </pc:picChg>
        <pc:picChg chg="add mod modCrop">
          <ac:chgData name="Giulia Becatti" userId="f5b5e137-413d-4a34-9ee7-81c6d347352e" providerId="ADAL" clId="{2D4BF704-7EB2-4C69-B646-181ADD8156C9}" dt="2026-02-02T11:22:28.097" v="1740" actId="1076"/>
          <ac:picMkLst>
            <pc:docMk/>
            <pc:sldMk cId="836222816" sldId="483"/>
            <ac:picMk id="8" creationId="{65F6BD2C-1B31-67AE-1598-2E23C07B41CC}"/>
          </ac:picMkLst>
        </pc:picChg>
        <pc:picChg chg="add mod ord">
          <ac:chgData name="Giulia Becatti" userId="f5b5e137-413d-4a34-9ee7-81c6d347352e" providerId="ADAL" clId="{2D4BF704-7EB2-4C69-B646-181ADD8156C9}" dt="2026-02-02T11:46:32.962" v="3435" actId="1076"/>
          <ac:picMkLst>
            <pc:docMk/>
            <pc:sldMk cId="836222816" sldId="483"/>
            <ac:picMk id="10" creationId="{83DCCB43-F8D2-2AAB-8B73-604B9430412A}"/>
          </ac:picMkLst>
        </pc:picChg>
        <pc:picChg chg="add mod">
          <ac:chgData name="Giulia Becatti" userId="f5b5e137-413d-4a34-9ee7-81c6d347352e" providerId="ADAL" clId="{2D4BF704-7EB2-4C69-B646-181ADD8156C9}" dt="2026-02-02T11:22:49.377" v="1750" actId="1076"/>
          <ac:picMkLst>
            <pc:docMk/>
            <pc:sldMk cId="836222816" sldId="483"/>
            <ac:picMk id="12" creationId="{7DCDA7B3-161B-18B1-FB99-5B2DCAC4B211}"/>
          </ac:picMkLst>
        </pc:picChg>
      </pc:sldChg>
      <pc:sldChg chg="addSp modSp add mod">
        <pc:chgData name="Giulia Becatti" userId="f5b5e137-413d-4a34-9ee7-81c6d347352e" providerId="ADAL" clId="{2D4BF704-7EB2-4C69-B646-181ADD8156C9}" dt="2026-02-04T06:40:51.654" v="3553" actId="1035"/>
        <pc:sldMkLst>
          <pc:docMk/>
          <pc:sldMk cId="1412979561" sldId="484"/>
        </pc:sldMkLst>
        <pc:spChg chg="add mod">
          <ac:chgData name="Giulia Becatti" userId="f5b5e137-413d-4a34-9ee7-81c6d347352e" providerId="ADAL" clId="{2D4BF704-7EB2-4C69-B646-181ADD8156C9}" dt="2026-02-04T06:40:51.654" v="3553" actId="1035"/>
          <ac:spMkLst>
            <pc:docMk/>
            <pc:sldMk cId="1412979561" sldId="484"/>
            <ac:spMk id="2" creationId="{9CDB9D8F-9DC7-0258-2EA2-1D541A1CAF1B}"/>
          </ac:spMkLst>
        </pc:spChg>
        <pc:spChg chg="mod">
          <ac:chgData name="Giulia Becatti" userId="f5b5e137-413d-4a34-9ee7-81c6d347352e" providerId="ADAL" clId="{2D4BF704-7EB2-4C69-B646-181ADD8156C9}" dt="2026-02-02T11:31:03.333" v="2277" actId="20577"/>
          <ac:spMkLst>
            <pc:docMk/>
            <pc:sldMk cId="1412979561" sldId="484"/>
            <ac:spMk id="3" creationId="{8E5EE0B5-0052-19B4-BF26-6CE8579C7831}"/>
          </ac:spMkLst>
        </pc:spChg>
        <pc:spChg chg="add mod">
          <ac:chgData name="Giulia Becatti" userId="f5b5e137-413d-4a34-9ee7-81c6d347352e" providerId="ADAL" clId="{2D4BF704-7EB2-4C69-B646-181ADD8156C9}" dt="2026-02-02T11:52:11.047" v="3528" actId="14100"/>
          <ac:spMkLst>
            <pc:docMk/>
            <pc:sldMk cId="1412979561" sldId="484"/>
            <ac:spMk id="4" creationId="{5601326C-37F2-7EB2-0A69-92F656F477FE}"/>
          </ac:spMkLst>
        </pc:spChg>
        <pc:spChg chg="add mod">
          <ac:chgData name="Giulia Becatti" userId="f5b5e137-413d-4a34-9ee7-81c6d347352e" providerId="ADAL" clId="{2D4BF704-7EB2-4C69-B646-181ADD8156C9}" dt="2026-02-02T11:46:49.285" v="3436" actId="404"/>
          <ac:spMkLst>
            <pc:docMk/>
            <pc:sldMk cId="1412979561" sldId="484"/>
            <ac:spMk id="7" creationId="{A3DE4EB6-7B2E-09BB-B7B8-0D8CD13D179C}"/>
          </ac:spMkLst>
        </pc:spChg>
        <pc:picChg chg="add mod">
          <ac:chgData name="Giulia Becatti" userId="f5b5e137-413d-4a34-9ee7-81c6d347352e" providerId="ADAL" clId="{2D4BF704-7EB2-4C69-B646-181ADD8156C9}" dt="2026-02-02T11:38:43.621" v="2834" actId="1076"/>
          <ac:picMkLst>
            <pc:docMk/>
            <pc:sldMk cId="1412979561" sldId="484"/>
            <ac:picMk id="5" creationId="{0CB18F92-EF8D-D73A-D7CB-1FA0126B1512}"/>
          </ac:picMkLst>
        </pc:picChg>
        <pc:picChg chg="add mod">
          <ac:chgData name="Giulia Becatti" userId="f5b5e137-413d-4a34-9ee7-81c6d347352e" providerId="ADAL" clId="{2D4BF704-7EB2-4C69-B646-181ADD8156C9}" dt="2026-02-02T11:36:30.832" v="2796" actId="1076"/>
          <ac:picMkLst>
            <pc:docMk/>
            <pc:sldMk cId="1412979561" sldId="484"/>
            <ac:picMk id="6" creationId="{59BA76CE-8337-63C1-4BCC-15193ACB6880}"/>
          </ac:picMkLst>
        </pc:picChg>
        <pc:picChg chg="add mod modCrop">
          <ac:chgData name="Giulia Becatti" userId="f5b5e137-413d-4a34-9ee7-81c6d347352e" providerId="ADAL" clId="{2D4BF704-7EB2-4C69-B646-181ADD8156C9}" dt="2026-02-02T11:38:56.110" v="2837" actId="1076"/>
          <ac:picMkLst>
            <pc:docMk/>
            <pc:sldMk cId="1412979561" sldId="484"/>
            <ac:picMk id="9" creationId="{CD752FAE-46D0-DF21-77F7-739325D7B392}"/>
          </ac:picMkLst>
        </pc:picChg>
        <pc:picChg chg="add mod">
          <ac:chgData name="Giulia Becatti" userId="f5b5e137-413d-4a34-9ee7-81c6d347352e" providerId="ADAL" clId="{2D4BF704-7EB2-4C69-B646-181ADD8156C9}" dt="2026-02-02T11:38:57.618" v="2838" actId="1076"/>
          <ac:picMkLst>
            <pc:docMk/>
            <pc:sldMk cId="1412979561" sldId="484"/>
            <ac:picMk id="11" creationId="{FB22D52D-19EB-C875-5D55-A430240ECA44}"/>
          </ac:picMkLst>
        </pc:picChg>
        <pc:picChg chg="add mod modCrop">
          <ac:chgData name="Giulia Becatti" userId="f5b5e137-413d-4a34-9ee7-81c6d347352e" providerId="ADAL" clId="{2D4BF704-7EB2-4C69-B646-181ADD8156C9}" dt="2026-02-02T11:39:24.432" v="2847" actId="1076"/>
          <ac:picMkLst>
            <pc:docMk/>
            <pc:sldMk cId="1412979561" sldId="484"/>
            <ac:picMk id="13" creationId="{65CDD55A-4BA2-22B0-FA8C-4A7EF84FFAB8}"/>
          </ac:picMkLst>
        </pc:picChg>
      </pc:sldChg>
      <pc:sldChg chg="addSp delSp modSp add mod">
        <pc:chgData name="Giulia Becatti" userId="f5b5e137-413d-4a34-9ee7-81c6d347352e" providerId="ADAL" clId="{2D4BF704-7EB2-4C69-B646-181ADD8156C9}" dt="2026-02-05T13:29:52.391" v="3943" actId="14100"/>
        <pc:sldMkLst>
          <pc:docMk/>
          <pc:sldMk cId="996056225" sldId="486"/>
        </pc:sldMkLst>
        <pc:spChg chg="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9" creationId="{E12C830C-277A-EE2C-23DC-AB9105F2D418}"/>
          </ac:spMkLst>
        </pc:spChg>
        <pc:spChg chg="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10" creationId="{A58EBE35-C9E8-9561-B927-67238A2FBBCE}"/>
          </ac:spMkLst>
        </pc:spChg>
        <pc:spChg chg="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13" creationId="{D1DDDAE8-8943-E9E7-D44A-E67637C232BB}"/>
          </ac:spMkLst>
        </pc:spChg>
        <pc:spChg chg="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15" creationId="{053555DD-7EF8-092D-0338-D7F1E44C8DB0}"/>
          </ac:spMkLst>
        </pc:spChg>
        <pc:spChg chg="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21" creationId="{751FCC71-BF6D-9E19-F9D7-4E3AE6D794E0}"/>
          </ac:spMkLst>
        </pc:spChg>
        <pc:spChg chg="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22" creationId="{C22D325D-3F9F-78E3-6A54-80DF166E4FB9}"/>
          </ac:spMkLst>
        </pc:spChg>
        <pc:spChg chg="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23" creationId="{B55E2D75-3E51-BCC9-E7DC-97C4C74E1F2B}"/>
          </ac:spMkLst>
        </pc:spChg>
        <pc:spChg chg="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25" creationId="{33334931-9B9C-0012-2F33-4892F1E0E43C}"/>
          </ac:spMkLst>
        </pc:spChg>
        <pc:spChg chg="add mod">
          <ac:chgData name="Giulia Becatti" userId="f5b5e137-413d-4a34-9ee7-81c6d347352e" providerId="ADAL" clId="{2D4BF704-7EB2-4C69-B646-181ADD8156C9}" dt="2026-02-02T10:14:56.619" v="373"/>
          <ac:spMkLst>
            <pc:docMk/>
            <pc:sldMk cId="996056225" sldId="486"/>
            <ac:spMk id="34" creationId="{6C9EDD47-99E7-0138-5DE8-B12B22C6EE95}"/>
          </ac:spMkLst>
        </pc:spChg>
        <pc:spChg chg="add mod">
          <ac:chgData name="Giulia Becatti" userId="f5b5e137-413d-4a34-9ee7-81c6d347352e" providerId="ADAL" clId="{2D4BF704-7EB2-4C69-B646-181ADD8156C9}" dt="2026-02-02T10:14:56.619" v="373"/>
          <ac:spMkLst>
            <pc:docMk/>
            <pc:sldMk cId="996056225" sldId="486"/>
            <ac:spMk id="35" creationId="{5EA45A6C-1555-20C3-E3FD-8724868DBC2D}"/>
          </ac:spMkLst>
        </pc:spChg>
        <pc:spChg chg="add mod">
          <ac:chgData name="Giulia Becatti" userId="f5b5e137-413d-4a34-9ee7-81c6d347352e" providerId="ADAL" clId="{2D4BF704-7EB2-4C69-B646-181ADD8156C9}" dt="2026-02-02T10:14:56.619" v="373"/>
          <ac:spMkLst>
            <pc:docMk/>
            <pc:sldMk cId="996056225" sldId="486"/>
            <ac:spMk id="36" creationId="{90A6E428-B08A-AD66-9CE0-22DB3956053A}"/>
          </ac:spMkLst>
        </pc:spChg>
        <pc:spChg chg="add mod">
          <ac:chgData name="Giulia Becatti" userId="f5b5e137-413d-4a34-9ee7-81c6d347352e" providerId="ADAL" clId="{2D4BF704-7EB2-4C69-B646-181ADD8156C9}" dt="2026-02-05T13:29:52.391" v="3943" actId="14100"/>
          <ac:spMkLst>
            <pc:docMk/>
            <pc:sldMk cId="996056225" sldId="486"/>
            <ac:spMk id="37" creationId="{62DF93A0-6EDD-9D4E-F3B6-8ACDB17E28CD}"/>
          </ac:spMkLst>
        </pc:spChg>
        <pc:spChg chg="add mod">
          <ac:chgData name="Giulia Becatti" userId="f5b5e137-413d-4a34-9ee7-81c6d347352e" providerId="ADAL" clId="{2D4BF704-7EB2-4C69-B646-181ADD8156C9}" dt="2026-02-02T10:14:56.619" v="373"/>
          <ac:spMkLst>
            <pc:docMk/>
            <pc:sldMk cId="996056225" sldId="486"/>
            <ac:spMk id="39" creationId="{8C5DF2E0-22A9-F93F-2B51-8D74E8B6FF4A}"/>
          </ac:spMkLst>
        </pc:spChg>
        <pc:spChg chg="add mod">
          <ac:chgData name="Giulia Becatti" userId="f5b5e137-413d-4a34-9ee7-81c6d347352e" providerId="ADAL" clId="{2D4BF704-7EB2-4C69-B646-181ADD8156C9}" dt="2026-02-02T10:14:56.619" v="373"/>
          <ac:spMkLst>
            <pc:docMk/>
            <pc:sldMk cId="996056225" sldId="486"/>
            <ac:spMk id="40" creationId="{A9373800-1A13-A747-E410-D0FEF156AFA6}"/>
          </ac:spMkLst>
        </pc:spChg>
        <pc:spChg chg="add 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41" creationId="{4AAE0893-3410-BC11-2B29-C1606A87E9F0}"/>
          </ac:spMkLst>
        </pc:spChg>
        <pc:spChg chg="add mod">
          <ac:chgData name="Giulia Becatti" userId="f5b5e137-413d-4a34-9ee7-81c6d347352e" providerId="ADAL" clId="{2D4BF704-7EB2-4C69-B646-181ADD8156C9}" dt="2026-02-02T10:25:08.641" v="457" actId="2711"/>
          <ac:spMkLst>
            <pc:docMk/>
            <pc:sldMk cId="996056225" sldId="486"/>
            <ac:spMk id="42" creationId="{032AF960-0B35-90A6-ECB5-51B01449EEF2}"/>
          </ac:spMkLst>
        </pc:spChg>
        <pc:spChg chg="add mod">
          <ac:chgData name="Giulia Becatti" userId="f5b5e137-413d-4a34-9ee7-81c6d347352e" providerId="ADAL" clId="{2D4BF704-7EB2-4C69-B646-181ADD8156C9}" dt="2026-02-02T10:14:56.619" v="373"/>
          <ac:spMkLst>
            <pc:docMk/>
            <pc:sldMk cId="996056225" sldId="486"/>
            <ac:spMk id="43" creationId="{EE5AAAA0-9840-C410-CAA6-C59453EBD489}"/>
          </ac:spMkLst>
        </pc:spChg>
        <pc:spChg chg="add mod">
          <ac:chgData name="Giulia Becatti" userId="f5b5e137-413d-4a34-9ee7-81c6d347352e" providerId="ADAL" clId="{2D4BF704-7EB2-4C69-B646-181ADD8156C9}" dt="2026-02-02T10:14:56.619" v="373"/>
          <ac:spMkLst>
            <pc:docMk/>
            <pc:sldMk cId="996056225" sldId="486"/>
            <ac:spMk id="45" creationId="{7F2E8262-4B96-CECE-0D5F-0C66454C25F5}"/>
          </ac:spMkLst>
        </pc:spChg>
      </pc:sldChg>
      <pc:sldChg chg="addSp delSp modSp add mod">
        <pc:chgData name="Giulia Becatti" userId="f5b5e137-413d-4a34-9ee7-81c6d347352e" providerId="ADAL" clId="{2D4BF704-7EB2-4C69-B646-181ADD8156C9}" dt="2026-02-02T10:25:20.173" v="459" actId="2711"/>
        <pc:sldMkLst>
          <pc:docMk/>
          <pc:sldMk cId="3915885596" sldId="487"/>
        </pc:sldMkLst>
        <pc:spChg chg="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8" creationId="{6661C116-EF35-0DFE-94E0-81D4FA9A5C15}"/>
          </ac:spMkLst>
        </pc:spChg>
        <pc:spChg chg="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13" creationId="{A69CE950-C96E-7BE8-5C30-A297F8B47A21}"/>
          </ac:spMkLst>
        </pc:spChg>
        <pc:spChg chg="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14" creationId="{118C3E71-D16C-263F-970C-A59A10309231}"/>
          </ac:spMkLst>
        </pc:spChg>
        <pc:spChg chg="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21" creationId="{EADA1C12-1F80-B1D3-A6FD-B223BC1A4296}"/>
          </ac:spMkLst>
        </pc:spChg>
        <pc:spChg chg="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22" creationId="{BAB6D7B2-56C3-A147-EDFB-E66E3DF70DFD}"/>
          </ac:spMkLst>
        </pc:spChg>
        <pc:spChg chg="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25" creationId="{5101DE64-A0CE-170A-4667-9B6EF6D6A036}"/>
          </ac:spMkLst>
        </pc:spChg>
        <pc:spChg chg="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26" creationId="{1D2906CF-355D-514F-38C2-99E468BEC438}"/>
          </ac:spMkLst>
        </pc:spChg>
        <pc:spChg chg="add mod">
          <ac:chgData name="Giulia Becatti" userId="f5b5e137-413d-4a34-9ee7-81c6d347352e" providerId="ADAL" clId="{2D4BF704-7EB2-4C69-B646-181ADD8156C9}" dt="2026-02-02T10:15:56.219" v="380"/>
          <ac:spMkLst>
            <pc:docMk/>
            <pc:sldMk cId="3915885596" sldId="487"/>
            <ac:spMk id="31" creationId="{6F1AFB9B-D09A-73FE-F74C-49AB9BB16C1C}"/>
          </ac:spMkLst>
        </pc:spChg>
        <pc:spChg chg="add 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32" creationId="{7FB29129-AE36-EDE3-39AF-B6E0CAE48057}"/>
          </ac:spMkLst>
        </pc:spChg>
        <pc:spChg chg="add 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33" creationId="{5869BD2B-4162-43BA-0E6F-3E21EF7BD8E7}"/>
          </ac:spMkLst>
        </pc:spChg>
        <pc:spChg chg="add mod">
          <ac:chgData name="Giulia Becatti" userId="f5b5e137-413d-4a34-9ee7-81c6d347352e" providerId="ADAL" clId="{2D4BF704-7EB2-4C69-B646-181ADD8156C9}" dt="2026-02-02T10:15:56.219" v="380"/>
          <ac:spMkLst>
            <pc:docMk/>
            <pc:sldMk cId="3915885596" sldId="487"/>
            <ac:spMk id="46" creationId="{F7B473FC-39A6-BC0C-9A3E-4EAA56194649}"/>
          </ac:spMkLst>
        </pc:spChg>
        <pc:spChg chg="add mod">
          <ac:chgData name="Giulia Becatti" userId="f5b5e137-413d-4a34-9ee7-81c6d347352e" providerId="ADAL" clId="{2D4BF704-7EB2-4C69-B646-181ADD8156C9}" dt="2026-02-02T10:25:20.173" v="459" actId="2711"/>
          <ac:spMkLst>
            <pc:docMk/>
            <pc:sldMk cId="3915885596" sldId="487"/>
            <ac:spMk id="47" creationId="{A6F6F559-AC61-E961-9C3D-EB695FB995AD}"/>
          </ac:spMkLst>
        </pc:spChg>
        <pc:spChg chg="add mod">
          <ac:chgData name="Giulia Becatti" userId="f5b5e137-413d-4a34-9ee7-81c6d347352e" providerId="ADAL" clId="{2D4BF704-7EB2-4C69-B646-181ADD8156C9}" dt="2026-02-02T10:15:56.219" v="380"/>
          <ac:spMkLst>
            <pc:docMk/>
            <pc:sldMk cId="3915885596" sldId="487"/>
            <ac:spMk id="48" creationId="{E32776D4-664B-8013-8191-A2D470056F6A}"/>
          </ac:spMkLst>
        </pc:spChg>
      </pc:sldChg>
      <pc:sldChg chg="modSp add ord">
        <pc:chgData name="Giulia Becatti" userId="f5b5e137-413d-4a34-9ee7-81c6d347352e" providerId="ADAL" clId="{2D4BF704-7EB2-4C69-B646-181ADD8156C9}" dt="2026-02-02T10:25:14.148" v="458" actId="2711"/>
        <pc:sldMkLst>
          <pc:docMk/>
          <pc:sldMk cId="55644297" sldId="488"/>
        </pc:sldMkLst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9" creationId="{E3FE38C0-6609-7D7C-F7E8-6B6D5FF2CAE1}"/>
          </ac:spMkLst>
        </pc:spChg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10" creationId="{3E7D8DF2-E353-361E-82AD-D98FA16E4CEC}"/>
          </ac:spMkLst>
        </pc:spChg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13" creationId="{72C6D482-08E8-60CE-70AA-A35C0168BBF7}"/>
          </ac:spMkLst>
        </pc:spChg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21" creationId="{E2EE3A0F-9F3F-2F31-0376-7F8CAC0746DB}"/>
          </ac:spMkLst>
        </pc:spChg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22" creationId="{ECA1B078-A1B3-23C7-961F-0D4DBE4D35B2}"/>
          </ac:spMkLst>
        </pc:spChg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23" creationId="{D0D47E9F-E81C-BABB-7232-C6E2016AFB1A}"/>
          </ac:spMkLst>
        </pc:spChg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26" creationId="{6F9FE757-59B3-83B9-AA29-4B5EB3494500}"/>
          </ac:spMkLst>
        </pc:spChg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27" creationId="{D4D42634-BC95-16C8-139E-6496A4D37042}"/>
          </ac:spMkLst>
        </pc:spChg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28" creationId="{14F993CF-FB57-D86A-EA4F-ABE7F6957686}"/>
          </ac:spMkLst>
        </pc:spChg>
        <pc:spChg chg="mod">
          <ac:chgData name="Giulia Becatti" userId="f5b5e137-413d-4a34-9ee7-81c6d347352e" providerId="ADAL" clId="{2D4BF704-7EB2-4C69-B646-181ADD8156C9}" dt="2026-02-02T10:25:14.148" v="458" actId="2711"/>
          <ac:spMkLst>
            <pc:docMk/>
            <pc:sldMk cId="55644297" sldId="488"/>
            <ac:spMk id="29" creationId="{4FD6052C-6F21-1101-60E4-0E480CCC2369}"/>
          </ac:spMkLst>
        </pc:spChg>
      </pc:sldChg>
      <pc:sldChg chg="addSp delSp modSp add mod">
        <pc:chgData name="Giulia Becatti" userId="f5b5e137-413d-4a34-9ee7-81c6d347352e" providerId="ADAL" clId="{2D4BF704-7EB2-4C69-B646-181ADD8156C9}" dt="2026-02-02T11:57:36.148" v="3543" actId="1076"/>
        <pc:sldMkLst>
          <pc:docMk/>
          <pc:sldMk cId="1707188427" sldId="489"/>
        </pc:sldMkLst>
        <pc:spChg chg="add mod">
          <ac:chgData name="Giulia Becatti" userId="f5b5e137-413d-4a34-9ee7-81c6d347352e" providerId="ADAL" clId="{2D4BF704-7EB2-4C69-B646-181ADD8156C9}" dt="2026-02-02T10:25:25.726" v="460" actId="2711"/>
          <ac:spMkLst>
            <pc:docMk/>
            <pc:sldMk cId="1707188427" sldId="489"/>
            <ac:spMk id="5" creationId="{E2982E96-F5B5-0E78-7D44-4218C07A545E}"/>
          </ac:spMkLst>
        </pc:spChg>
        <pc:spChg chg="mod">
          <ac:chgData name="Giulia Becatti" userId="f5b5e137-413d-4a34-9ee7-81c6d347352e" providerId="ADAL" clId="{2D4BF704-7EB2-4C69-B646-181ADD8156C9}" dt="2026-02-02T10:25:25.726" v="460" actId="2711"/>
          <ac:spMkLst>
            <pc:docMk/>
            <pc:sldMk cId="1707188427" sldId="489"/>
            <ac:spMk id="8" creationId="{35691249-0263-A751-A9A8-8EDE2F79C98C}"/>
          </ac:spMkLst>
        </pc:spChg>
        <pc:spChg chg="mod">
          <ac:chgData name="Giulia Becatti" userId="f5b5e137-413d-4a34-9ee7-81c6d347352e" providerId="ADAL" clId="{2D4BF704-7EB2-4C69-B646-181ADD8156C9}" dt="2026-02-02T10:25:25.726" v="460" actId="2711"/>
          <ac:spMkLst>
            <pc:docMk/>
            <pc:sldMk cId="1707188427" sldId="489"/>
            <ac:spMk id="9" creationId="{F825DCF4-2AA7-3126-4E04-55CC84235827}"/>
          </ac:spMkLst>
        </pc:spChg>
        <pc:spChg chg="mod">
          <ac:chgData name="Giulia Becatti" userId="f5b5e137-413d-4a34-9ee7-81c6d347352e" providerId="ADAL" clId="{2D4BF704-7EB2-4C69-B646-181ADD8156C9}" dt="2026-02-02T10:25:25.726" v="460" actId="2711"/>
          <ac:spMkLst>
            <pc:docMk/>
            <pc:sldMk cId="1707188427" sldId="489"/>
            <ac:spMk id="14" creationId="{0128F2F1-99B2-FA60-0F34-822255F250D2}"/>
          </ac:spMkLst>
        </pc:spChg>
        <pc:spChg chg="mod">
          <ac:chgData name="Giulia Becatti" userId="f5b5e137-413d-4a34-9ee7-81c6d347352e" providerId="ADAL" clId="{2D4BF704-7EB2-4C69-B646-181ADD8156C9}" dt="2026-02-02T10:25:25.726" v="460" actId="2711"/>
          <ac:spMkLst>
            <pc:docMk/>
            <pc:sldMk cId="1707188427" sldId="489"/>
            <ac:spMk id="22" creationId="{7DD4DD2F-A3CB-7DEC-5628-3374D62F30D6}"/>
          </ac:spMkLst>
        </pc:spChg>
        <pc:spChg chg="add mod">
          <ac:chgData name="Giulia Becatti" userId="f5b5e137-413d-4a34-9ee7-81c6d347352e" providerId="ADAL" clId="{2D4BF704-7EB2-4C69-B646-181ADD8156C9}" dt="2026-02-02T10:25:25.726" v="460" actId="2711"/>
          <ac:spMkLst>
            <pc:docMk/>
            <pc:sldMk cId="1707188427" sldId="489"/>
            <ac:spMk id="23" creationId="{CB3EBAB7-4171-BDE2-7306-D5227ACFA4B4}"/>
          </ac:spMkLst>
        </pc:spChg>
        <pc:spChg chg="mod">
          <ac:chgData name="Giulia Becatti" userId="f5b5e137-413d-4a34-9ee7-81c6d347352e" providerId="ADAL" clId="{2D4BF704-7EB2-4C69-B646-181ADD8156C9}" dt="2026-02-02T10:25:25.726" v="460" actId="2711"/>
          <ac:spMkLst>
            <pc:docMk/>
            <pc:sldMk cId="1707188427" sldId="489"/>
            <ac:spMk id="25" creationId="{8F3872B3-CCE3-E95D-440B-B22A50D3B165}"/>
          </ac:spMkLst>
        </pc:spChg>
        <pc:spChg chg="mod">
          <ac:chgData name="Giulia Becatti" userId="f5b5e137-413d-4a34-9ee7-81c6d347352e" providerId="ADAL" clId="{2D4BF704-7EB2-4C69-B646-181ADD8156C9}" dt="2026-02-02T10:25:25.726" v="460" actId="2711"/>
          <ac:spMkLst>
            <pc:docMk/>
            <pc:sldMk cId="1707188427" sldId="489"/>
            <ac:spMk id="26" creationId="{A482E996-E6FB-B32F-56BE-02863D85223E}"/>
          </ac:spMkLst>
        </pc:spChg>
        <pc:spChg chg="add mod">
          <ac:chgData name="Giulia Becatti" userId="f5b5e137-413d-4a34-9ee7-81c6d347352e" providerId="ADAL" clId="{2D4BF704-7EB2-4C69-B646-181ADD8156C9}" dt="2026-02-02T11:57:36.148" v="3543" actId="1076"/>
          <ac:spMkLst>
            <pc:docMk/>
            <pc:sldMk cId="1707188427" sldId="489"/>
            <ac:spMk id="27" creationId="{38C259AB-703C-9E50-3DC2-9500A474348F}"/>
          </ac:spMkLst>
        </pc:spChg>
        <pc:spChg chg="add mod">
          <ac:chgData name="Giulia Becatti" userId="f5b5e137-413d-4a34-9ee7-81c6d347352e" providerId="ADAL" clId="{2D4BF704-7EB2-4C69-B646-181ADD8156C9}" dt="2026-02-02T10:16:21.695" v="386"/>
          <ac:spMkLst>
            <pc:docMk/>
            <pc:sldMk cId="1707188427" sldId="489"/>
            <ac:spMk id="28" creationId="{7C36A526-5ED0-2B1F-48CA-308720F80698}"/>
          </ac:spMkLst>
        </pc:spChg>
        <pc:spChg chg="add mod">
          <ac:chgData name="Giulia Becatti" userId="f5b5e137-413d-4a34-9ee7-81c6d347352e" providerId="ADAL" clId="{2D4BF704-7EB2-4C69-B646-181ADD8156C9}" dt="2026-02-02T10:25:25.726" v="460" actId="2711"/>
          <ac:spMkLst>
            <pc:docMk/>
            <pc:sldMk cId="1707188427" sldId="489"/>
            <ac:spMk id="29" creationId="{8CC6E8ED-1502-D5A8-8EF8-0962048D7832}"/>
          </ac:spMkLst>
        </pc:spChg>
        <pc:spChg chg="add mod">
          <ac:chgData name="Giulia Becatti" userId="f5b5e137-413d-4a34-9ee7-81c6d347352e" providerId="ADAL" clId="{2D4BF704-7EB2-4C69-B646-181ADD8156C9}" dt="2026-02-02T10:16:21.695" v="386"/>
          <ac:spMkLst>
            <pc:docMk/>
            <pc:sldMk cId="1707188427" sldId="489"/>
            <ac:spMk id="30" creationId="{E66E1F5E-2B2B-2E65-E054-E88A02B155BC}"/>
          </ac:spMkLst>
        </pc:spChg>
        <pc:spChg chg="add mod">
          <ac:chgData name="Giulia Becatti" userId="f5b5e137-413d-4a34-9ee7-81c6d347352e" providerId="ADAL" clId="{2D4BF704-7EB2-4C69-B646-181ADD8156C9}" dt="2026-02-02T11:57:26.097" v="3540" actId="1076"/>
          <ac:spMkLst>
            <pc:docMk/>
            <pc:sldMk cId="1707188427" sldId="489"/>
            <ac:spMk id="34" creationId="{2DE37587-5421-80B5-03C5-4E4472707144}"/>
          </ac:spMkLst>
        </pc:spChg>
      </pc:sldChg>
      <pc:sldChg chg="addSp delSp modSp add">
        <pc:chgData name="Giulia Becatti" userId="f5b5e137-413d-4a34-9ee7-81c6d347352e" providerId="ADAL" clId="{2D4BF704-7EB2-4C69-B646-181ADD8156C9}" dt="2026-02-02T11:56:29.860" v="3538" actId="14100"/>
        <pc:sldMkLst>
          <pc:docMk/>
          <pc:sldMk cId="1248006611" sldId="490"/>
        </pc:sldMkLst>
        <pc:spChg chg="add del">
          <ac:chgData name="Giulia Becatti" userId="f5b5e137-413d-4a34-9ee7-81c6d347352e" providerId="ADAL" clId="{2D4BF704-7EB2-4C69-B646-181ADD8156C9}" dt="2026-02-02T10:16:40.269" v="389" actId="478"/>
          <ac:spMkLst>
            <pc:docMk/>
            <pc:sldMk cId="1248006611" sldId="490"/>
            <ac:spMk id="3" creationId="{CEEDCB78-4C94-EDE1-0173-737455D65234}"/>
          </ac:spMkLst>
        </pc:spChg>
        <pc:spChg chg="add mod">
          <ac:chgData name="Giulia Becatti" userId="f5b5e137-413d-4a34-9ee7-81c6d347352e" providerId="ADAL" clId="{2D4BF704-7EB2-4C69-B646-181ADD8156C9}" dt="2026-02-02T10:25:31.363" v="461" actId="2711"/>
          <ac:spMkLst>
            <pc:docMk/>
            <pc:sldMk cId="1248006611" sldId="490"/>
            <ac:spMk id="39" creationId="{889333EC-FDDB-5D57-7B76-E49EBA087C8C}"/>
          </ac:spMkLst>
        </pc:spChg>
        <pc:spChg chg="add mod">
          <ac:chgData name="Giulia Becatti" userId="f5b5e137-413d-4a34-9ee7-81c6d347352e" providerId="ADAL" clId="{2D4BF704-7EB2-4C69-B646-181ADD8156C9}" dt="2026-02-02T10:25:31.363" v="461" actId="2711"/>
          <ac:spMkLst>
            <pc:docMk/>
            <pc:sldMk cId="1248006611" sldId="490"/>
            <ac:spMk id="42" creationId="{D9452DC1-C376-B9FC-4E6D-D62E9D1F7AA7}"/>
          </ac:spMkLst>
        </pc:spChg>
        <pc:spChg chg="add mod">
          <ac:chgData name="Giulia Becatti" userId="f5b5e137-413d-4a34-9ee7-81c6d347352e" providerId="ADAL" clId="{2D4BF704-7EB2-4C69-B646-181ADD8156C9}" dt="2026-02-02T10:25:31.363" v="461" actId="2711"/>
          <ac:spMkLst>
            <pc:docMk/>
            <pc:sldMk cId="1248006611" sldId="490"/>
            <ac:spMk id="43" creationId="{BAF543DC-CA84-74F8-0062-176CC65ABE09}"/>
          </ac:spMkLst>
        </pc:spChg>
        <pc:spChg chg="add mod">
          <ac:chgData name="Giulia Becatti" userId="f5b5e137-413d-4a34-9ee7-81c6d347352e" providerId="ADAL" clId="{2D4BF704-7EB2-4C69-B646-181ADD8156C9}" dt="2026-02-02T10:25:31.363" v="461" actId="2711"/>
          <ac:spMkLst>
            <pc:docMk/>
            <pc:sldMk cId="1248006611" sldId="490"/>
            <ac:spMk id="44" creationId="{C6F7D2C1-2967-2223-B682-B0C2C66B1269}"/>
          </ac:spMkLst>
        </pc:spChg>
        <pc:spChg chg="add mod">
          <ac:chgData name="Giulia Becatti" userId="f5b5e137-413d-4a34-9ee7-81c6d347352e" providerId="ADAL" clId="{2D4BF704-7EB2-4C69-B646-181ADD8156C9}" dt="2026-02-02T10:25:31.363" v="461" actId="2711"/>
          <ac:spMkLst>
            <pc:docMk/>
            <pc:sldMk cId="1248006611" sldId="490"/>
            <ac:spMk id="50" creationId="{077A6031-BE47-834D-BECB-218B298554CF}"/>
          </ac:spMkLst>
        </pc:spChg>
        <pc:spChg chg="add mod">
          <ac:chgData name="Giulia Becatti" userId="f5b5e137-413d-4a34-9ee7-81c6d347352e" providerId="ADAL" clId="{2D4BF704-7EB2-4C69-B646-181ADD8156C9}" dt="2026-02-02T10:25:31.363" v="461" actId="2711"/>
          <ac:spMkLst>
            <pc:docMk/>
            <pc:sldMk cId="1248006611" sldId="490"/>
            <ac:spMk id="51" creationId="{0AD3C2FF-EA96-83DC-6244-2EAA0CA216FA}"/>
          </ac:spMkLst>
        </pc:spChg>
        <pc:spChg chg="add mod">
          <ac:chgData name="Giulia Becatti" userId="f5b5e137-413d-4a34-9ee7-81c6d347352e" providerId="ADAL" clId="{2D4BF704-7EB2-4C69-B646-181ADD8156C9}" dt="2026-02-02T11:56:29.860" v="3538" actId="14100"/>
          <ac:spMkLst>
            <pc:docMk/>
            <pc:sldMk cId="1248006611" sldId="490"/>
            <ac:spMk id="52" creationId="{C98C050B-97E2-98BB-DE3E-2E98352224CF}"/>
          </ac:spMkLst>
        </pc:spChg>
        <pc:spChg chg="add mod">
          <ac:chgData name="Giulia Becatti" userId="f5b5e137-413d-4a34-9ee7-81c6d347352e" providerId="ADAL" clId="{2D4BF704-7EB2-4C69-B646-181ADD8156C9}" dt="2026-02-02T10:25:31.363" v="461" actId="2711"/>
          <ac:spMkLst>
            <pc:docMk/>
            <pc:sldMk cId="1248006611" sldId="490"/>
            <ac:spMk id="53" creationId="{C916D030-C738-5009-D70D-2F99F69681EA}"/>
          </ac:spMkLst>
        </pc:spChg>
        <pc:spChg chg="add mod">
          <ac:chgData name="Giulia Becatti" userId="f5b5e137-413d-4a34-9ee7-81c6d347352e" providerId="ADAL" clId="{2D4BF704-7EB2-4C69-B646-181ADD8156C9}" dt="2026-02-02T10:25:31.363" v="461" actId="2711"/>
          <ac:spMkLst>
            <pc:docMk/>
            <pc:sldMk cId="1248006611" sldId="490"/>
            <ac:spMk id="55" creationId="{25DC2FCF-B57B-5157-31F7-045267374716}"/>
          </ac:spMkLst>
        </pc:spChg>
        <pc:spChg chg="add mod">
          <ac:chgData name="Giulia Becatti" userId="f5b5e137-413d-4a34-9ee7-81c6d347352e" providerId="ADAL" clId="{2D4BF704-7EB2-4C69-B646-181ADD8156C9}" dt="2026-02-02T10:25:31.363" v="461" actId="2711"/>
          <ac:spMkLst>
            <pc:docMk/>
            <pc:sldMk cId="1248006611" sldId="490"/>
            <ac:spMk id="57" creationId="{1782AF79-8C69-AC2D-05A3-8B743117D885}"/>
          </ac:spMkLst>
        </pc:spChg>
      </pc:sldChg>
      <pc:sldChg chg="addSp delSp modSp add mod ord">
        <pc:chgData name="Giulia Becatti" userId="f5b5e137-413d-4a34-9ee7-81c6d347352e" providerId="ADAL" clId="{2D4BF704-7EB2-4C69-B646-181ADD8156C9}" dt="2026-02-04T08:35:15.066" v="3940"/>
        <pc:sldMkLst>
          <pc:docMk/>
          <pc:sldMk cId="2304231484" sldId="491"/>
        </pc:sldMkLst>
        <pc:spChg chg="mod">
          <ac:chgData name="Giulia Becatti" userId="f5b5e137-413d-4a34-9ee7-81c6d347352e" providerId="ADAL" clId="{2D4BF704-7EB2-4C69-B646-181ADD8156C9}" dt="2026-02-02T10:38:30.894" v="713" actId="113"/>
          <ac:spMkLst>
            <pc:docMk/>
            <pc:sldMk cId="2304231484" sldId="491"/>
            <ac:spMk id="5" creationId="{49D5913C-322B-FEEC-9260-12A01B21AA77}"/>
          </ac:spMkLst>
        </pc:spChg>
        <pc:spChg chg="del mod">
          <ac:chgData name="Giulia Becatti" userId="f5b5e137-413d-4a34-9ee7-81c6d347352e" providerId="ADAL" clId="{2D4BF704-7EB2-4C69-B646-181ADD8156C9}" dt="2026-02-04T08:35:14.407" v="3939" actId="478"/>
          <ac:spMkLst>
            <pc:docMk/>
            <pc:sldMk cId="2304231484" sldId="491"/>
            <ac:spMk id="9" creationId="{30C21FBE-A9DE-E75F-E34A-E31255F5994C}"/>
          </ac:spMkLst>
        </pc:spChg>
        <pc:spChg chg="add mod">
          <ac:chgData name="Giulia Becatti" userId="f5b5e137-413d-4a34-9ee7-81c6d347352e" providerId="ADAL" clId="{2D4BF704-7EB2-4C69-B646-181ADD8156C9}" dt="2026-02-04T08:35:15.066" v="3940"/>
          <ac:spMkLst>
            <pc:docMk/>
            <pc:sldMk cId="2304231484" sldId="491"/>
            <ac:spMk id="13" creationId="{23352EE9-C921-FD27-7180-8210E92D147C}"/>
          </ac:spMkLst>
        </pc:spChg>
        <pc:picChg chg="add mod">
          <ac:chgData name="Giulia Becatti" userId="f5b5e137-413d-4a34-9ee7-81c6d347352e" providerId="ADAL" clId="{2D4BF704-7EB2-4C69-B646-181ADD8156C9}" dt="2026-02-04T08:34:51.303" v="3936"/>
          <ac:picMkLst>
            <pc:docMk/>
            <pc:sldMk cId="2304231484" sldId="491"/>
            <ac:picMk id="2" creationId="{B814ED7B-7CD0-6492-3C05-2A481F8CB980}"/>
          </ac:picMkLst>
        </pc:picChg>
        <pc:picChg chg="add mod">
          <ac:chgData name="Giulia Becatti" userId="f5b5e137-413d-4a34-9ee7-81c6d347352e" providerId="ADAL" clId="{2D4BF704-7EB2-4C69-B646-181ADD8156C9}" dt="2026-02-04T08:34:51.303" v="3936"/>
          <ac:picMkLst>
            <pc:docMk/>
            <pc:sldMk cId="2304231484" sldId="491"/>
            <ac:picMk id="4" creationId="{15BC3A88-32A4-75EA-BB66-C932AEE5D860}"/>
          </ac:picMkLst>
        </pc:picChg>
        <pc:picChg chg="del mod">
          <ac:chgData name="Giulia Becatti" userId="f5b5e137-413d-4a34-9ee7-81c6d347352e" providerId="ADAL" clId="{2D4BF704-7EB2-4C69-B646-181ADD8156C9}" dt="2026-02-04T08:34:48.108" v="3933" actId="478"/>
          <ac:picMkLst>
            <pc:docMk/>
            <pc:sldMk cId="2304231484" sldId="491"/>
            <ac:picMk id="6" creationId="{C60F6EAE-EBD0-AF5D-D1EE-BAF635BB2D96}"/>
          </ac:picMkLst>
        </pc:picChg>
        <pc:picChg chg="del mod">
          <ac:chgData name="Giulia Becatti" userId="f5b5e137-413d-4a34-9ee7-81c6d347352e" providerId="ADAL" clId="{2D4BF704-7EB2-4C69-B646-181ADD8156C9}" dt="2026-02-04T08:34:50.494" v="3935" actId="478"/>
          <ac:picMkLst>
            <pc:docMk/>
            <pc:sldMk cId="2304231484" sldId="491"/>
            <ac:picMk id="7" creationId="{0B662140-D10B-A745-E6EB-66ADDCB9A4C7}"/>
          </ac:picMkLst>
        </pc:picChg>
        <pc:picChg chg="del">
          <ac:chgData name="Giulia Becatti" userId="f5b5e137-413d-4a34-9ee7-81c6d347352e" providerId="ADAL" clId="{2D4BF704-7EB2-4C69-B646-181ADD8156C9}" dt="2026-02-04T08:34:49.816" v="3934" actId="478"/>
          <ac:picMkLst>
            <pc:docMk/>
            <pc:sldMk cId="2304231484" sldId="491"/>
            <ac:picMk id="8" creationId="{B75CEE39-85FC-52FE-1218-1C17737A0DBC}"/>
          </ac:picMkLst>
        </pc:picChg>
        <pc:picChg chg="add mod">
          <ac:chgData name="Giulia Becatti" userId="f5b5e137-413d-4a34-9ee7-81c6d347352e" providerId="ADAL" clId="{2D4BF704-7EB2-4C69-B646-181ADD8156C9}" dt="2026-02-04T08:34:51.303" v="3936"/>
          <ac:picMkLst>
            <pc:docMk/>
            <pc:sldMk cId="2304231484" sldId="491"/>
            <ac:picMk id="10" creationId="{6F8D56E0-B09A-6C53-1C64-CAD00F416E4E}"/>
          </ac:picMkLst>
        </pc:picChg>
        <pc:picChg chg="add mod">
          <ac:chgData name="Giulia Becatti" userId="f5b5e137-413d-4a34-9ee7-81c6d347352e" providerId="ADAL" clId="{2D4BF704-7EB2-4C69-B646-181ADD8156C9}" dt="2026-02-04T08:34:51.303" v="3936"/>
          <ac:picMkLst>
            <pc:docMk/>
            <pc:sldMk cId="2304231484" sldId="491"/>
            <ac:picMk id="12" creationId="{766AA27B-1C9C-09AC-C124-1C0B1FEC325F}"/>
          </ac:picMkLst>
        </pc:picChg>
      </pc:sldChg>
      <pc:sldChg chg="addSp delSp modSp add mod">
        <pc:chgData name="Giulia Becatti" userId="f5b5e137-413d-4a34-9ee7-81c6d347352e" providerId="ADAL" clId="{2D4BF704-7EB2-4C69-B646-181ADD8156C9}" dt="2026-02-04T08:34:41.908" v="3932" actId="1076"/>
        <pc:sldMkLst>
          <pc:docMk/>
          <pc:sldMk cId="3808102129" sldId="493"/>
        </pc:sldMkLst>
        <pc:spChg chg="mod">
          <ac:chgData name="Giulia Becatti" userId="f5b5e137-413d-4a34-9ee7-81c6d347352e" providerId="ADAL" clId="{2D4BF704-7EB2-4C69-B646-181ADD8156C9}" dt="2026-02-02T10:38:56.213" v="717"/>
          <ac:spMkLst>
            <pc:docMk/>
            <pc:sldMk cId="3808102129" sldId="493"/>
            <ac:spMk id="5" creationId="{E94F2949-A2C4-AF7D-5512-E11F6A16F39E}"/>
          </ac:spMkLst>
        </pc:spChg>
        <pc:spChg chg="mod">
          <ac:chgData name="Giulia Becatti" userId="f5b5e137-413d-4a34-9ee7-81c6d347352e" providerId="ADAL" clId="{2D4BF704-7EB2-4C69-B646-181ADD8156C9}" dt="2026-02-04T08:34:37.570" v="3930" actId="1076"/>
          <ac:spMkLst>
            <pc:docMk/>
            <pc:sldMk cId="3808102129" sldId="493"/>
            <ac:spMk id="9" creationId="{F536ECD0-92C5-3FC8-4225-0F2AC6DC7088}"/>
          </ac:spMkLst>
        </pc:spChg>
        <pc:picChg chg="add mod">
          <ac:chgData name="Giulia Becatti" userId="f5b5e137-413d-4a34-9ee7-81c6d347352e" providerId="ADAL" clId="{2D4BF704-7EB2-4C69-B646-181ADD8156C9}" dt="2026-02-04T08:33:39.317" v="3919" actId="1076"/>
          <ac:picMkLst>
            <pc:docMk/>
            <pc:sldMk cId="3808102129" sldId="493"/>
            <ac:picMk id="4" creationId="{51247450-9C33-2186-C08E-CD4C74D22541}"/>
          </ac:picMkLst>
        </pc:picChg>
        <pc:picChg chg="del">
          <ac:chgData name="Giulia Becatti" userId="f5b5e137-413d-4a34-9ee7-81c6d347352e" providerId="ADAL" clId="{2D4BF704-7EB2-4C69-B646-181ADD8156C9}" dt="2026-02-04T08:33:06.346" v="3902" actId="478"/>
          <ac:picMkLst>
            <pc:docMk/>
            <pc:sldMk cId="3808102129" sldId="493"/>
            <ac:picMk id="6" creationId="{CEBB1B6D-6A91-6C10-FB81-ECCE36CD3678}"/>
          </ac:picMkLst>
        </pc:picChg>
        <pc:picChg chg="mod">
          <ac:chgData name="Giulia Becatti" userId="f5b5e137-413d-4a34-9ee7-81c6d347352e" providerId="ADAL" clId="{2D4BF704-7EB2-4C69-B646-181ADD8156C9}" dt="2026-02-04T08:34:39.905" v="3931" actId="1076"/>
          <ac:picMkLst>
            <pc:docMk/>
            <pc:sldMk cId="3808102129" sldId="493"/>
            <ac:picMk id="7" creationId="{30E77FBB-0B7E-B458-1587-1CBE095C9C9A}"/>
          </ac:picMkLst>
        </pc:picChg>
        <pc:picChg chg="mod">
          <ac:chgData name="Giulia Becatti" userId="f5b5e137-413d-4a34-9ee7-81c6d347352e" providerId="ADAL" clId="{2D4BF704-7EB2-4C69-B646-181ADD8156C9}" dt="2026-02-04T08:33:29.500" v="3914" actId="1076"/>
          <ac:picMkLst>
            <pc:docMk/>
            <pc:sldMk cId="3808102129" sldId="493"/>
            <ac:picMk id="8" creationId="{685ACDA5-3689-AAD2-8334-5AF2E8D5AF74}"/>
          </ac:picMkLst>
        </pc:picChg>
        <pc:picChg chg="add mod">
          <ac:chgData name="Giulia Becatti" userId="f5b5e137-413d-4a34-9ee7-81c6d347352e" providerId="ADAL" clId="{2D4BF704-7EB2-4C69-B646-181ADD8156C9}" dt="2026-02-04T08:34:41.908" v="3932" actId="1076"/>
          <ac:picMkLst>
            <pc:docMk/>
            <pc:sldMk cId="3808102129" sldId="493"/>
            <ac:picMk id="10" creationId="{77BE355E-DFEE-A8A8-A16D-9384239B9385}"/>
          </ac:picMkLst>
        </pc:picChg>
      </pc:sldChg>
      <pc:sldChg chg="addSp delSp modSp add mod">
        <pc:chgData name="Giulia Becatti" userId="f5b5e137-413d-4a34-9ee7-81c6d347352e" providerId="ADAL" clId="{2D4BF704-7EB2-4C69-B646-181ADD8156C9}" dt="2026-02-04T08:35:18.879" v="3942"/>
        <pc:sldMkLst>
          <pc:docMk/>
          <pc:sldMk cId="2321137434" sldId="494"/>
        </pc:sldMkLst>
        <pc:spChg chg="add mod">
          <ac:chgData name="Giulia Becatti" userId="f5b5e137-413d-4a34-9ee7-81c6d347352e" providerId="ADAL" clId="{2D4BF704-7EB2-4C69-B646-181ADD8156C9}" dt="2026-02-02T10:39:46.600" v="727" actId="1076"/>
          <ac:spMkLst>
            <pc:docMk/>
            <pc:sldMk cId="2321137434" sldId="494"/>
            <ac:spMk id="2" creationId="{CBDCC815-6C00-9731-3172-B15887289BB6}"/>
          </ac:spMkLst>
        </pc:spChg>
        <pc:spChg chg="del">
          <ac:chgData name="Giulia Becatti" userId="f5b5e137-413d-4a34-9ee7-81c6d347352e" providerId="ADAL" clId="{2D4BF704-7EB2-4C69-B646-181ADD8156C9}" dt="2026-02-04T08:35:18.324" v="3941" actId="478"/>
          <ac:spMkLst>
            <pc:docMk/>
            <pc:sldMk cId="2321137434" sldId="494"/>
            <ac:spMk id="9" creationId="{4E5DCAE4-7ED6-46CF-252C-AFFEDBC9E6F0}"/>
          </ac:spMkLst>
        </pc:spChg>
        <pc:spChg chg="add mod">
          <ac:chgData name="Giulia Becatti" userId="f5b5e137-413d-4a34-9ee7-81c6d347352e" providerId="ADAL" clId="{2D4BF704-7EB2-4C69-B646-181ADD8156C9}" dt="2026-02-04T08:35:18.879" v="3942"/>
          <ac:spMkLst>
            <pc:docMk/>
            <pc:sldMk cId="2321137434" sldId="494"/>
            <ac:spMk id="14" creationId="{A4D98584-10D0-2757-53ED-314A47E7D722}"/>
          </ac:spMkLst>
        </pc:spChg>
        <pc:picChg chg="add mod">
          <ac:chgData name="Giulia Becatti" userId="f5b5e137-413d-4a34-9ee7-81c6d347352e" providerId="ADAL" clId="{2D4BF704-7EB2-4C69-B646-181ADD8156C9}" dt="2026-02-04T08:35:04.744" v="3938"/>
          <ac:picMkLst>
            <pc:docMk/>
            <pc:sldMk cId="2321137434" sldId="494"/>
            <ac:picMk id="4" creationId="{B77497DD-FBB5-6697-EF8D-D9546043976E}"/>
          </ac:picMkLst>
        </pc:picChg>
        <pc:picChg chg="del">
          <ac:chgData name="Giulia Becatti" userId="f5b5e137-413d-4a34-9ee7-81c6d347352e" providerId="ADAL" clId="{2D4BF704-7EB2-4C69-B646-181ADD8156C9}" dt="2026-02-04T08:35:03.809" v="3937" actId="478"/>
          <ac:picMkLst>
            <pc:docMk/>
            <pc:sldMk cId="2321137434" sldId="494"/>
            <ac:picMk id="6" creationId="{22D9DE4C-3F97-42E5-9637-5BA195C26DF6}"/>
          </ac:picMkLst>
        </pc:picChg>
        <pc:picChg chg="del">
          <ac:chgData name="Giulia Becatti" userId="f5b5e137-413d-4a34-9ee7-81c6d347352e" providerId="ADAL" clId="{2D4BF704-7EB2-4C69-B646-181ADD8156C9}" dt="2026-02-04T08:35:03.809" v="3937" actId="478"/>
          <ac:picMkLst>
            <pc:docMk/>
            <pc:sldMk cId="2321137434" sldId="494"/>
            <ac:picMk id="7" creationId="{0CDEED89-8AF3-3AC4-926D-BD2ABF920B3E}"/>
          </ac:picMkLst>
        </pc:picChg>
        <pc:picChg chg="del">
          <ac:chgData name="Giulia Becatti" userId="f5b5e137-413d-4a34-9ee7-81c6d347352e" providerId="ADAL" clId="{2D4BF704-7EB2-4C69-B646-181ADD8156C9}" dt="2026-02-04T08:35:03.809" v="3937" actId="478"/>
          <ac:picMkLst>
            <pc:docMk/>
            <pc:sldMk cId="2321137434" sldId="494"/>
            <ac:picMk id="8" creationId="{18B4EDFE-EDE1-C8AA-186B-C50472260AE1}"/>
          </ac:picMkLst>
        </pc:picChg>
        <pc:picChg chg="add mod">
          <ac:chgData name="Giulia Becatti" userId="f5b5e137-413d-4a34-9ee7-81c6d347352e" providerId="ADAL" clId="{2D4BF704-7EB2-4C69-B646-181ADD8156C9}" dt="2026-02-04T08:35:04.744" v="3938"/>
          <ac:picMkLst>
            <pc:docMk/>
            <pc:sldMk cId="2321137434" sldId="494"/>
            <ac:picMk id="10" creationId="{9AB344ED-F1A8-22B3-9586-CBAD3C30CB2A}"/>
          </ac:picMkLst>
        </pc:picChg>
        <pc:picChg chg="add mod">
          <ac:chgData name="Giulia Becatti" userId="f5b5e137-413d-4a34-9ee7-81c6d347352e" providerId="ADAL" clId="{2D4BF704-7EB2-4C69-B646-181ADD8156C9}" dt="2026-02-04T08:35:04.744" v="3938"/>
          <ac:picMkLst>
            <pc:docMk/>
            <pc:sldMk cId="2321137434" sldId="494"/>
            <ac:picMk id="12" creationId="{4D1697C5-5CEE-D22C-8A05-452E0694BBD7}"/>
          </ac:picMkLst>
        </pc:picChg>
        <pc:picChg chg="add mod">
          <ac:chgData name="Giulia Becatti" userId="f5b5e137-413d-4a34-9ee7-81c6d347352e" providerId="ADAL" clId="{2D4BF704-7EB2-4C69-B646-181ADD8156C9}" dt="2026-02-04T08:35:04.744" v="3938"/>
          <ac:picMkLst>
            <pc:docMk/>
            <pc:sldMk cId="2321137434" sldId="494"/>
            <ac:picMk id="13" creationId="{89463D60-BA36-F4BF-30F0-814B1470C12D}"/>
          </ac:picMkLst>
        </pc:picChg>
      </pc:sldChg>
      <pc:sldChg chg="addSp delSp modSp add mod ord">
        <pc:chgData name="Giulia Becatti" userId="f5b5e137-413d-4a34-9ee7-81c6d347352e" providerId="ADAL" clId="{2D4BF704-7EB2-4C69-B646-181ADD8156C9}" dt="2026-02-02T11:03:40.779" v="1228" actId="1036"/>
        <pc:sldMkLst>
          <pc:docMk/>
          <pc:sldMk cId="1729298334" sldId="495"/>
        </pc:sldMkLst>
        <pc:spChg chg="mod">
          <ac:chgData name="Giulia Becatti" userId="f5b5e137-413d-4a34-9ee7-81c6d347352e" providerId="ADAL" clId="{2D4BF704-7EB2-4C69-B646-181ADD8156C9}" dt="2026-02-02T11:03:40.779" v="1228" actId="1036"/>
          <ac:spMkLst>
            <pc:docMk/>
            <pc:sldMk cId="1729298334" sldId="495"/>
            <ac:spMk id="5" creationId="{0DCD73BB-5161-21FF-15B3-8FB47762343F}"/>
          </ac:spMkLst>
        </pc:spChg>
        <pc:spChg chg="add del mod">
          <ac:chgData name="Giulia Becatti" userId="f5b5e137-413d-4a34-9ee7-81c6d347352e" providerId="ADAL" clId="{2D4BF704-7EB2-4C69-B646-181ADD8156C9}" dt="2026-02-02T11:03:32.614" v="1202" actId="404"/>
          <ac:spMkLst>
            <pc:docMk/>
            <pc:sldMk cId="1729298334" sldId="495"/>
            <ac:spMk id="9" creationId="{014447F3-9DAD-21F3-382F-AED785963785}"/>
          </ac:spMkLst>
        </pc:spChg>
      </pc:sldChg>
      <pc:sldChg chg="addSp delSp modSp add mod ord">
        <pc:chgData name="Giulia Becatti" userId="f5b5e137-413d-4a34-9ee7-81c6d347352e" providerId="ADAL" clId="{2D4BF704-7EB2-4C69-B646-181ADD8156C9}" dt="2026-02-04T08:28:39.192" v="3829"/>
        <pc:sldMkLst>
          <pc:docMk/>
          <pc:sldMk cId="3674763683" sldId="496"/>
        </pc:sldMkLst>
        <pc:spChg chg="del">
          <ac:chgData name="Giulia Becatti" userId="f5b5e137-413d-4a34-9ee7-81c6d347352e" providerId="ADAL" clId="{2D4BF704-7EB2-4C69-B646-181ADD8156C9}" dt="2026-02-04T08:02:30.555" v="3620" actId="478"/>
          <ac:spMkLst>
            <pc:docMk/>
            <pc:sldMk cId="3674763683" sldId="496"/>
            <ac:spMk id="2" creationId="{B892E0AE-F99C-95D2-3C2E-B3E9619BBB48}"/>
          </ac:spMkLst>
        </pc:spChg>
        <pc:spChg chg="del">
          <ac:chgData name="Giulia Becatti" userId="f5b5e137-413d-4a34-9ee7-81c6d347352e" providerId="ADAL" clId="{2D4BF704-7EB2-4C69-B646-181ADD8156C9}" dt="2026-02-04T08:02:30.555" v="3620" actId="478"/>
          <ac:spMkLst>
            <pc:docMk/>
            <pc:sldMk cId="3674763683" sldId="496"/>
            <ac:spMk id="6" creationId="{68098AC1-D12A-6273-9096-91FA0CA89D40}"/>
          </ac:spMkLst>
        </pc:spChg>
        <pc:spChg chg="del">
          <ac:chgData name="Giulia Becatti" userId="f5b5e137-413d-4a34-9ee7-81c6d347352e" providerId="ADAL" clId="{2D4BF704-7EB2-4C69-B646-181ADD8156C9}" dt="2026-02-04T08:02:30.555" v="3620" actId="478"/>
          <ac:spMkLst>
            <pc:docMk/>
            <pc:sldMk cId="3674763683" sldId="496"/>
            <ac:spMk id="9" creationId="{CE1001C4-F249-0C8A-9C78-A7FBA62C3394}"/>
          </ac:spMkLst>
        </pc:spChg>
        <pc:spChg chg="del">
          <ac:chgData name="Giulia Becatti" userId="f5b5e137-413d-4a34-9ee7-81c6d347352e" providerId="ADAL" clId="{2D4BF704-7EB2-4C69-B646-181ADD8156C9}" dt="2026-02-04T08:02:30.555" v="3620" actId="478"/>
          <ac:spMkLst>
            <pc:docMk/>
            <pc:sldMk cId="3674763683" sldId="496"/>
            <ac:spMk id="11" creationId="{EAB9574E-C15C-0E9E-3A3C-B26BA3817C6B}"/>
          </ac:spMkLst>
        </pc:spChg>
        <pc:spChg chg="add mod">
          <ac:chgData name="Giulia Becatti" userId="f5b5e137-413d-4a34-9ee7-81c6d347352e" providerId="ADAL" clId="{2D4BF704-7EB2-4C69-B646-181ADD8156C9}" dt="2026-02-04T08:10:33.455" v="3721" actId="1076"/>
          <ac:spMkLst>
            <pc:docMk/>
            <pc:sldMk cId="3674763683" sldId="496"/>
            <ac:spMk id="12" creationId="{6B084CE8-81FE-0870-6EC6-CA3CE4F9A9B3}"/>
          </ac:spMkLst>
        </pc:spChg>
        <pc:spChg chg="add mod">
          <ac:chgData name="Giulia Becatti" userId="f5b5e137-413d-4a34-9ee7-81c6d347352e" providerId="ADAL" clId="{2D4BF704-7EB2-4C69-B646-181ADD8156C9}" dt="2026-02-04T08:11:07.422" v="3742" actId="1076"/>
          <ac:spMkLst>
            <pc:docMk/>
            <pc:sldMk cId="3674763683" sldId="496"/>
            <ac:spMk id="13" creationId="{A7CDD904-CC09-633C-4E32-1148DD6A221E}"/>
          </ac:spMkLst>
        </pc:spChg>
        <pc:spChg chg="add mod">
          <ac:chgData name="Giulia Becatti" userId="f5b5e137-413d-4a34-9ee7-81c6d347352e" providerId="ADAL" clId="{2D4BF704-7EB2-4C69-B646-181ADD8156C9}" dt="2026-02-04T08:11:13.504" v="3756" actId="20577"/>
          <ac:spMkLst>
            <pc:docMk/>
            <pc:sldMk cId="3674763683" sldId="496"/>
            <ac:spMk id="14" creationId="{EE8F6988-A3CF-A51A-3F5F-C4ADAE4030E8}"/>
          </ac:spMkLst>
        </pc:spChg>
        <pc:spChg chg="add mod">
          <ac:chgData name="Giulia Becatti" userId="f5b5e137-413d-4a34-9ee7-81c6d347352e" providerId="ADAL" clId="{2D4BF704-7EB2-4C69-B646-181ADD8156C9}" dt="2026-02-04T08:11:30.177" v="3766" actId="115"/>
          <ac:spMkLst>
            <pc:docMk/>
            <pc:sldMk cId="3674763683" sldId="496"/>
            <ac:spMk id="15" creationId="{4B38A63D-F8ED-A0A3-BA06-B252CDFE4C9A}"/>
          </ac:spMkLst>
        </pc:spChg>
        <pc:spChg chg="add mod">
          <ac:chgData name="Giulia Becatti" userId="f5b5e137-413d-4a34-9ee7-81c6d347352e" providerId="ADAL" clId="{2D4BF704-7EB2-4C69-B646-181ADD8156C9}" dt="2026-02-04T08:11:44.775" v="3776" actId="1076"/>
          <ac:spMkLst>
            <pc:docMk/>
            <pc:sldMk cId="3674763683" sldId="496"/>
            <ac:spMk id="16" creationId="{5E8F4D95-1083-4975-164E-51ABF57C7EF0}"/>
          </ac:spMkLst>
        </pc:spChg>
        <pc:picChg chg="add mod modCrop">
          <ac:chgData name="Giulia Becatti" userId="f5b5e137-413d-4a34-9ee7-81c6d347352e" providerId="ADAL" clId="{2D4BF704-7EB2-4C69-B646-181ADD8156C9}" dt="2026-02-04T08:10:28.391" v="3720" actId="1076"/>
          <ac:picMkLst>
            <pc:docMk/>
            <pc:sldMk cId="3674763683" sldId="496"/>
            <ac:picMk id="4" creationId="{985D2931-9F5F-41F9-D5A5-0A2D884D1B1D}"/>
          </ac:picMkLst>
        </pc:picChg>
        <pc:picChg chg="add mod">
          <ac:chgData name="Giulia Becatti" userId="f5b5e137-413d-4a34-9ee7-81c6d347352e" providerId="ADAL" clId="{2D4BF704-7EB2-4C69-B646-181ADD8156C9}" dt="2026-02-04T08:09:36.342" v="3675" actId="1076"/>
          <ac:picMkLst>
            <pc:docMk/>
            <pc:sldMk cId="3674763683" sldId="496"/>
            <ac:picMk id="5" creationId="{935663A9-63CA-78E6-8D71-334FFAAB6C2A}"/>
          </ac:picMkLst>
        </pc:picChg>
        <pc:picChg chg="add mod">
          <ac:chgData name="Giulia Becatti" userId="f5b5e137-413d-4a34-9ee7-81c6d347352e" providerId="ADAL" clId="{2D4BF704-7EB2-4C69-B646-181ADD8156C9}" dt="2026-02-04T08:09:38.563" v="3676" actId="1076"/>
          <ac:picMkLst>
            <pc:docMk/>
            <pc:sldMk cId="3674763683" sldId="496"/>
            <ac:picMk id="7" creationId="{C94685C2-FA81-FFFF-833F-FA1A4D8E1738}"/>
          </ac:picMkLst>
        </pc:picChg>
        <pc:picChg chg="del">
          <ac:chgData name="Giulia Becatti" userId="f5b5e137-413d-4a34-9ee7-81c6d347352e" providerId="ADAL" clId="{2D4BF704-7EB2-4C69-B646-181ADD8156C9}" dt="2026-02-04T08:02:30.555" v="3620" actId="478"/>
          <ac:picMkLst>
            <pc:docMk/>
            <pc:sldMk cId="3674763683" sldId="496"/>
            <ac:picMk id="8" creationId="{0B4608D5-5704-FCAF-6EC1-956BD0D70D29}"/>
          </ac:picMkLst>
        </pc:picChg>
        <pc:picChg chg="del">
          <ac:chgData name="Giulia Becatti" userId="f5b5e137-413d-4a34-9ee7-81c6d347352e" providerId="ADAL" clId="{2D4BF704-7EB2-4C69-B646-181ADD8156C9}" dt="2026-02-04T08:02:30.555" v="3620" actId="478"/>
          <ac:picMkLst>
            <pc:docMk/>
            <pc:sldMk cId="3674763683" sldId="496"/>
            <ac:picMk id="10" creationId="{48A4D465-EAB3-DCCE-CABF-BCC816820A6A}"/>
          </ac:picMkLst>
        </pc:picChg>
        <pc:picChg chg="add mod">
          <ac:chgData name="Giulia Becatti" userId="f5b5e137-413d-4a34-9ee7-81c6d347352e" providerId="ADAL" clId="{2D4BF704-7EB2-4C69-B646-181ADD8156C9}" dt="2026-02-04T08:10:39.865" v="3722" actId="1076"/>
          <ac:picMkLst>
            <pc:docMk/>
            <pc:sldMk cId="3674763683" sldId="496"/>
            <ac:picMk id="1026" creationId="{0B03F633-E682-1ED3-AB58-73C55241560B}"/>
          </ac:picMkLst>
        </pc:picChg>
        <pc:picChg chg="add mod">
          <ac:chgData name="Giulia Becatti" userId="f5b5e137-413d-4a34-9ee7-81c6d347352e" providerId="ADAL" clId="{2D4BF704-7EB2-4C69-B646-181ADD8156C9}" dt="2026-02-04T08:09:35.007" v="3674" actId="1076"/>
          <ac:picMkLst>
            <pc:docMk/>
            <pc:sldMk cId="3674763683" sldId="496"/>
            <ac:picMk id="1028" creationId="{3FCACB5B-5D16-EDBD-5ADF-D8FE07D303E1}"/>
          </ac:picMkLst>
        </pc:picChg>
      </pc:sldChg>
      <pc:sldChg chg="addSp delSp modSp add del mod">
        <pc:chgData name="Giulia Becatti" userId="f5b5e137-413d-4a34-9ee7-81c6d347352e" providerId="ADAL" clId="{2D4BF704-7EB2-4C69-B646-181ADD8156C9}" dt="2026-02-04T08:31:14.092" v="3899" actId="47"/>
        <pc:sldMkLst>
          <pc:docMk/>
          <pc:sldMk cId="1361988253" sldId="497"/>
        </pc:sldMkLst>
        <pc:spChg chg="add mod">
          <ac:chgData name="Giulia Becatti" userId="f5b5e137-413d-4a34-9ee7-81c6d347352e" providerId="ADAL" clId="{2D4BF704-7EB2-4C69-B646-181ADD8156C9}" dt="2026-02-04T08:13:45.969" v="3793" actId="1076"/>
          <ac:spMkLst>
            <pc:docMk/>
            <pc:sldMk cId="1361988253" sldId="497"/>
            <ac:spMk id="6" creationId="{8AAB0235-EB1C-6896-2CE0-518743A281B5}"/>
          </ac:spMkLst>
        </pc:spChg>
        <pc:spChg chg="del">
          <ac:chgData name="Giulia Becatti" userId="f5b5e137-413d-4a34-9ee7-81c6d347352e" providerId="ADAL" clId="{2D4BF704-7EB2-4C69-B646-181ADD8156C9}" dt="2026-02-04T08:13:14.265" v="3778" actId="478"/>
          <ac:spMkLst>
            <pc:docMk/>
            <pc:sldMk cId="1361988253" sldId="497"/>
            <ac:spMk id="12" creationId="{1E044FA9-69F7-C5C8-16A5-56AB73245323}"/>
          </ac:spMkLst>
        </pc:spChg>
        <pc:spChg chg="del">
          <ac:chgData name="Giulia Becatti" userId="f5b5e137-413d-4a34-9ee7-81c6d347352e" providerId="ADAL" clId="{2D4BF704-7EB2-4C69-B646-181ADD8156C9}" dt="2026-02-04T08:13:14.265" v="3778" actId="478"/>
          <ac:spMkLst>
            <pc:docMk/>
            <pc:sldMk cId="1361988253" sldId="497"/>
            <ac:spMk id="13" creationId="{3717EBA2-2F4A-1B41-354E-DD324CBCF20D}"/>
          </ac:spMkLst>
        </pc:spChg>
        <pc:spChg chg="del">
          <ac:chgData name="Giulia Becatti" userId="f5b5e137-413d-4a34-9ee7-81c6d347352e" providerId="ADAL" clId="{2D4BF704-7EB2-4C69-B646-181ADD8156C9}" dt="2026-02-04T08:13:14.265" v="3778" actId="478"/>
          <ac:spMkLst>
            <pc:docMk/>
            <pc:sldMk cId="1361988253" sldId="497"/>
            <ac:spMk id="14" creationId="{941C421D-47B6-BE88-D4C4-0585E05CE349}"/>
          </ac:spMkLst>
        </pc:spChg>
        <pc:spChg chg="del">
          <ac:chgData name="Giulia Becatti" userId="f5b5e137-413d-4a34-9ee7-81c6d347352e" providerId="ADAL" clId="{2D4BF704-7EB2-4C69-B646-181ADD8156C9}" dt="2026-02-04T08:13:14.265" v="3778" actId="478"/>
          <ac:spMkLst>
            <pc:docMk/>
            <pc:sldMk cId="1361988253" sldId="497"/>
            <ac:spMk id="15" creationId="{B1544C73-B1F0-F5DA-3C37-36A3F800D1BC}"/>
          </ac:spMkLst>
        </pc:spChg>
        <pc:spChg chg="del">
          <ac:chgData name="Giulia Becatti" userId="f5b5e137-413d-4a34-9ee7-81c6d347352e" providerId="ADAL" clId="{2D4BF704-7EB2-4C69-B646-181ADD8156C9}" dt="2026-02-04T08:13:14.265" v="3778" actId="478"/>
          <ac:spMkLst>
            <pc:docMk/>
            <pc:sldMk cId="1361988253" sldId="497"/>
            <ac:spMk id="16" creationId="{75194D1C-B162-4350-753D-E6BFBC78A174}"/>
          </ac:spMkLst>
        </pc:spChg>
        <pc:picChg chg="add mod">
          <ac:chgData name="Giulia Becatti" userId="f5b5e137-413d-4a34-9ee7-81c6d347352e" providerId="ADAL" clId="{2D4BF704-7EB2-4C69-B646-181ADD8156C9}" dt="2026-02-04T08:13:44.050" v="3792" actId="1076"/>
          <ac:picMkLst>
            <pc:docMk/>
            <pc:sldMk cId="1361988253" sldId="497"/>
            <ac:picMk id="2" creationId="{0100E924-FFF2-1C3E-35A6-9BC7E2F86676}"/>
          </ac:picMkLst>
        </pc:picChg>
        <pc:picChg chg="del">
          <ac:chgData name="Giulia Becatti" userId="f5b5e137-413d-4a34-9ee7-81c6d347352e" providerId="ADAL" clId="{2D4BF704-7EB2-4C69-B646-181ADD8156C9}" dt="2026-02-04T08:13:14.265" v="3778" actId="478"/>
          <ac:picMkLst>
            <pc:docMk/>
            <pc:sldMk cId="1361988253" sldId="497"/>
            <ac:picMk id="4" creationId="{F57E4A8B-1A5E-C2E4-A82A-F6CF2A88EBD0}"/>
          </ac:picMkLst>
        </pc:picChg>
        <pc:picChg chg="del">
          <ac:chgData name="Giulia Becatti" userId="f5b5e137-413d-4a34-9ee7-81c6d347352e" providerId="ADAL" clId="{2D4BF704-7EB2-4C69-B646-181ADD8156C9}" dt="2026-02-04T08:13:14.265" v="3778" actId="478"/>
          <ac:picMkLst>
            <pc:docMk/>
            <pc:sldMk cId="1361988253" sldId="497"/>
            <ac:picMk id="5" creationId="{D08EA9E5-0951-8C28-593D-D9DD29BE41BB}"/>
          </ac:picMkLst>
        </pc:picChg>
        <pc:picChg chg="del">
          <ac:chgData name="Giulia Becatti" userId="f5b5e137-413d-4a34-9ee7-81c6d347352e" providerId="ADAL" clId="{2D4BF704-7EB2-4C69-B646-181ADD8156C9}" dt="2026-02-04T08:13:14.265" v="3778" actId="478"/>
          <ac:picMkLst>
            <pc:docMk/>
            <pc:sldMk cId="1361988253" sldId="497"/>
            <ac:picMk id="7" creationId="{04E7F9DD-58D7-A2EF-9F11-3E6172197744}"/>
          </ac:picMkLst>
        </pc:picChg>
        <pc:picChg chg="del">
          <ac:chgData name="Giulia Becatti" userId="f5b5e137-413d-4a34-9ee7-81c6d347352e" providerId="ADAL" clId="{2D4BF704-7EB2-4C69-B646-181ADD8156C9}" dt="2026-02-04T08:13:14.265" v="3778" actId="478"/>
          <ac:picMkLst>
            <pc:docMk/>
            <pc:sldMk cId="1361988253" sldId="497"/>
            <ac:picMk id="1026" creationId="{D26C438C-FB44-E52A-03E2-B5E775785234}"/>
          </ac:picMkLst>
        </pc:picChg>
        <pc:picChg chg="del">
          <ac:chgData name="Giulia Becatti" userId="f5b5e137-413d-4a34-9ee7-81c6d347352e" providerId="ADAL" clId="{2D4BF704-7EB2-4C69-B646-181ADD8156C9}" dt="2026-02-04T08:13:14.265" v="3778" actId="478"/>
          <ac:picMkLst>
            <pc:docMk/>
            <pc:sldMk cId="1361988253" sldId="497"/>
            <ac:picMk id="1028" creationId="{4EC02C4C-9103-48CB-3438-458F443C56C3}"/>
          </ac:picMkLst>
        </pc:picChg>
      </pc:sldChg>
      <pc:sldMasterChg chg="modSp mod">
        <pc:chgData name="Giulia Becatti" userId="f5b5e137-413d-4a34-9ee7-81c6d347352e" providerId="ADAL" clId="{2D4BF704-7EB2-4C69-B646-181ADD8156C9}" dt="2026-02-04T08:32:21.664" v="3901" actId="20577"/>
        <pc:sldMasterMkLst>
          <pc:docMk/>
          <pc:sldMasterMk cId="1593703583" sldId="2147483648"/>
        </pc:sldMasterMkLst>
        <pc:spChg chg="mod">
          <ac:chgData name="Giulia Becatti" userId="f5b5e137-413d-4a34-9ee7-81c6d347352e" providerId="ADAL" clId="{2D4BF704-7EB2-4C69-B646-181ADD8156C9}" dt="2026-02-02T09:51:27.349" v="183" actId="20577"/>
          <ac:spMkLst>
            <pc:docMk/>
            <pc:sldMasterMk cId="1593703583" sldId="2147483648"/>
            <ac:spMk id="29" creationId="{B03CCE1B-18B4-E8CF-C090-D41CC135201A}"/>
          </ac:spMkLst>
        </pc:spChg>
        <pc:spChg chg="mod">
          <ac:chgData name="Giulia Becatti" userId="f5b5e137-413d-4a34-9ee7-81c6d347352e" providerId="ADAL" clId="{2D4BF704-7EB2-4C69-B646-181ADD8156C9}" dt="2026-02-04T08:32:21.664" v="3901" actId="20577"/>
          <ac:spMkLst>
            <pc:docMk/>
            <pc:sldMasterMk cId="1593703583" sldId="2147483648"/>
            <ac:spMk id="30" creationId="{35ADE377-659C-47DE-E909-2E44B9C0D63D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00BC78-2A43-430B-F5A4-62ADAB5FB0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7A809-61AA-BB1D-0490-E3570B55B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581AD-5D5C-4547-A552-EBD3464EBAAD}" type="datetimeFigureOut">
              <a:rPr lang="it-IT" smtClean="0"/>
              <a:t>03/02/2026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A86E3-3694-08BF-5DAD-A55BF0D84E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506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A2384-744D-49AB-8A59-01B59A89894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4AE6-56BD-4521-AF6B-113C9C8B6CA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9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F8BA4-62F3-12CD-5280-C6341008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15E228B-9C43-F44F-A41E-8D0AC6BA7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9787551-71F6-02A4-135C-E17F133D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35DCC8-BAA7-B46B-26DE-9DE61B101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2C512-05DE-4E34-A40B-A2F294CE7F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BFB077-15F4-46AD-C15E-77D37FF52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Titolo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B011DCB-1A2F-5A16-3333-C4BD367A8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96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197740-BC16-77DF-2E23-1DAAB2BDD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93304"/>
            <a:ext cx="3932237" cy="96409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A29EA14-102A-CDB2-957C-E39A30AB0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093304"/>
            <a:ext cx="6172200" cy="47677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9302C7-468C-DE11-E33F-8F1880F1C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9854" y="2243666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9145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A1AEA6-B360-7E33-C67E-EF45B9540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0052"/>
            <a:ext cx="10515600" cy="50969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98578-72AE-370D-0E01-0FC5CD99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4" y="86829"/>
            <a:ext cx="8275983" cy="6486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46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1CF244-2BAE-9A28-9C92-A4C8B5C3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B6A3FF-EC48-A408-2683-A8F85D2D2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4830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F3CF7E-F363-59ED-A0F1-127736A86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39687"/>
            <a:ext cx="5181600" cy="50372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755DED-F33D-C83B-84BF-EAAD24062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39687"/>
            <a:ext cx="5181600" cy="50372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FA2B27-1FD3-D023-38A6-43BBF141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5" y="125896"/>
            <a:ext cx="8302487" cy="629478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76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0A541C-A903-B44C-8002-446727075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980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6D73A41-ADF7-48DB-9D01-09EE3D769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74574"/>
            <a:ext cx="5157787" cy="42150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0396E7-1C09-0EB7-7747-BF77C6BB8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980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87678CF-7D97-B0D1-8A5E-03055B004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74574"/>
            <a:ext cx="5183188" cy="42150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4A9CEF-6B10-613A-1E25-4A578480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426" y="79513"/>
            <a:ext cx="8370457" cy="710857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65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136AAEE5-D316-D442-3056-E67C60094FD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23163" y="972610"/>
            <a:ext cx="7506720" cy="5336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A6197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DF323-8BE8-BBA0-E0F0-B565539A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296" y="172278"/>
            <a:ext cx="8403587" cy="6180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ttangolo 36">
            <a:extLst>
              <a:ext uri="{FF2B5EF4-FFF2-40B4-BE49-F238E27FC236}">
                <a16:creationId xmlns:a16="http://schemas.microsoft.com/office/drawing/2014/main" id="{ED5E14BF-7CB2-78C4-7D9F-D71EFF34D993}"/>
              </a:ext>
            </a:extLst>
          </p:cNvPr>
          <p:cNvSpPr/>
          <p:nvPr userDrawn="1"/>
        </p:nvSpPr>
        <p:spPr>
          <a:xfrm>
            <a:off x="462116" y="965225"/>
            <a:ext cx="3507960" cy="53438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6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5A5B-B625-ECF9-1CD5-F523E631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426" y="0"/>
            <a:ext cx="8370457" cy="856631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88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AFB285-C7E6-79E1-ACAD-B0355F723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99930"/>
            <a:ext cx="3932237" cy="95746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AF7334-D6FF-2864-63CA-4008202C6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099930"/>
            <a:ext cx="6172200" cy="505533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BB47BC-9BFA-99BA-CAF6-360E9C20E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97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6229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0E9231-93FE-04B6-7D7F-AA9692EC4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117" y="1126435"/>
            <a:ext cx="11267766" cy="505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25" name="Figura a mano libera: forma 19">
            <a:extLst>
              <a:ext uri="{FF2B5EF4-FFF2-40B4-BE49-F238E27FC236}">
                <a16:creationId xmlns:a16="http://schemas.microsoft.com/office/drawing/2014/main" id="{03B69F94-D8EF-9FC2-4C25-340EA00EA68C}"/>
              </a:ext>
            </a:extLst>
          </p:cNvPr>
          <p:cNvSpPr/>
          <p:nvPr userDrawn="1"/>
        </p:nvSpPr>
        <p:spPr>
          <a:xfrm>
            <a:off x="0" y="-8282"/>
            <a:ext cx="3336463" cy="877112"/>
          </a:xfrm>
          <a:custGeom>
            <a:avLst/>
            <a:gdLst>
              <a:gd name="connsiteX0" fmla="*/ 0 w 3336463"/>
              <a:gd name="connsiteY0" fmla="*/ 0 h 877112"/>
              <a:gd name="connsiteX1" fmla="*/ 2655934 w 3336463"/>
              <a:gd name="connsiteY1" fmla="*/ 0 h 877112"/>
              <a:gd name="connsiteX2" fmla="*/ 2677396 w 3336463"/>
              <a:gd name="connsiteY2" fmla="*/ 0 h 877112"/>
              <a:gd name="connsiteX3" fmla="*/ 3200601 w 3336463"/>
              <a:gd name="connsiteY3" fmla="*/ 0 h 877112"/>
              <a:gd name="connsiteX4" fmla="*/ 3200434 w 3336463"/>
              <a:gd name="connsiteY4" fmla="*/ 536 h 877112"/>
              <a:gd name="connsiteX5" fmla="*/ 3336463 w 3336463"/>
              <a:gd name="connsiteY5" fmla="*/ 536 h 877112"/>
              <a:gd name="connsiteX6" fmla="*/ 3200296 w 3336463"/>
              <a:gd name="connsiteY6" fmla="*/ 438824 h 877112"/>
              <a:gd name="connsiteX7" fmla="*/ 3200601 w 3336463"/>
              <a:gd name="connsiteY7" fmla="*/ 438824 h 877112"/>
              <a:gd name="connsiteX8" fmla="*/ 3064434 w 3336463"/>
              <a:gd name="connsiteY8" fmla="*/ 877112 h 877112"/>
              <a:gd name="connsiteX9" fmla="*/ 2677396 w 3336463"/>
              <a:gd name="connsiteY9" fmla="*/ 877112 h 877112"/>
              <a:gd name="connsiteX10" fmla="*/ 2519767 w 3336463"/>
              <a:gd name="connsiteY10" fmla="*/ 877112 h 877112"/>
              <a:gd name="connsiteX11" fmla="*/ 0 w 3336463"/>
              <a:gd name="connsiteY11" fmla="*/ 877112 h 877112"/>
              <a:gd name="connsiteX12" fmla="*/ 0 w 3336463"/>
              <a:gd name="connsiteY12" fmla="*/ 438824 h 877112"/>
              <a:gd name="connsiteX13" fmla="*/ 135862 w 3336463"/>
              <a:gd name="connsiteY13" fmla="*/ 438824 h 877112"/>
              <a:gd name="connsiteX14" fmla="*/ 135862 w 3336463"/>
              <a:gd name="connsiteY14" fmla="*/ 438288 h 877112"/>
              <a:gd name="connsiteX15" fmla="*/ 0 w 3336463"/>
              <a:gd name="connsiteY15" fmla="*/ 438288 h 87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36463" h="877112">
                <a:moveTo>
                  <a:pt x="0" y="0"/>
                </a:moveTo>
                <a:lnTo>
                  <a:pt x="2655934" y="0"/>
                </a:lnTo>
                <a:lnTo>
                  <a:pt x="2677396" y="0"/>
                </a:lnTo>
                <a:lnTo>
                  <a:pt x="3200601" y="0"/>
                </a:lnTo>
                <a:lnTo>
                  <a:pt x="3200434" y="536"/>
                </a:lnTo>
                <a:lnTo>
                  <a:pt x="3336463" y="536"/>
                </a:lnTo>
                <a:lnTo>
                  <a:pt x="3200296" y="438824"/>
                </a:lnTo>
                <a:lnTo>
                  <a:pt x="3200601" y="438824"/>
                </a:lnTo>
                <a:lnTo>
                  <a:pt x="3064434" y="877112"/>
                </a:lnTo>
                <a:lnTo>
                  <a:pt x="2677396" y="877112"/>
                </a:lnTo>
                <a:lnTo>
                  <a:pt x="2519767" y="877112"/>
                </a:lnTo>
                <a:lnTo>
                  <a:pt x="0" y="877112"/>
                </a:lnTo>
                <a:lnTo>
                  <a:pt x="0" y="438824"/>
                </a:lnTo>
                <a:lnTo>
                  <a:pt x="135862" y="438824"/>
                </a:lnTo>
                <a:lnTo>
                  <a:pt x="135862" y="438288"/>
                </a:lnTo>
                <a:lnTo>
                  <a:pt x="0" y="438288"/>
                </a:lnTo>
                <a:close/>
              </a:path>
            </a:pathLst>
          </a:custGeom>
          <a:solidFill>
            <a:srgbClr val="005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baseline="30000">
              <a:latin typeface="Swift SC 4-Regular" panose="02000403070000020004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Elemento grafico 11">
            <a:extLst>
              <a:ext uri="{FF2B5EF4-FFF2-40B4-BE49-F238E27FC236}">
                <a16:creationId xmlns:a16="http://schemas.microsoft.com/office/drawing/2014/main" id="{11AA446D-D672-5D13-3B73-C5406B1BFA1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4981" y="160338"/>
            <a:ext cx="2571077" cy="584775"/>
          </a:xfrm>
          <a:prstGeom prst="rect">
            <a:avLst/>
          </a:prstGeom>
        </p:spPr>
      </p:pic>
      <p:sp>
        <p:nvSpPr>
          <p:cNvPr id="27" name="Rettangolo con angoli arrotondati 39">
            <a:extLst>
              <a:ext uri="{FF2B5EF4-FFF2-40B4-BE49-F238E27FC236}">
                <a16:creationId xmlns:a16="http://schemas.microsoft.com/office/drawing/2014/main" id="{B69C1827-11D2-4174-109D-1E7FD093739C}"/>
              </a:ext>
            </a:extLst>
          </p:cNvPr>
          <p:cNvSpPr/>
          <p:nvPr userDrawn="1"/>
        </p:nvSpPr>
        <p:spPr>
          <a:xfrm>
            <a:off x="0" y="826952"/>
            <a:ext cx="11729884" cy="47832"/>
          </a:xfrm>
          <a:prstGeom prst="roundRect">
            <a:avLst>
              <a:gd name="adj" fmla="val 50000"/>
            </a:avLst>
          </a:prstGeom>
          <a:solidFill>
            <a:srgbClr val="005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igura a mano libera: forma 3">
            <a:extLst>
              <a:ext uri="{FF2B5EF4-FFF2-40B4-BE49-F238E27FC236}">
                <a16:creationId xmlns:a16="http://schemas.microsoft.com/office/drawing/2014/main" id="{B03CCE1B-18B4-E8CF-C090-D41CC135201A}"/>
              </a:ext>
            </a:extLst>
          </p:cNvPr>
          <p:cNvSpPr/>
          <p:nvPr userDrawn="1"/>
        </p:nvSpPr>
        <p:spPr>
          <a:xfrm>
            <a:off x="0" y="6432812"/>
            <a:ext cx="11048533" cy="438288"/>
          </a:xfrm>
          <a:custGeom>
            <a:avLst/>
            <a:gdLst>
              <a:gd name="connsiteX0" fmla="*/ 0 w 11048533"/>
              <a:gd name="connsiteY0" fmla="*/ 0 h 438288"/>
              <a:gd name="connsiteX1" fmla="*/ 10503866 w 11048533"/>
              <a:gd name="connsiteY1" fmla="*/ 0 h 438288"/>
              <a:gd name="connsiteX2" fmla="*/ 10525328 w 11048533"/>
              <a:gd name="connsiteY2" fmla="*/ 0 h 438288"/>
              <a:gd name="connsiteX3" fmla="*/ 11048533 w 11048533"/>
              <a:gd name="connsiteY3" fmla="*/ 0 h 438288"/>
              <a:gd name="connsiteX4" fmla="*/ 10912366 w 11048533"/>
              <a:gd name="connsiteY4" fmla="*/ 438288 h 438288"/>
              <a:gd name="connsiteX5" fmla="*/ 10525328 w 11048533"/>
              <a:gd name="connsiteY5" fmla="*/ 438288 h 438288"/>
              <a:gd name="connsiteX6" fmla="*/ 10367699 w 11048533"/>
              <a:gd name="connsiteY6" fmla="*/ 438288 h 438288"/>
              <a:gd name="connsiteX7" fmla="*/ 0 w 11048533"/>
              <a:gd name="connsiteY7" fmla="*/ 438288 h 43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48533" h="438288">
                <a:moveTo>
                  <a:pt x="0" y="0"/>
                </a:moveTo>
                <a:lnTo>
                  <a:pt x="10503866" y="0"/>
                </a:lnTo>
                <a:lnTo>
                  <a:pt x="10525328" y="0"/>
                </a:lnTo>
                <a:lnTo>
                  <a:pt x="11048533" y="0"/>
                </a:lnTo>
                <a:lnTo>
                  <a:pt x="10912366" y="438288"/>
                </a:lnTo>
                <a:lnTo>
                  <a:pt x="10525328" y="438288"/>
                </a:lnTo>
                <a:lnTo>
                  <a:pt x="10367699" y="438288"/>
                </a:lnTo>
                <a:lnTo>
                  <a:pt x="0" y="438288"/>
                </a:lnTo>
                <a:close/>
              </a:path>
            </a:pathLst>
          </a:custGeom>
          <a:solidFill>
            <a:srgbClr val="0052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tabLst>
                <a:tab pos="5562600" algn="ctr"/>
              </a:tabLst>
            </a:pPr>
            <a:r>
              <a:rPr lang="it-IT" sz="1400" b="1" dirty="0">
                <a:latin typeface="Swift SC 4-Regular" panose="0200040307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1° Conferenza Italiana Plasmi – Frascati 3-5 Febbraio 2026 – ENEA Centro Ricerche Frascati</a:t>
            </a:r>
            <a:endParaRPr lang="en-US" sz="1400" b="1" baseline="30000" dirty="0">
              <a:latin typeface="Swift SC 4-Regular" panose="02000403070000020004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Segnaposto numero diapositiva 1">
            <a:extLst>
              <a:ext uri="{FF2B5EF4-FFF2-40B4-BE49-F238E27FC236}">
                <a16:creationId xmlns:a16="http://schemas.microsoft.com/office/drawing/2014/main" id="{35ADE377-659C-47DE-E909-2E44B9C0D63D}"/>
              </a:ext>
            </a:extLst>
          </p:cNvPr>
          <p:cNvSpPr txBox="1">
            <a:spLocks/>
          </p:cNvSpPr>
          <p:nvPr userDrawn="1"/>
        </p:nvSpPr>
        <p:spPr>
          <a:xfrm>
            <a:off x="9354802" y="646939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83E4371-207E-48A5-9010-9D37D9B5E5C7}" type="slidenum">
              <a:rPr lang="en-US" b="1" smtClean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‹N›</a:t>
            </a:fld>
            <a:r>
              <a:rPr lang="en-US" b="1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29</a:t>
            </a:r>
            <a:endParaRPr lang="en-US" sz="1600" b="1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magine 8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A1560697-94DE-315B-886D-A117794C32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973" y="6462645"/>
            <a:ext cx="1145127" cy="3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0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dirty="0">
          <a:solidFill>
            <a:srgbClr val="00528E"/>
          </a:solidFill>
          <a:latin typeface="Swift SC 4-Regular" panose="02000403070000020004" pitchFamily="50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457200" marR="0" indent="-4572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>
          <a:srgbClr val="1A6197"/>
        </a:buClr>
        <a:buSzTx/>
        <a:buFont typeface="Century Gothic" panose="020B0502020202020204" pitchFamily="34" charset="0"/>
        <a:buChar char="►"/>
        <a:tabLst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A6197"/>
        </a:buClr>
        <a:buFont typeface="Century Gothic" panose="020B0502020202020204" pitchFamily="34" charset="0"/>
        <a:buChar char="►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A6197"/>
        </a:buClr>
        <a:buFont typeface="Century Gothic" panose="020B0502020202020204" pitchFamily="34" charset="0"/>
        <a:buChar char="►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A6197"/>
        </a:buClr>
        <a:buFont typeface="Century Gothic" panose="020B0502020202020204" pitchFamily="34" charset="0"/>
        <a:buChar char="►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A6197"/>
        </a:buClr>
        <a:buFont typeface="Century Gothic" panose="020B0502020202020204" pitchFamily="34" charset="0"/>
        <a:buChar char="►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9.png"/><Relationship Id="rId7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0.emf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giulia.becatti@ing.unipi.i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95174-0B2B-552A-9D89-2574400C2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AaMC6AMBIgACEQEDEQH/xAAbAAEAAwEBAQEAAAAAAAAAAAAAAwQFAgEGB//EADsQAAICAgAEBAQEBQMDBAMAAAABAgMEERIhMVEFE0FhIjJxoUJSgZEUFSMzsSRywTRi0UNTkuFjgvD/xAAZAQEAAwEBAAAAAAAAAAAAAAAAAgMEAQX/xAAsEQADAAEEAQMDBAIDAQAAAAAAAQIRAxIhMUEEEyIyUWEUcYGRQlJiofAz/9oADAMBAAIRAxEAPwD8/AAAAAAAAAAAAAAAAAAAAAAAAAAAAAAAAAAAAAAAAAAAAAAAAAAAAAAB1Cudj1CLk/ZFurw6cudklFdlzZKYqukQq5ntlI6hCc3qEXL6I1q8KiH4OJ95cydJRWkkl7F8+nfllFepXhGVDw+6Xzaj9WWIeGxXz2N/RaLwLloQil69srxwceP4N/VkiopXSqH7EgLFErpFbun2zxRiuiS/Q9AOnAADpwAAAAAAAAADQAA0NIAAaXYaXYAHTzS7DS7HoAPNLshpdkeg4DzS7IaXZHoAPNLshpdkegA84V2Q4V2R6ADzhXZDhXZHoAPOFdkOFdkegA84V2Q4V2R6ADzhXZDhXZHoAPOFdkOFdkegA84V2Q4V2R6ADzhXZDhXZHoAPOFdkOFdkegA84V2Q4V2R6ADzhXZDhXZHoAPOFdkOFdkegA80uyB6AD58AHlnqgAAAAAAAAAAAAAAAAAAAAAAAAAAAAAAAAAAAAAAAAAAAAAFijDtu09cMe7NGjEqp5qPFLuy2NGqKb1pkzacO63mo8Me8uRepwKoc5/G/foWwap0Zn8mW9aq/B5GKitRSS7I9ALikAAAAAAAAAAAAAAAAAAAAAAAAAAAAAAAAAAAAAAAAAAAAAAAAAAAAAAAAAAAAAAAAAAAAAAAAAAAAAAAAAAA4dPnwAeWeqAAAAAAAAAAAAAAAAAAAAAAAAAAAAAAAAAAAAAAAAC7i4Dnqd21H8vqyUw6eERq1KyyvTj2Xy1BcvVvojSx8KunTa4592WIxjCKjFJJeiPTbGjM8vsxamtVcLoAAuKAAAAAAAAAAAcynGC3OSivdnDp0CtLOoj+Pb9kRS8SrXywk/ryIPUheSa0rfgvAzX4nP0rS+rOf5lb6Rh+zI+/BP2LNQGV/Mbu0P2Pf5lb6xh+zOe/A/T2agM1eJz9a0/oySPiVb+aEl9OZJa0Pyceja8F4FaOdRL8en7onjOM1uElJezJqk+mVuaXaOgASIgAAAAAAAAAAAAAAAAAAAAAAAAAAAAAAAAAAAAAAABtJbfJFazOog9JuT/AO0i6U9kpl10iyDOl4m/w1L9WcfzK38sPuVvXgsWhf2NQGX/ADK78sP2Y/mVv5Yfsznvwd/T2agMv+ZW/lh9x/MrfywHvwPYs1AZn8yt/JAfzK38kR78D2LNMGZ/MrfyQPP5lb+WH3HvwPYs1AZf8yu/LD9mB78D2LKYAMJvAAAAAAAAAAAAAAAAAAAAAAAAAAAAAAAAAAAAB7FOTSitt9EhGLlJRitt9Ea2JiqiPFLnY+r7Fmnpu2V6mooRxiYSq1OxJz7di4Ab5lSsI8+qdPLAAJEQAAAAAACO6+ulbnLT7epQu8QnLlUuBd/UrvUmeyyNKr6NCy2upbnNR+pUt8SguVUXL3fJGdKTk9ybbfqzwzV6in1wap9PK75J7My+z8biu0eRC229t7fueAodN9l6lLoAA4dAAAAAAAAAB6m09p6fseAAnrzL4fjcl2lzLdXiUHyti4+65ozQWTq3PkrrSivBu1212rcJqX0OzAjJxe4tpr1Rcp8QnHlauNd/U0R6hP6jNfp2vpNMEdN9dy3CW329SQ0Jp8oztNcMAA6cAAAAAAAAAAAAAAAAAAAAAAAAAAABDkZEMeO5c2+iXqMm+OPXxPm30Xcx7LJWzc5vbZRq6uzhdl+lpb+X0d35Nl7+J6j6RXQiAMTbbyzckksIAA4dAAAAAAAAAAAAAAAAAAAAAAAAAAAAAAAAAAAAAAAAAAAAAAAAAAAASbelzYNHw/F0ldNc/wAK/wCScQ7eEQu1CyyXCxVTHjn/AHH9i0AehMqVhHnVTp5YABIiAAAACK/IhRHc3z9EurONpLLOpNvCJJSUYuUmkl6soZHiHWNH/wAmVcjJnfL4nqPpFEJj1NdviTZp6CXNHspOTbk22/VngBnNIAAABP8Aws41Oyx8EfTfVkB1prs4mn0ACbEgpXJv5Y/E/wBAll4DeFk9WJdrbhwr3ejqvDlOXD5kN9t7LNsnd4a5vrvf3KFPH5sXX8y5otqZlryVTVUn4wcyjwycX1T0eHs5Oc5SfVvbPCllyB7GEpJuMW9ddHhYwFJ5UVFtd/oSlZeCNPCbK4L2XfBXyg6oSiv3I1RXkQcqG4zXWEv+CTjnCZFanGWsFUBrT0+oKywAAA9jJxacW016ov4/iHSN/wD8kZ4JzdR0QuJtcm/GSlFSi00/VHpi4+TOiXwvcfWLNWjIhfHcHz9U+qNmnqq/3MWppOP2JQAXFIAAAAAAAAAAAAAAAAAAAAAOZzUIOUnpLqdGd4lftqmL5LnIhqXsnJZpxvrBVyLpX2ub6ei7IiAPObbeWeikksIAA4dAAAAAAAAAAAAAAAAAAAAAAAAAAAAAAAAAAAAAAAAAAAAAAAAAAAAB3TVK61Qj69X2OpZ4RxvCyyfCxvOnxSXwR+5rHNcI1wUIrSR0ehpwoWDztTUdvIABYVgAAAAq5mWqFwQ52P7EapSsslMunhHuVlxoXCuc30XYypzlZJym9t+p425NtvbfVs8MGpqO2ehp6ahAAFZYAk29JbYLOLkqmUV5cNb5y1zJSk3yRptLgryjKD1JNPszxcmjXvqrydw+Wxc0zLtqnVNxmtNEr03H7ENPUV/uatijkUyq/EopoyGmm0+TReld5ORTZ6OCT+hx4jTw2qyPyz/yWavyWfsV6XxePuUy5RBRxJylNQdj0m+xUinKSS6vkWM1qMoVLpXHX6lccJ0W3y1Jbx41/wAFZBT44re9civjXUQvjqDW+W2+h34ZzjbH0aRV/h7W2o1yf6Fjp4lpFSlZqWyOS1JpejPCzk0qmirkuN/MVimlh4ZfNbllAv8AhkeFWWvolpFBLfQ0Zf0PDEukp/8AJPS73fYhq9bfuUJy45yk/V7JsFtZUNevIrl3w2rdjtlyjFdTmmm7R3UaUMiz4qOVPXrzIqlF2JTTafLkdZNnm3zn6N8ifw6njsdkvlh/kY3Xwczt0+Ty/Bsr5w+KP3KhPlXu69yT5LkiA5e3PxJRux8gACBMHUJyrkpQemvU5ABr4mXG9cL5TXVdyyYCbi009NdGauHlq9cE+Vi+5t0tbdxXZi1dHb8p6LQANBmAAAAAAAAAAAAAAAAAAI8i1U0ym/Tp9TEbcm23tvmy54ldxWKpPlHm/qUjDr3urH2N+hG2c/cAAoLwAAAAAAAAAAAAAAAAAAAAAAAAAAAAAAAAAAAAAAAAAAAAAAAAAAAAAAa+Dj+TVxSXxy6+3sU/D6PMs8yS+GP3ZqmvQ0/8mZPUan+KAANRkAAAABHfbGmtzl6dF3ON4WWdSy8Ijy8lUQ0uc30RkSk5ScpPbfVntlkrbHOT5s5PP1NR2/wehp6ahfkAArLQTVUx4fMubjX6L1l9DvEqqlJSumkt8o9z3PqshbxSe4P5fb2LFOJ3FbvNbUR5Mak1OmScZfh9UQljFpjdxxly5cpdmQ2QlXNxktNHKT+o7LX0lpTlZjRsi9WVcn9CauyvOr8uzUbF0ZTxLPLuSfOMvhaOrseyibkuUU+T2WKnjPf3K6lZx19jvOrdcaYvm1HRPXw2+H6vfClyUmU78h3wgpL4o+vcilKUtcTb1yW/Q5vSptHVptyk+yeFlVFvFCLs10b5HF9/ny24Ri+6IgV7njBZtWcksMm2EOGEuFexzK62XWyT/U4Bzc/ud2r7Btvq9gHqTfRM4dPa7JVy4oPTLEszzYqN8FNLtyZW4Zflf7HmtdSSqlwRcy+SzF4m9uNn0Pb8xzh5dUeCBVB3e8YRzYs5Z7FOUlFLbfJGhktYuJGmL+KXUgxL6a5RdlfxLpJHObJzvc+JSi18OuxOcTDa7IVmrSfRAk5NJLbZfhi049fHkvb/ACnHhlac52S/AuRXybnfa5N8vRCUpncxTdVtXSJ5ZGM+X8Py7p8yKymLg7KJcUF1XrEgLGC1G9ylLUYpt+5FVueGdc7FlFcHVjjKyTgtRb5I5Ky0HsZOMlKL010Z4ADYxMlXw0+U11RYMGuyVVinF80bVFsbq1OPr1XY3aOpuWH2YNbS2PK6JAAXlAAAAAAAAAAAAAObJquuU30S2dFLxOzhqVa6yfP6ELrbLZOJ3UkZspOUnJ9W9s8APNPTAAAAAAAAAAAAAAAAAAAAAAAAAAAAAAAAAAAAAAAAAAAAAAAAAAAAAAB7GLnJRittvSPC/wCG0bbul6cok4ndWCF1snJdpqVNUYL06+5IAeilhYR5reXlgAHTgAAAb0tsxsvId9vL5I8kXPEb+CHlRfxS6/QzDHr6mfijZ6fTx8mAAZjUAS0Uu2XN8MVzlJ+hcjiY1sWqrG5L3JzpuuiutRT2ZxoYt8b6/wCHv59m/Uo2Qdc5Ql1T0cp6e11E04Z25VotZinVJVJcNa6a9SKh8eRXx7mt658+Rdpsjm0Oq354rqVpThjpwpfFN/NP/wAFlJZ3Z4K5bxtxyc2r+GyX5bT109dEU5yslucm37nIKW8lqWOwWcXFVsXZZLhrXqVjUxaJTw3VanFN7Xcs0p3Mhq1tkh8zCq5Rrdj7k1dk7P7eIku7eiJ242LLhhW5SXVskuueRiOyqTi49UXJ48/0UNZxx/LLMYpRbshWvpzK1mRhL8Kn9IkPh07JXtbbjrns9n4fN2Sk5RjHfI7vqpzKObJmmqY/jKI/28ZfqePxGX4aoI9/hcaHz5G/oNYEfWTK8390izEfZs5/mNn/ALdf7Hv8w389MGOPA/JM93gP0mhmv9kMR/qz1Tw73qUHXJ+qK2TQ8e1w3tdU/YvV4NEuGcJNx6rmVvEVY7+KUWopaTFy9uWhp0t+JZUABnNJd8OsW7Km9ca5FScHXNxktNHKbT2npotK+q/SyE1JfjX/ACWZVJS/BW05p0vIWK7cZW1J7XJxfr7oq9Hpl7Ly0uGvHeox9UUpylOXFJ7bFqVwhpumss8JfJbx1aua3p+xJXjKMfMyHww9F6suW2Rh4c3GCipLSX1Ozp5TbI1qYaUmUACouBPiZDot5/JLkyAHU3LyjlJUsM+gT2toFLw6/jh5Un8Uen0Lp6UUqWUebcuXhgAEiAAAAAAAAAAMfPs48qXaPJGvKSjFyfRLZgyblJyfVvZm9RXCRq9NPLZ4ADGbAAAAAAAAAAAAAAAAAAAAAAAAAAAAAAAAAAAAAAAAAAAAAAAAAAAAAAD2MXKSiubb0jcqrVVUYL0RneG1cdzm+kF9zUNnp5wtxj9RWXtAANJlAAABzOarg5y6JbOih4ndqKqT682Quts5JxO6sFC2btslOXVs5APN7PTSwD2MXOSjHqzwdADSeLGeN5dNicovcvdlSiFleXCOmpbIq7J1S4oPTNKnJryVwz+CxrSa/wCC9bba8Mz1uhPyiLIwrrb5zXDpvlzOP5dd3j+4yI5OO+dknH0kiGV+RH4ZTmtroxWxN5TE72lhoTk6XOuue0+skiEApbyXpYB1CErJqMVts5L2LqjEnka+J8kdidzI3W1HWqcGO2lO5/YrvNvc+Lja9l0IJScpOUnts8JPUfU8I4tNd1yzQzapXV13Qg+Jr4tI5xLaIY867ZOLk+fIjWfetc1pemibLx5XKFtUOcl8SRblNup7KsNJRfRxZx4E90yThYuW0TZFNmVTVOMdTfVbDnRe4484TjKK0troSUSvdsq7I/00tcWtE1KfHhkHTWH5RVXh+lu26MT3yMKHzXOT9iReHbluy1s6qx8XiklCT4OrkRWn+P7OvU/5P+CH/QL0k/3JVRhyp81Rlw+zex52NrVNPmS7KJJdkOjGjJV8Mpfh7Ekp5bx/RxuuEs/2c5F38NjQVK1vkt+hWqz5fLelOD9iO/MnfXwTUeu9orlV6r3fF8FsaS2/JclzIxY8HnY74oeq7FMsYmQ6bVt/A+TQzqVTe1H5Zc0QpJrciUty9rK4AKy07pjGdijOXDvo/csuNeH82rLvReiKZ3ZZKzTl1S1snNJL8kKlt/g64p5Fy4225PRa8Tkl5dS6RWyPw2viyOJ9Io6sqd907rJcFSfzP1+hYk9n5ZW2t6+yIManz7HDn05PsyKcXCbjJaaLFmSlHy6FwQ7+rILLJWNOb20tbK62pYXZZO5vL6OQAQJnVU3VZGceqZuQmpwUo9GtmCaPhl24upvpzRo0Lw9pn9RGVu+xfABtMIAAAAAAAABBnS4MWfvyMY0/FJaphHvLZmGH1DzZv9OsRkAAoLwAAAAAAAAAAAAAAAAAAAAAAAAAAAAAAAAAAAAAAAAAAAAAAAAAAAAexTlJJdW9AGr4dXwYyfrJ7LR5CKhCMV0S0enpytspHl1W6mwACREAAAN6W2Yd9nm3Sn3fL6Gnn2eXjS11l8KMgx+orlSbPTTw6AAMxqOoQc5qMerei7CrCh8E58UvV+hzgUSnGyaenrhi33ILsa2n548u65oulOZ3YyU01Vbc4JMzFVKU4PihL7FUsubXh6jL1n8P0KxC8Z4JxnGGX8bMlGifmvi4fl31ZSnN2TcpPbZyBVukkxMKW2gWqMNzj5lsuCHv6nuHRGW7reVcPuR5OTK+XaC6I6kpW6iLp09sk7swq+Src/cmrnjX0umHwb9GZYTae11OrVx4OPST8suvw2xP5467nj8Ot1ylFskcnlYLlv8AqV9fcoqck9qTT+pKti8HJ3vz0dW02UvU4te5I82/UUp6S7Is4k5ZVVlVvxaXJs8cMbESVi8yzsFDS3S8IO03tpZZNO2uNVWRbDdmuRw/4zIjtari+i9Tuu+vIrlZOrUa+jZQuyLL7OTevSKLLpJdlUS28Y6OuDKx7FGLlt9Nc0y/VO+UNX1cmtNokxlJUQVnz657MyzIyK75Nzkmn0fQcaaT55HOq2sLgt3NYWOvJXOT6sp3Zdl9ShNLk97L6vhdiOydfFw/NEiqqxcpqVacGubiLTriXwdhqeaXP3KVWPbb8kG13Jv5ff2j+51lZdisddb4Ix5cir5tm/nl+5S9k8dly9yuei1T4fY5p2aUV159SfKuxo2bsj5k1y12OJWzx8GLcm7LPV+hndSdUoWJRXMvUeaZeV+HZynTw+6OL8PUPMolxw+6KhNjZEqJ7XOL6ogrVcUixw55lkILeZRHSvq/tz6+xUIVLl4ZOaVLKL2LfXjYzk+c5PoVbr53y3N8vReiOa4Oyaimk33Jq8K6yWuHhS6tk81SUrohiJbp9lcsYmPK6xbg+D1ZZVGLirdsuOXb/wCiO3xCcvhqioR+51Qp5tnHdXxC/kqWQddkoPqmckl1rukpSXxa033Iyp4zwWrOOQSUWeVdGfZ8/oRgJ4eQ1lYPoE9raBWwLPMxo76x+Flk9KXuWTzKW14AAJEQAAAAADO8Vfx1x7JsoFvxN7yUu0UVDztV5tnpaSxCAAKywAAAAAAAAAAAAAAAAAAAAAAAAAAAAAAAAAAAAAAAAAAAAAAAAAAAE2HHjyq177/YhLnhkd5En2iT01mkiGo8S2agAPSPMAAAAAAMzxSe7YQ/KtlIlyp+Zk2S99IiPN1Hups9PTW2UgAS41XnXKD6Mill4JN4WWc+bPhjFSaUemizT4hZDlYuNfcrzosg3xQkv0I+hJVUsi5mkab/AIbMikpcEl0XQgsw1RCc7JJpL4derKZNbe50118/h67J75pZa5IKKl4T4ITquDsnGEerejkueHRSlO6XSCK4ndWCy62zkk8Q3TTXVDlD19zPL8MmrJrdeS9Pe1ILDonCflWuc0trTLbne8yUxWxYooA6UJOXCovi7HV1M6JKM1za2U4eMl+VnBZ8MkvNnB9JRKk4OFjg+qehXN12RnHqmabojkTqyIrW+cky2VvnC7RVT2Vl9M6w6VRXpv45LbKtGLLKcrbJaTf7l2aVbsuc97jpLsQ8F0MGHAmpxe9F9SuE1wjPNPlp8sjlHyPDpxfWUv8An/6O8Gnhx3ZGKdkumyrZZflyjBx6eiRdux5yorrqlqUPchPLyl0TrhYb7Z3c7K7VZGLnHh00jjy3l4782vgn+F+p3CNlVMtz47fmZzVmK26Nca5c+rfoWvGefPgqWcfHx5K3h/NXVv1idY2JODruhL6r2IrfMxMuU4rk3tdmWsS+3IucpR4a4x6LuVRtypfaLr3YdLpnGdjRkpWw+Zc5Iz64OdkYrq2bSrj5kp8W1Na0VKqVhwlfYty6RXYamnmsnNPVxOCLxKS82MF+GJTOrJuybnLq2d0UTvk4w1tLfMop764NEpRPJEDt1TU+BxfF20XZY2LCEI2ycJ622mJh0KtSeeHbtqtqlzh/gpWQddkoPqmXJ5VdEFXjL15y7nPiEVJ13R6TXMspJxhdorhtXl9Mpp6e11RdyM2cq61CWtx+LXXZSPYxcm1Fb0tlU01wi2pTab8Hjbb23tgEsMe2z5YNnEm+jraXZNVVjWQcYyk7NPW+5UNDHwbK7I2TlGOnvRUyYeXkTj6b5fQsuWpTawVxSdNJ5IgAVFpd8Lnq2cPzLZpmJiz8vJrl76Ns2+neZwYfULFZAANBnAAAAAAMfPe8uftr/BXJst8WVY/+4hPMvmmepCxKAAIkgAAAAAAAAAAAAAAAAAAAAAAAAAAAAAAAAAAAAAAAAAAAAAAAAAAAaHhS52P6Geafha/ozfeWi7QXzRTrv4MugA3nngAAA8nLhhKT9Fs9IcyXDi2P21+5GnhNkpWWkYoAPMPUBJTa6XKUVza0n2IyaNEpY/mxTfxa0iU5zwRrGOT2OZfH8e/rzJP43i/uUwl+hVaa6po8O76Xk57cvwW3CnIhJ0xcLIrfD6MqFjBT8/i9Ixbf7FcVykxPDaBp00uXhsox+aa39TMNHKtljqhQemo/uT0sLLZDVy8JGfp71rmdVWzpmpwemi5HxBcSbpjv1aF2H58vNolFqXNrsc2eYeRv8WsHL8RlrlXBS7kj4M+qPxqNse/qd4+PXRuNsouc+WihbRZVY4uL9ml1Jt2l8uSCUN/HgtPHpxq5O6SnJrlFF6ht01vSS4V/goU+HudfFZLhb6ItqMYxrbltVR5st001zjCKtRp8ZyynDHs/jeCW3FS4n20aMpLfDxqMmV8PKlfOalrl0RHkZrqtcXVFyXRiXMTlPsUqusNdHmZl2U3Srgor31zIl4jao61FvuVbJysm5ye2zkz1q1nKZpnSlJJoljk2xudvFuT6k8vEZuL4YRi36opgirpdMk9OX2jSwb5XtwtSkore31J5Wr+Irqqaa5uSXojKoulRYpx/buaOLlK61xhUo7W5NGjT1MpJvkz6unhukuCCMbP5jqKlwqW/ZIt5r1iz2tnF+W6sqNfLg9fY6sp4q7KuLXHLiTZJJJUkQbbctlVU4+VXF1yVc0tNM64qsGqShNTtl29Dm7w5xg5Vy4mvQr1Y1tlijwNLfNtFT3S/p5LVtpfVwTLxG3XOMW++irOc7Z8Um3Jmjfj03/BXKMbIctdzirFjiy82+a+HokKi28N8HZuEspclBwkpcLi+LtrmaNtMl4alP5o8/oRvxKXPVcd+jO8S2eRG+M3tuPIQoy0nnIt3hNrGDOJcafl5EJem+f0IgUJ4eS9rKwadt+NjTcY1bkuvIgs8RtlyglFFWcpTlxy6v1OSytWvHBXOlPnlkkrbbXpylJv0Js2uUY1SmtScdP6orwnKuXFB6fcTnOb3OTk/dkd3DyS28rHRyACBMG/CXFCMl6rZgG1hy4sWt+2v2NPpny0ZfUrhMmABsMYAAAAD6AGFc+K6b7ybOA3t7B5b5PVXCAAOHQAAAAAAAAAAAAAAAAAAAAAAAAAAAAAAAAAAAAAAAAAAAAAAAAAAAavhq1jb7yZlGxgLWJD9f8l/p/rM/qPoLAANxhAAABV8ResV+7RaKnib/wBMv9yK9T6GWaf1oygAecekC5Xm+RTCFaTfWWymCU056I1Krs0F4hXLlbT+3MceBZ1jw/o1/gzzuNVk1uMJNd0ixatPtZK3pSungtX30QqdWMvm+aRSDTT01pgrqnTLJlSuDqC3ZFe5b8TTV0O3DyKtP96H1Rp5U6LJum58LXNSLIWYaKreLTMuuuVs1GC22Hx1ScduLXXmaWNHGptUYT45y5b7HmRVjXWtu3gmuUvc77Xxznke98sNcFKum22ErY8+H35k+Pl5E5RrSjJ9NtdC1TOqFM40Pi4Fv6kFeduyKjVGLk9NklKjHyIOnefiLMmyjKcJyVkXre1rRdtWqpL0a0kkZ+VU7vEOBctpczQr41CKm1xLk33LYy3SZVqYSlorQhRjOlTi/Nl27lTP5Zcm+fTkWYJSyLcmx/DW9JFRWRuy+O3lFsqvGMF2nndn8BSlJbWPBr2iyOxxfOMHDut7NmmTlSnyT9uhBd/UpvUopKPOL5CtLjs5Orz0ZR1DhUvjTa7JnJbw64cE7HFTlH5YsolZeDRTwskXm9qYJfTZNgT3mfDFRUk00aS15abS1rmtGdZONORVco8La+KPY0ONjTbM6vemkiW2im2E5VRbnGXMuSa4HJ6cUtoqNeVl121v+na+ZZyITsrcIPXF1fZFs+XgprwslGm+zJzI/E6+XJI8yMnJhOVbevdLqc4UHDOUX1jsktz5QtnHy4y4W0myhP45bxyXtfPErPBWtx7Kq42T/F+6I4qVk1FbbfQ1branRXHI5eYt7XoyKiOLTanCfHNvS9g9JbuHwdWq9vK5KFtcqpuE1poteF78+XbhJ8r+GstcLZOE4+p7i2URn5VG3tbcjs6am+yNajrT6Mya1OS7M5O7v79n+5/5ODO+zSui7DyHhwVzae3pr0I3h8XOiyNi7dGVifD/AOoWuz/wWKlTSaK3LlNpkU651vU4tP3RyX8eOXNaktw//Ihl0Y8K2+JRs10Q9vjKHu87WUAAVFoNbw57xV7NmSavhj/0z/3Mv9P9ZR6j6C2ADcYAAAAcWvVU32izsiyXrGs/2sjXTJT2jEAB5h6gAAAAAAAAAAAAAAAAAAAAAAAAAAAAAAAAAAAAAAAAAAAAAAAAAAAAAANrEWsWv6bMU3KFqitdor/Bp9P2zN6npEgANhiAAABT8T/6eP8Au/4ZcKviK3i/Ror1foZZpfWjJAB5x6QLkr5UY1UIRjuUduTRTLlSryaYVzmoThyTfqizTzzjsr1McN9EWLQ8i5J/KucmXMnN8iSrqjHl17IcdWDQ4wkpWMzoxlbZra3J9Wybftrau2Vpe49z6RaypRyMeN6jwzT4ZFMt3wjTiKtWRnKU9vT6cioQ1O+SzT646O6nq2H1RY8SX+p/RFWL1JPsy54ktzrl3iF9DOV9aIMN6yq/qe5q1l2fUjplw3QfZoseJR1k7/NFML/5/wAh8ai/Y68Ne52Q/NEqx+C5b9JEmFPgyoe/ItW4MfNnZO2MIt7RJS6hY8EXSm3nyMi1UZ0bGtpx5kstznXfVOU471w9jnIprylFQuhxRWuu9lV/xOE+Hek/Xqi1ty3noqlKksdmjGrhlYpJOub4ufozGt4fMlwfLvkXsGcrI38Um216/qZ5Xq0nKaLNKXNNM6hOUJbi9M7nfbZBQlJtf5IibF4XY05KDa0pP0Kpz1kurHeCE6hZKt7i9P6bLr8Oj1jcuH1ZUvq8mfDxxn7xZ1xU8sirm+EeyyLZa+Nr/by2c16lbFTfJvmcAjlvsnhJcGy6fiqhGOq4Pe9nkrFU5XWWSUZPlAgyrp0V0xhLUtbZX/1GbPvr9EjXVpPCXJjnTbWW+CXCl5udOzWuTZUn8d0tfil/yaONRHF4uO2HFJa660R14DjbCcZxnBPbK3FOUixakqmzjxJ6nXD8sSHDW8qv6nudPjyp9lyO/DY7yd/lRH6tX+Sa+Ol/BHmveXY/fRJ4Yv8AU/8A6sr3S47py7tsteGLU7JdonI51Mi+NLBVte7Zv/uZwG9vYKmXIu4uPXfjvjfDwy6knnYuL/ajxz7/AP2UVZJVOtdG9s4LVqYSwuSl6e5vL4LN2ddbyT4I9olYJbekdzpsh89cl9UQbquWWJTPCOAARJA1PDP+nl/u/wCEZZreHLWL9Wy/Q+so9R9BaABuMAAAAIM56xLP0/yTlXxF6xWu7RDU+lk9P60ZIAPNPTAAAAAAAAAAAAAAAAAAAAAAAAAAAAAAAAAAAAAAAAAAAAAAAAAAAAAABvxWopdkYUFxWRXdpG8avTeTJ6nwAAazIAAACvnLeJP20/uWDi6PFTOPeLRGlmWiUvFJmEADzD1AAAAAAAAAAXsr+phU2duTKJex/wCtgW1+seaLNPnKKtTjFFEvZn9XFpuXpyZRL2G/OxbaH16oafOZ+41OMV9jnArjuV0/lgivfbK6xzk/ouxa5w8Mfo3LTKJ2+JUiOadAvYl/nJ49z4k+jZRPU2mmuTRCa2sncqkW8beNm+XPkpfD/wCCDKq8q+UfTe0aEo1X49dt0uCX5ly5nOVXDKq4qZKc4fcvqPjhfwZ51Pll/szMOuCXw6TfF09znmn7k0Mq6HSf7rZnWPJpefBKvD72vRfqQTpsg5KUWuHqXE85pammnz2mivPMvb059PZFtKEvJVNW34ZXJsSrzciMfRc39CJKU5aS22adFUMapxnZGNk11foR043PPg7qXtWPJBfF5ea4R6R5b7HuTkKmPkY/JLq0TSVeLiTnTLicuXEZZO25/dkISv8AZB83zJsW90Wp7+F9UQgpTaeUXtJrDLOfUq7uKPyz5olxP6WJda+r5IZHx+H0y9U9DM/o4tVK6vmy/GKdf+5M+XUqf/cFEvYv9PBvs78kUS9kf0sCuv1lzZXp8ZZZqc4n7lEAFZaXv4OduNU4a3rnsglh3x/9Nv6CeVY3Hy5SjGKSSTOo5+RH8af1Rc3pspS1F9iCVc4/NGS+qLMbpywbFOTa2ktncfEpfjqi/pyPMy5WY9bjHh4m3oJSk3LON02lSKQAKS8GxgrWJD32/uY5u0x4aYR7RSNPp18mzN6l/FI7ABsMQAAAKfib/wBPFd5f8FwoeKv4a13bZVqv4Mt0Vm0ZwAPPPRAAAAAAAAAAAAAAAAAAAAAAAAAAAAAAAAAAAAAAAAAAAAAAAAAAAAAAJMZbyK/9yNwxsFby6/1/wbJs9P8ASzF6l/JAAGkzAAAAAAGDbDgtlDs2jkteIw4cni/MtlU8y1tpo9SHulMAHdTirI8a3HfMiiTOD2MZTeopt9kW7KcbHm+OUpvqorkeRybJyVWPCNaf5VzLNmHhsr35WUhV4fbLnNqC+5WsUY2SUHuKfJmhmW+RQqIybk1zfqZp3UUz8Uc0nVfJgteH2+XkJPpPkVQnp7XUhL2vJOp3LBLk1eVfKPpva+gxrfJvjP06P6FrJX8Tiwvj80eUigSpbayiMPdOGa+XWnhz4em+IyDSwL1bU6J9daXuirPDujY4qDa3yZZqrfipK9J7G5orlyjEhOlW2WcKZJPHxKlGNsmppc9PqQZeRGxRrqWq49PcjtUc0S3u+JPcy+Eowpq+SHr3JdKqiORjtrXKSfqcRwJTqhOE18S20/Q6yHDHxPIUlKbe3oliuaohmeJk9csXL+b+nZ3IbsK2rmlxx7ortNdVomx8qymSXE3DfNMhumvqRZtqfpZxGNyScVPT6aTOqsa26elFru36Gnbeq74V8CfH6lXPyrI2OqD4Ulza6k605lZbITqVTwkeuVOEtQ+O3v2OJ1xeM7723OfylLm+ZoRUczDhWpJWV+jOTW7Kx+wqdmHn92R4ttc6Hj3PSfRnORiKqrzI2Ka3rkLcKdNLsnJcvQYuRCFcqblut/Yf8bR3/lDKoL7xse2mf8O3Ka7sgoxLJ2pSg1FPm2QenWUTWpLTZehVunHg1yj8b/8A79TPy7fOyJSXRckX/EMjyq/Kg/ikv2RlFms0viivRTfyZLjV+bfGPvzJfELOPI4V0gtEmJFY+NPIl1fKJSbbbb6sg/jGPuTXyvP2PCSmp3T4V2bIy1iXwx4Sm1xTb0l7EISb5J22lx2VQaPm4eR88eCXfocz8O4lumxSXZk/af8AjyQ91L6uCpSqnJ+c5JemkSZU65OEam3CMdczxYd3mcMo69/QgIvKWGiSxTymAAQJnVUOO2MO70bxk+HQ4sni/KtmsbPTrEtmL1DzSQABpMwAAAM3xSX9WEey2aRj58uLKl7aRRrvEF/p1myuADCbwAAAAAAAAAAAAAAAAAAAAAAAAAAAAAAAAAAAAAAAAAAAAAAAAAAAAAC14ct5S9k2axmeFr+tOXaOjTN2gvgYPUP5gAF5QAAAAAAUvE6+KmM1+F8/ozMN6yCsrlB9GtGFKLjJxfVPTMXqJxWTd6eszg8ABnNB1Ocpvcnt60XsOEceiWRZ1a5FTFrjbkQhJ6TZezJUNqM7Phj+CJfprh2yjVfKhGfZOVtjk+bbLONhzlt2R4U4tLfc4eWoLVFcYe75shlbOUuKU22vXZDMp5fJPFNYXBy002n1R4SSjOyErnz58yMg0TTyWsG9V2cE/knyZHl0Oi5r8L5xZCaFTWZiuqT/AKsOjLJ+a2+fBXXwrd48lGE3CalF6aNK2+y3EVtMtNfMjMlFxk4taaJsTI8iznzhLk0NOtvD8jUjd8l4IZScm3Jtt+rLscCE64WRu1FrntHtuBxy46ZLglz+hzmShXRDHg+Jx6sko25doi73YUM8zL48MKaZfDD1XqVXCfBxuL4e5Isa2VKtjHcX26l7Fk6MTd61HfJM4pdv5cB0on48iFUcrDr834ZLkmR/wdOPJTutTS567nufG2ajOt8VS5rh9DmjIWQlVfBz7SSLXtzhrkrW7blPggyMl25CsjyUflLXBTnrjTcbEuZ5PAqrlxTs1X2fUjtzIwh5WNHhj39SPM59wlxWPbJciuONhuNa4uJ6cmZ/DOMVPUkn0ZoYXmQplK7Sq6/EM/duNXKpbhvb0hc7lu/6EXtrb3+SPGthdTLHtnpvmmzi7B8mmVjsT10WupVlGUfmi1vui9j8ORhvH4kpp7W/UhLVfFrklScfJPgpV2TrlxQk0zUjfOrF8y97k/lWiCnC8qXmZDXDHnorZN7vtcn8q6I7Lemss5SWq8LojsnKybnJ7bJMWh33KP4VzbIUm3pdWaE2sLF4F/dn19iELLy+iy3hbZ7Ic69TsVcPkhy/UqgEap08slMqVhHsYuUlGK22WbMNwhxRshJpfEt9Bhx1C21Lcox5Fbm33bO4SXK7I5brCfR4dQsnW9wk19CzTgWWLcvgXuc5OHOiPFtSj3XoNlpbsD3Ib25JFmzli2RnJOT5IpAHKp12SmVPQAPYxcpKK6t6REkaXhlfDTKb/E+X0RdOa4KuuMF0S0dHpRO2UjzLrdTYABMgAAADBtlx2zl3bZsZlnl4036taRimT1D5SNnpp4bAAMpqAAAAAAAAAAAAAAAAAAAAAAAAAAAAAAAAAAAAAAAAAAAAAAAAAAAAAANHwqPw2S7tIvlXw6PDip/mbZaPR0liEedqvNsAAsKgAAAAAAZXiNPBdxrpP/JqkWVV51Eo+vVfUq1Y3Tgt0r2VkxAOgPPPRPYScJqS6p7R7OXHOUn6vZySUQhZZwTet8k/c6svg48LkjLOPhWXfFL4Id2WY49GJHjukpS9EV8jNnb8Mfgh2RbsUc3/AEVb6viP7LErcXHi6YpyT5SaM+aSm1F7XozkEKvcTiNvkHVdkqpqcXpo5BDon2aFtccyvzauVi+aJntNPT6ndVs6ZqUHplt34uRzug4y7oteL56ZSs6fHaHh9spSdElxQa/Yiy8SVMuKPxVv17Essmmitxxovif4mR4uZKp8M/ig/TsSbnCmmRSrLqV/BL4W5pz38iW/1JLYRz61KqbTj6Pod3RnfUljSgoS6+ghR5eK6pWqLb3tMtUvG3tFTpN7umc0qvCi1Zfxb/CiGzP1tY9ajv1aHk4dfz3Ob9h/F0Vf2aVvuyLppYzj/smpTecN/wDRHHHyMmXFNtLvIl1jYfN/1bP8Ebsysp6inw+3JHccOulcWTYl/wBqIpeZX8sk34p/wiKdl+ZPSXLsuiLdHDhQUbLdyk/lXoV7M1RjwY8eCPf1KjcpS223JnN6l5XLO7HSw+EW/E3J3pNfClyPMPElbJTnuMF9y3VJwx1LLUdLptcyndmznZFw+GEXyRKlKrdX9EZdOdk/2e+IXSla6ukI+ncqGhNY2XqfmKufqmeRji4vxOfmz9EiNQ6rOeCU2pnGORj0xxq/4i/r+GJTutldY5y6v7HWRfK+fFLp6LsREKpfTPROJed1dgAFZYT4mR/D2Ntbi+TRcWViQ3OEPi9o8zMBZOpUrBXWlNPLLF+Zbdy3wx7I7x5yWLfxPcNaW+5BTZCuXx1qafc6yLoz1CqPDWueu7Oqv8mzjlfSkQgAqLQW/DqeO7jfSH+Sp1NvFq8miMfXq/qXaMbqz9inXvbOPuSgA3nngAAAANpLb6IAz/FLPkrX+5meSX2O66U+75fQjPN1K3U2enpztlIAAgTAAAAAAAAAAAAAAAAAAAAAAAAAAAAAAAAAAAAAAAAAAAAAAAAAAAABLjQ8zIhH03zOpZeDjeFk2KIeXTCPZI7APTSwsHlt5eQADpwAAAAAAAAAy/EKPLs8yK+GXX2ZTN22uNtcoS6MxLISrm4SXNGHWja8ryb9DU3LD8HIAKC8kutdzi5L4lHTfcjAOt55ZxLHCAAOHQAAAAAASVUWXfJHa7kZoZc5UUVQqfDFrm0TiU8t+CF01hLySxx7Y4PlR1Ge+fPqVl4db+KUY/Vlbzrf/cl+545yfWTf6k3cPwQmLWeS5/B0Q/u3r6Iebh0/JW5vuyiepNvSWyPuY+lHfbz9TLVmfbNahqC9iq25Pcm2+7LFWDdZzceBd5EzrxcT+43ZNehJzdc0cVRPE9lajFsufwrUe7NGnFhRHdaU7O7KN2bZauGPwR7IrqUl0k/3E1EPhZOVF2uXg1cmi27HjF8LmntmbdRZS9Tjr3PPNs/PL9y7VKV2Bb5vNR6NnW51H+TiVaS/BngAoNAAAABPj4tmQm46UV6s8yMazHa49NPo0S2VjOOCO+c7c8kIAIkgAAAAdVwlZNQiubHY6LXh9HmWeZJfDHp7s1DiquNVcYR6I7PR042Tg83UvfWQACwrAAABU8Qu8ujgT+KfL9C02km29JGLk3O+5z9Oi+hTrXtnH3L9CN1Z+xEADAbwAAAAAAAAAAAAAAAAAAAAAAAAAAAAAAAAAAAAAAAAAAAAAAAAAAAAAAX/AAyvcpWP05IoG1iV+Vjwj662/qX6E5rP2KNesTj7kwANxgAAAAAAAAAAAABVzsbzoccF8cfui0CNSqWGSmnLyj58F7PxeFu6tcn8y7e5RPOuXLwz0otWsoAAiSBJRBWXwg+jemRnqbTTT00dXZx9G6qq1Dh4I8PbRi5MFXfOMeiZY/mV3BrUd9yo25NtvbZdq6k0lgo0dOpb3HgAKDQC3TlxVaqvhxwXT2KgJTTnojUquy9w4M+alKA8rCX/AKzZRBL3F9kQ9t/7MvcWDDpGUzx58YLVNMY+5SA91+OB7S88lj+Ov4uLj/TXImWeprV1MZFEHFqUvJ16UPwXuPBn1hKL9h5eD/7kiiDvufdI57f2bL28GvopTZFkZfmQ8uuKhX2RWPWmuqD1G1hcHVppPL5PAAVlgAABqeHXQ8hV7Skm+Xc58Ttg6lWmnLe+XoZoLveezaUeyt+7IABSXgAAA1sHG8mHHNfHL7Ir4GLxNXWLkvlXf3NI16Gnj5Mx6+rn4oAA1GUAAAAHF1saanOXp6dzjeOWdSzwir4lfwwVUXzl1+hmHVk5WTc5PbZyedqXvrJ6WnGycAAECYAAAAAAAAAAAAAAAAAAAAAAAAAAAAAAAAAAAAAAAAAAAAAAAAAAAAABPh0+dek/lXNmyVcCny6OJ/NPn+haN+jG2Tz9a91fsAAXFIAAAAAAAAAAAAAAAfPqZWbieU/Mgvgf2NUNJrTW0yvUhWsMs09Rw8o+fBczMN17nWtw9V2KZgqXLwz0JpUsoAAiSAAAAAABYodEpxg6pNvl8xXLnhtfFc5vpBE9NZpIhqPEtjxCNdcoV1xS0tsqRi5yUV1b0SZNnm3zl3fI4rm67IzS209imnX4EJqPyTPDmpcLsqUuzlzI7aLKX8cdb6M5lJzm5Pm29l+98PhsY2fO9a2SUzSePBF1UtZ8mcASUVebZp8ornJ9kVpZeCxvCyw6ZqlWv5W9I4XNrfQ0L5q3w/iitJS0l7GcSuVLWCEU6TyW7pRxZqFUYt6T4mtliixZePZG2K4orrozXJya4m36F2qWOoOmNklxdZa6lkXl/gruML8/cogsZWM8eS58UX0ZXKWnLwy+aVLKAAOHQAAAAAAW8LE81+ZNfAvue4eG7NTsWoei7mokktJaSNOlo5+VGbW1sfGQuXQAGwxAAAAAAAyc7I863hi/gj092Wc/J4I+VB/E+r7IzDJr6n+KNmhp/wCTAAMpqAAAAAAAAAAAAAAAAAAAAAAAAAAAAAAAAAAAAAAAAAAAAAAAAAAAAAABPh0efck18MebIUnJpJbb6I2cWhUUqP4nzbLdGN1fgp1tTZPHZMAD0DzwAAAAAAAAAAAAAAAAAAAAAUMrA3udK+sf/BfBC4VrDJxbh5R8+009NaaBsZOJC9b+Wf5kZl2PZQ9Tjy9GujMV6Tj9jdp6s3+5EACotAAAPU9NNdUW6s5xi4zri0+rjyZTBKac9EalV2dWcHF/Tb4ffqcgsYsqlCyNkuHiWk9BLLDe1HNGRKnkoxa3vmifNp3XG+MpOMvRveiOONXvbyIcJ3mZEJVxpq5xj6li4hqip82nP8lMuSqsrx1VCEnKfObS+xUi3GSa6omeZe//AFH+hCXKzkstU8YLdNFjwJ1uLUm9pMoW1SqnwzWmW8bI3TarbHtrltlFtt83snqOXKwQ01Sp5O665WtqC20t6FdU7JqMItv/AAKrJVWKceqO55Vs01xcKfpHkVrbjkm92eCfxC2LjCpPbj1ZSAFVueTsTtWAACJIAEtOPZe9Qjy9W+iOpN8I42kssiSbekttmji4GtTu/SP/AJJ8bEhQt/NP8zLBr09DHNGTU188SAAaTKAAAAAACDKyFj176yfyokutjTW5zfJfcxr7ZXWOcv0XYp1dTYsLsv0dPe8vo4lJyk5Se2+rPADAbwAAAAAAAAAAAAAAAAAAAAAAAAAAAAAAAAAAAAAAAAAAAAAAAAAAAAAAAaGHhNNWXL6R/wDJOIdvCIXahZZ14fi8K82a5v5V2LwBviVKwjz7t28sAAmQAAAAAAAAAAAAAAAAAAAAAAAAB5KKkmpJNP0Z6AdKF/h2/ipev+1lCyudcuGcXF+5vHM4RnHhnFNdmZ70E+VwXxr0uHyYINK3w6L51S4fZ80U7cW6r5oNruuZmrSqe0ap1ZrpkIAKywAAAAAAAAAAAAAAAAE1WLdb8sGl3fI6k30cbS7ITquudkuGEXJ+xoVeHRXO2XF7Lki5CEYR4YRSXZF8enb+oz36hL6SlR4drUrnv/tRejFRSUUkl6I9BqmJnoy3dX2AATIAAAAAAA5ssjVBzm9JHltsKYOU3pf5MjJyJZE9vlFdEVamqoX5LtPSdv8AAyciWRZt8orouxCAYG23lm9JJYQABw6AAAAAAAAAAAAAAAAAAAAAAAAAAAAAAAAAAAAAfQA1fpvyZP1P4Pn9Pse6fY3wP035H6n8Hz+n2Gj6AD9N+R+p/B8+D6AD9N+R+p/B8+D6AD9N+R+p/BhRpsl8tcn9ET1+H3Tfxagvc1gTXp5XZF+op9Ir0YlVPNLil3ZYALlKlYRQ6dPLAAJEQAAAAAAAAAAAAAAAAAAAAAAAAAAAAAAAAAAACKzHps+etN9+jK8/Da38k5R+vMugg9Oa7ROdSp6Zly8OuXyuMv1IZYl8etb/AE5m0Cp+nnwWr1FeTBdc49YSX1Ry011R9ACP6b8k/wBT+D58JN9Eb+l2R6c/TfkfqfwYKrnLpCT+iJI4l8ulb/XkbQJL068s4/UvwjLj4dc/mcY/qTw8NrXzzlL6ci6Ca0YXgrevb8kVePTX8laT79WSgFqSXRU232AAdOAAAAAAAA8lJRi3JpJerB09IMnKhQufOfpFFbJ8Q3uNH/yf/BQbbbbe2/VmbU10uJNOnoN80d3XTunxTe+y9ERgGRvPLNaSXCAAOHQAAAAAAAAAAAAAAAAAAAAAAAAAAAAAAAAAAAAAAD6D0AXQHqnkgAAAAAAAAAAAAAAAAAAAAAAAAAAAAAAAAAAAAAAAAAAAAAAAAAAAAAAAAAAAAAAAAAAAAAAAAAAAAAAAAAA8lKMFuTSXdg6ehvS2yld4jCPKtcb79EUbsm2755cuy6FF68z1yXRoVXfBfvz64bVfxy7+hn3X2XPc5b9vREYMt6lX2a40pjoAArLAAAAAAAAAAAAAAAAAAAAAAAAAAAAAAAAAAAAAAAAAAAAAD6BdAF0QPVPJAAAAAAAAAAAAAAAAAAAAAAAAAAAAAAAAAAAAAAAAAAAAAAAAAAAAAAAAAAAAAAAAAAAAAAAAABzOyEPnnGP1ZzODuMnQKs8+iPRuT9kVrPErHyhBR+vMrrVheSydG34NMgty6aus9vtHmZVl9tnzzb9vQjKa9R/qi+fTf7Mu2+IzfKuKiu75sqWWTse5ycn7nIKKuq7ZfMTPSAAIEwAAAAAAAAAAAAAAAAAAAAAAAAAAAAAAAAAAAAAAAAAAAAAAAAAADZnZJSaT5Hnmz7/YA3tvJ56SwPNn3+w82ff7AHMs7hDzZ9/sPNn3+wAyxhDzZ9/sPNn3+wAyxhDzZ9/sPNn3+wAyxhDzZ9/sPNn3+wAyxhDzZ9/sPNn3+wAyxhDzZ9/sPNn3+wAyxhDzZ9/sPNn3+wAyxhDzZ9/sPNn3+wAyxhDzZ9/sPNn3+wAyxhDzZ9/sPNn3+wAyxhDzZ9/sPNn3+wAyxhHvmT7jzJdwDuWcwh5ku57xy7gHcs5hDjl3PeOXcAZYwhxy7nvE+4B3JzA4n3HE+4B3JzB7xPuOJgAHu2NsA6cG2NsAA92ADpwHoAAPGAARWWSjFtMz7My9S0rOX0QBl1qa6Zr0ZT7RDK62fzWSf6kYBmbb7NKSXQABw6AAAAAAAAAAAAAAAAAAAAAAAAAAAAAAAAAAAAAAAAAAAAAAAAAAAAAAAAAAAAf/2Q==">
            <a:extLst>
              <a:ext uri="{FF2B5EF4-FFF2-40B4-BE49-F238E27FC236}">
                <a16:creationId xmlns:a16="http://schemas.microsoft.com/office/drawing/2014/main" id="{F45BE60F-EBF1-3B4D-16D5-5C25C5797F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D0CEB35-7E23-1979-0219-8417ED357FBA}"/>
              </a:ext>
            </a:extLst>
          </p:cNvPr>
          <p:cNvSpPr/>
          <p:nvPr/>
        </p:nvSpPr>
        <p:spPr>
          <a:xfrm>
            <a:off x="0" y="0"/>
            <a:ext cx="12192000" cy="6865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0C1A14-7EE5-FEAF-23C5-B9B6F0416384}"/>
              </a:ext>
            </a:extLst>
          </p:cNvPr>
          <p:cNvSpPr txBox="1"/>
          <p:nvPr/>
        </p:nvSpPr>
        <p:spPr>
          <a:xfrm>
            <a:off x="271327" y="2724395"/>
            <a:ext cx="1164934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528E"/>
                </a:solidFill>
                <a:latin typeface="Swift SC 4-Regular" panose="02000403070000020004" charset="0"/>
                <a:ea typeface="Calibri" panose="020F0502020204030204" pitchFamily="34" charset="0"/>
                <a:cs typeface="Calibri" panose="020F0502020204030204" pitchFamily="34" charset="0"/>
              </a:rPr>
              <a:t>From plasma physics to electric propulsion: magnetic reconnection for future space thrusters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6D2732DE-FB37-6400-9F00-C750A0D144DE}"/>
              </a:ext>
            </a:extLst>
          </p:cNvPr>
          <p:cNvSpPr txBox="1">
            <a:spLocks/>
          </p:cNvSpPr>
          <p:nvPr/>
        </p:nvSpPr>
        <p:spPr>
          <a:xfrm>
            <a:off x="2225694" y="4702379"/>
            <a:ext cx="7740610" cy="991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it-IT" sz="18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GIULIA BECATTI</a:t>
            </a:r>
            <a:r>
              <a:rPr lang="it-IT" sz="1800" b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Nicola Orsini</a:t>
            </a:r>
            <a:r>
              <a:rPr lang="it-IT" sz="1800" b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Fabrizio Paganucci</a:t>
            </a:r>
            <a:r>
              <a:rPr lang="it-IT" sz="1800" b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Dan M. Goebel</a:t>
            </a:r>
            <a:r>
              <a:rPr lang="it-IT" sz="1800" b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algn="ctr">
              <a:lnSpc>
                <a:spcPct val="130000"/>
              </a:lnSpc>
            </a:pPr>
            <a:endParaRPr lang="it-IT" sz="1050" b="1" baseline="30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it-IT" i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Civil and Industrial Engineering, University of Pisa, Pisa, Italy</a:t>
            </a:r>
          </a:p>
          <a:p>
            <a:pPr algn="ctr">
              <a:lnSpc>
                <a:spcPct val="130000"/>
              </a:lnSpc>
            </a:pPr>
            <a:r>
              <a:rPr lang="it-IT" i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Jet </a:t>
            </a:r>
            <a:r>
              <a:rPr lang="it-IT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Propulsion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Pasadena, California, US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A653FAB-295F-A5E1-BBBA-BC2E31C5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893" y="5531439"/>
            <a:ext cx="3825240" cy="106341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6B46BBA-D9B3-D610-7BD3-7DA872279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58" y="5694332"/>
            <a:ext cx="2782589" cy="927530"/>
          </a:xfrm>
          <a:prstGeom prst="rect">
            <a:avLst/>
          </a:prstGeom>
        </p:spPr>
      </p:pic>
      <p:pic>
        <p:nvPicPr>
          <p:cNvPr id="20" name="Immagine 19" descr="Immagine che contiene natura, acqua,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F5F1CC12-27E3-EB06-7D1E-369CB8140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5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5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DFE0C-9CB5-CC43-3AFB-F23E0F238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AA539C-F56E-8B48-3F0C-E1FE5DF29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Introduction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F19847-5D8A-54F5-6E68-4CAC03F54534}"/>
              </a:ext>
            </a:extLst>
          </p:cNvPr>
          <p:cNvSpPr txBox="1"/>
          <p:nvPr/>
        </p:nvSpPr>
        <p:spPr>
          <a:xfrm>
            <a:off x="92117" y="3628464"/>
            <a:ext cx="8112210" cy="23529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accelerated up to the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Alfvén velocity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(~ 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m/s in our case as we will see later) means that the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 be up to 10</a:t>
            </a:r>
            <a:r>
              <a:rPr lang="en-US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mechanism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lead to an innovative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thruster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capable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delivering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high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BFD24F9-C8E9-0D6D-C9E7-09C73A8C047C}"/>
              </a:ext>
            </a:extLst>
          </p:cNvPr>
          <p:cNvSpPr txBox="1"/>
          <p:nvPr/>
        </p:nvSpPr>
        <p:spPr>
          <a:xfrm>
            <a:off x="58828" y="1075870"/>
            <a:ext cx="12074344" cy="977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“easy” way comes from observing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 phenomena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continuously accelerate particles and plasma throughout release of the magnetic energy contained in the magnetic fields (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Flares, Coronal Mass Ejection) 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DCC815-6C00-9731-3172-B15887289BB6}"/>
              </a:ext>
            </a:extLst>
          </p:cNvPr>
          <p:cNvSpPr txBox="1"/>
          <p:nvPr/>
        </p:nvSpPr>
        <p:spPr>
          <a:xfrm>
            <a:off x="1859139" y="4895825"/>
            <a:ext cx="6141861" cy="1200329"/>
          </a:xfrm>
          <a:prstGeom prst="rect">
            <a:avLst/>
          </a:prstGeom>
          <a:solidFill>
            <a:srgbClr val="00528E"/>
          </a:solidFill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Problem: in 2D MR the outflow plasma is accelerated in both direction (no net thrust!) 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we need ways to break this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simmetry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6" descr="Origin of high-latitude aurorae revealed | Astronomy.com">
            <a:extLst>
              <a:ext uri="{FF2B5EF4-FFF2-40B4-BE49-F238E27FC236}">
                <a16:creationId xmlns:a16="http://schemas.microsoft.com/office/drawing/2014/main" id="{B77497DD-FBB5-6697-EF8D-D9546043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37" y="2136194"/>
            <a:ext cx="1958137" cy="15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ew theory explains mystery behind fast magnetic reconnection">
            <a:extLst>
              <a:ext uri="{FF2B5EF4-FFF2-40B4-BE49-F238E27FC236}">
                <a16:creationId xmlns:a16="http://schemas.microsoft.com/office/drawing/2014/main" id="{9AB344ED-F1A8-22B3-9586-CBAD3C30C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581" y="4804940"/>
            <a:ext cx="3124608" cy="14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D1697C5-5CEE-D22C-8A05-452E0694B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350" y="2175546"/>
            <a:ext cx="4292650" cy="2506908"/>
          </a:xfrm>
          <a:prstGeom prst="rect">
            <a:avLst/>
          </a:prstGeom>
        </p:spPr>
      </p:pic>
      <p:pic>
        <p:nvPicPr>
          <p:cNvPr id="13" name="Picture 2" descr="Solar Flares, Sunspots, and the Solar Cycle — The Wonder of Science">
            <a:extLst>
              <a:ext uri="{FF2B5EF4-FFF2-40B4-BE49-F238E27FC236}">
                <a16:creationId xmlns:a16="http://schemas.microsoft.com/office/drawing/2014/main" id="{89463D60-BA36-F4BF-30F0-814B1470C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" y="2255221"/>
            <a:ext cx="2444045" cy="137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4D98584-10D0-2757-53ED-314A47E7D722}"/>
              </a:ext>
            </a:extLst>
          </p:cNvPr>
          <p:cNvSpPr txBox="1"/>
          <p:nvPr/>
        </p:nvSpPr>
        <p:spPr>
          <a:xfrm>
            <a:off x="4860938" y="2640707"/>
            <a:ext cx="2722617" cy="400110"/>
          </a:xfrm>
          <a:prstGeom prst="rect">
            <a:avLst/>
          </a:prstGeom>
          <a:solidFill>
            <a:srgbClr val="00528E"/>
          </a:solidFill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reconnection</a:t>
            </a:r>
          </a:p>
        </p:txBody>
      </p:sp>
    </p:spTree>
    <p:extLst>
      <p:ext uri="{BB962C8B-B14F-4D97-AF65-F5344CB8AC3E}">
        <p14:creationId xmlns:p14="http://schemas.microsoft.com/office/powerpoint/2010/main" val="232113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671B5-5E3B-9D2C-A6E4-C746CBBC7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1360B3-8D8A-B33D-D9EF-B585B2F7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Existing concepts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385DE1-0E95-D882-6F84-E63A8B045716}"/>
              </a:ext>
            </a:extLst>
          </p:cNvPr>
          <p:cNvSpPr txBox="1"/>
          <p:nvPr/>
        </p:nvSpPr>
        <p:spPr>
          <a:xfrm>
            <a:off x="265854" y="1323362"/>
            <a:ext cx="6357259" cy="51181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 of coaxial coils 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generate an axial magnetic field with oppositely directed field lines, and therefore a 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null surface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off-axis of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thruster, in a configuration similar to a theta-pitch accelerator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discharge is generated externally via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 Frequency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(RF) coils and accelerated through both theta-pitch effect and reconnection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mirror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placed behind the RF coils to reduce plasma backflow from the reconnection region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C57188-1545-2E2D-2F88-BC8E725079FB}"/>
              </a:ext>
            </a:extLst>
          </p:cNvPr>
          <p:cNvSpPr txBox="1"/>
          <p:nvPr/>
        </p:nvSpPr>
        <p:spPr>
          <a:xfrm>
            <a:off x="7002875" y="5826375"/>
            <a:ext cx="5386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spcAft>
                <a:spcPts val="600"/>
              </a:spcAft>
              <a:tabLst>
                <a:tab pos="270510" algn="l"/>
              </a:tabLst>
            </a:pP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Bathgate, S. N., et al., “A thruster using magnetic reconnection to create a high-speed plasma jet,” European Physical Journal Applied Physics, Vol. 84, No. 2, 2018, 20801. </a:t>
            </a:r>
            <a:endParaRPr lang="it-IT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26C682-C338-5C56-AA28-C27B89EFAA83}"/>
              </a:ext>
            </a:extLst>
          </p:cNvPr>
          <p:cNvSpPr txBox="1"/>
          <p:nvPr/>
        </p:nvSpPr>
        <p:spPr>
          <a:xfrm>
            <a:off x="3517963" y="1047153"/>
            <a:ext cx="6210300" cy="369332"/>
          </a:xfrm>
          <a:prstGeom prst="rect">
            <a:avLst/>
          </a:prstGeom>
          <a:solidFill>
            <a:srgbClr val="00528E"/>
          </a:solidFill>
          <a:ln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Bathgate, S. N., et al, University of Sydney, NSW 2006, Australia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A3A998-9CFD-A609-3C38-A0C16B5D8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729" y="2236327"/>
            <a:ext cx="5484372" cy="3331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25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1F1E4-5DC2-9D11-3DED-5FEA51F85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9F1E3-9E6D-7242-5ED0-2F29A60C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Existing concepts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FF9B67B-076D-27C6-2E7D-BE0774C03AD7}"/>
                  </a:ext>
                </a:extLst>
              </p:cNvPr>
              <p:cNvSpPr txBox="1"/>
              <p:nvPr/>
            </p:nvSpPr>
            <p:spPr>
              <a:xfrm>
                <a:off x="419098" y="1264878"/>
                <a:ext cx="6357259" cy="51675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Experimental test </a:t>
                </a:r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with: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argon plasma,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≈ 4∙</m:t>
                    </m:r>
                    <m:sSup>
                      <m:sSup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  <m:r>
                      <a:rPr lang="it-IT" sz="2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𝐵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0.0049 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endParaRPr lang="en-US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Experimental results</a:t>
                </a:r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effectLst/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=860 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it-IT" sz="2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thrust of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4.3∙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thrust efficiency of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5.6∙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Important notes</a:t>
                </a:r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They effectively measured accelerated electrons, sign of magnetic reconnection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concept uses a magnetic topology made from external coils. 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FF9B67B-076D-27C6-2E7D-BE0774C03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8" y="1264878"/>
                <a:ext cx="6357259" cy="5167505"/>
              </a:xfrm>
              <a:prstGeom prst="rect">
                <a:avLst/>
              </a:prstGeom>
              <a:blipFill>
                <a:blip r:embed="rId2"/>
                <a:stretch>
                  <a:fillRect l="-1246" b="-12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57DBC917-E33B-CB46-FA40-86F20E154B24}"/>
              </a:ext>
            </a:extLst>
          </p:cNvPr>
          <p:cNvSpPr txBox="1"/>
          <p:nvPr/>
        </p:nvSpPr>
        <p:spPr>
          <a:xfrm>
            <a:off x="3517963" y="1047153"/>
            <a:ext cx="6210300" cy="369332"/>
          </a:xfrm>
          <a:prstGeom prst="rect">
            <a:avLst/>
          </a:prstGeom>
          <a:solidFill>
            <a:srgbClr val="00528E"/>
          </a:solidFill>
          <a:ln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Bathgate, S. N., et al, University of Sydney, NSW 2006, Australia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0C57E7-9585-8B65-3EBA-E90DB7ED8847}"/>
              </a:ext>
            </a:extLst>
          </p:cNvPr>
          <p:cNvSpPr txBox="1"/>
          <p:nvPr/>
        </p:nvSpPr>
        <p:spPr>
          <a:xfrm>
            <a:off x="7002875" y="5826375"/>
            <a:ext cx="5386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spcAft>
                <a:spcPts val="600"/>
              </a:spcAft>
              <a:tabLst>
                <a:tab pos="270510" algn="l"/>
              </a:tabLst>
            </a:pP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Bathgate, S. N., et al., “A thruster using magnetic reconnection to create a high-speed plasma jet,” European Physical Journal Applied Physics, Vol. 84, No. 2, 2018, 20801. </a:t>
            </a:r>
            <a:endParaRPr lang="it-IT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F99F155-3E6B-350A-D522-46B9E809A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729" y="2236327"/>
            <a:ext cx="5484372" cy="3331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206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6182A-A35F-3037-6E96-B0C437E25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F3265F-2737-102E-43D1-35F15CA82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Existing concepts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1501C1-C8B1-A3D9-7860-58BA3AD9A011}"/>
              </a:ext>
            </a:extLst>
          </p:cNvPr>
          <p:cNvSpPr txBox="1"/>
          <p:nvPr/>
        </p:nvSpPr>
        <p:spPr>
          <a:xfrm>
            <a:off x="457198" y="1451260"/>
            <a:ext cx="7696202" cy="46705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is injected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across two annular electrodes which flows along the open magnetic field lines between them.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induces an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azimuthal magnetic field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stretching the open field lines upwards via a Lorentz force on the plasma (frozen flow).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central field loop is then compressed laterally by the external shaping fields. Due to the compression an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axially elongated current sheet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formed, allowing reconnection to occur and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eject a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plasmoid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the thruster at the Alfvén speed.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high Lundquist number (𝑆 &gt; 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plasmoid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(tearing) instability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continually forming and ejecting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plasmoid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loops.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F6D7E5-855A-96FA-FF92-A0CF9EA7B1C8}"/>
              </a:ext>
            </a:extLst>
          </p:cNvPr>
          <p:cNvSpPr txBox="1"/>
          <p:nvPr/>
        </p:nvSpPr>
        <p:spPr>
          <a:xfrm>
            <a:off x="8178334" y="5831584"/>
            <a:ext cx="3894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spcAft>
                <a:spcPts val="600"/>
              </a:spcAft>
              <a:tabLst>
                <a:tab pos="270510" algn="l"/>
              </a:tabLst>
            </a:pP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Ebrahimi, F., “An Alfvenic reconnecting </a:t>
            </a:r>
            <a:r>
              <a:rPr lang="en-US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plasmoid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thruster,” Journal of Plasma Physics, Vol. 86, No. 6, 2020, p. 905860614.</a:t>
            </a:r>
            <a:endParaRPr lang="it-IT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9ABDE-4859-5733-6D69-A1844005EBA3}"/>
              </a:ext>
            </a:extLst>
          </p:cNvPr>
          <p:cNvSpPr txBox="1"/>
          <p:nvPr/>
        </p:nvSpPr>
        <p:spPr>
          <a:xfrm>
            <a:off x="4292663" y="1047153"/>
            <a:ext cx="3672000" cy="369332"/>
          </a:xfrm>
          <a:prstGeom prst="rect">
            <a:avLst/>
          </a:prstGeom>
          <a:solidFill>
            <a:srgbClr val="00528E"/>
          </a:solidFill>
          <a:ln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Ebrahimi, F., Princeton University, US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80AD522-7373-8FFC-9AA9-02C0FAA6B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603" y="1519042"/>
            <a:ext cx="3804271" cy="415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3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366A8-3397-42DA-8AD4-ED74F8B10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E07077-04C0-DA6C-D51B-BCF668C9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Existing concepts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E7D2DC-D34B-6D75-6450-AAA9ECF5E04E}"/>
              </a:ext>
            </a:extLst>
          </p:cNvPr>
          <p:cNvSpPr txBox="1"/>
          <p:nvPr/>
        </p:nvSpPr>
        <p:spPr>
          <a:xfrm>
            <a:off x="170452" y="1363710"/>
            <a:ext cx="8275983" cy="5122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Performances verified with a series of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MHD simulations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Exhaust velocity of the order of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× 10</a:t>
            </a:r>
            <a:r>
              <a:rPr lang="en-US" sz="20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ms</a:t>
            </a:r>
            <a:r>
              <a:rPr lang="en-US" sz="20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−1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a field strength of 0.05 T to 0.06 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 notes: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xhaust plasma is only ejected in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direction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rather than symmetrically.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discrete ejection of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plasmoids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rather than a continual flow does not generate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wall erosion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configuration design does not include a reconnection point obtained from static externally applied magnetic fields. However,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large currents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(1kA-100kA) are required to overcome the magnetic field line tension.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6EA58D-2CEB-EA93-FEDF-6E1238406D53}"/>
              </a:ext>
            </a:extLst>
          </p:cNvPr>
          <p:cNvSpPr txBox="1"/>
          <p:nvPr/>
        </p:nvSpPr>
        <p:spPr>
          <a:xfrm>
            <a:off x="8178334" y="5831584"/>
            <a:ext cx="3894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spcAft>
                <a:spcPts val="600"/>
              </a:spcAft>
              <a:tabLst>
                <a:tab pos="270510" algn="l"/>
              </a:tabLst>
            </a:pP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Ebrahimi, F., “An Alfvenic reconnecting </a:t>
            </a:r>
            <a:r>
              <a:rPr lang="en-US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plasmoid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thruster,” Journal of Plasma Physics, Vol. 86, No. 6, 2020, p. 905860614.</a:t>
            </a:r>
            <a:endParaRPr lang="it-IT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80EC15-6F6C-668E-DE3F-79A26DD1999D}"/>
              </a:ext>
            </a:extLst>
          </p:cNvPr>
          <p:cNvSpPr txBox="1"/>
          <p:nvPr/>
        </p:nvSpPr>
        <p:spPr>
          <a:xfrm>
            <a:off x="4292663" y="1047153"/>
            <a:ext cx="3672000" cy="369332"/>
          </a:xfrm>
          <a:prstGeom prst="rect">
            <a:avLst/>
          </a:prstGeom>
          <a:solidFill>
            <a:srgbClr val="00528E"/>
          </a:solidFill>
          <a:ln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Ebrahimi, F., Princeton University, US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F5996D-DF9D-E630-EC2A-69E0DCE0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603" y="1519042"/>
            <a:ext cx="3804271" cy="415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3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D5421-2C17-B27F-B8C8-4CFE04088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6C07DA-7B82-5BFE-63A2-62577643D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A multi flux </a:t>
            </a:r>
            <a:r>
              <a:rPr lang="es-419" dirty="0" err="1">
                <a:latin typeface="Swift SC 4-Regular" panose="02000403070000020004" charset="0"/>
              </a:rPr>
              <a:t>ropes</a:t>
            </a:r>
            <a:r>
              <a:rPr lang="es-419" dirty="0">
                <a:latin typeface="Swift SC 4-Regular" panose="02000403070000020004" charset="0"/>
              </a:rPr>
              <a:t> </a:t>
            </a:r>
            <a:r>
              <a:rPr lang="es-419" dirty="0" err="1">
                <a:latin typeface="Swift SC 4-Regular" panose="02000403070000020004" charset="0"/>
              </a:rPr>
              <a:t>thruster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012147A-AB05-61DA-06DC-7F7D3BF8B2A9}"/>
              </a:ext>
            </a:extLst>
          </p:cNvPr>
          <p:cNvSpPr/>
          <p:nvPr/>
        </p:nvSpPr>
        <p:spPr>
          <a:xfrm>
            <a:off x="6100496" y="2445390"/>
            <a:ext cx="100676" cy="372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39FBD2-8031-9722-C0C2-3DEAE50E2357}"/>
              </a:ext>
            </a:extLst>
          </p:cNvPr>
          <p:cNvSpPr txBox="1"/>
          <p:nvPr/>
        </p:nvSpPr>
        <p:spPr>
          <a:xfrm>
            <a:off x="3440231" y="1269156"/>
            <a:ext cx="8560425" cy="4620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 of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flux ropes 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means of hollow cathodes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Flux ropes (or plasma channels) are magnetically confined by an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axial external applied magnetic field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Bell-shaped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anode close the circuit, and a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nozzle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at the exit to further enhance the acceleration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sufficiently high current the flux ropes become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kink-unstable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interacts and collide on each other 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leads directly to the </a:t>
            </a:r>
            <a:r>
              <a:rPr lang="en-GB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 of magnetic field lines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37D1292-123F-9B96-4EEE-993169AF1C45}"/>
              </a:ext>
            </a:extLst>
          </p:cNvPr>
          <p:cNvGrpSpPr/>
          <p:nvPr/>
        </p:nvGrpSpPr>
        <p:grpSpPr>
          <a:xfrm>
            <a:off x="322271" y="1234403"/>
            <a:ext cx="2947132" cy="2358245"/>
            <a:chOff x="260589" y="1312745"/>
            <a:chExt cx="2947132" cy="2358245"/>
          </a:xfrm>
        </p:grpSpPr>
        <p:pic>
          <p:nvPicPr>
            <p:cNvPr id="6" name="Immagine 5" descr="Immagine che contiene testo, Carattere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9604F6DF-AF69-7908-ACAD-13CD7F65A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79"/>
            <a:stretch/>
          </p:blipFill>
          <p:spPr>
            <a:xfrm>
              <a:off x="260589" y="1312745"/>
              <a:ext cx="2896794" cy="2358245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70E4F078-78DF-46A7-4AFD-79C87F047D7E}"/>
                </a:ext>
              </a:extLst>
            </p:cNvPr>
            <p:cNvSpPr/>
            <p:nvPr/>
          </p:nvSpPr>
          <p:spPr>
            <a:xfrm>
              <a:off x="2983206" y="2311588"/>
              <a:ext cx="100676" cy="372267"/>
            </a:xfrm>
            <a:prstGeom prst="rect">
              <a:avLst/>
            </a:prstGeom>
            <a:solidFill>
              <a:srgbClr val="FBECDF"/>
            </a:solidFill>
            <a:ln>
              <a:solidFill>
                <a:srgbClr val="FBEC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9B21304-7A4A-9F14-DBC1-5029DBC3EE8F}"/>
                </a:ext>
              </a:extLst>
            </p:cNvPr>
            <p:cNvSpPr/>
            <p:nvPr/>
          </p:nvSpPr>
          <p:spPr>
            <a:xfrm>
              <a:off x="3107045" y="2372635"/>
              <a:ext cx="100676" cy="372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358B6757-64DF-9711-985E-481E05BC1476}"/>
              </a:ext>
            </a:extLst>
          </p:cNvPr>
          <p:cNvGrpSpPr/>
          <p:nvPr/>
        </p:nvGrpSpPr>
        <p:grpSpPr>
          <a:xfrm>
            <a:off x="322271" y="3909399"/>
            <a:ext cx="3032285" cy="2358245"/>
            <a:chOff x="260589" y="3925939"/>
            <a:chExt cx="3032285" cy="2358245"/>
          </a:xfrm>
        </p:grpSpPr>
        <p:pic>
          <p:nvPicPr>
            <p:cNvPr id="10" name="Immagine 9" descr="Immagine che contiene testo, Carattere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9841FB3F-1213-B539-DEE1-9BAE0E869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2" r="34813"/>
            <a:stretch/>
          </p:blipFill>
          <p:spPr>
            <a:xfrm>
              <a:off x="260589" y="3925939"/>
              <a:ext cx="2936775" cy="2358245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5F6B3274-E9C9-55BA-725F-F24FA51FBDA9}"/>
                </a:ext>
              </a:extLst>
            </p:cNvPr>
            <p:cNvSpPr/>
            <p:nvPr/>
          </p:nvSpPr>
          <p:spPr>
            <a:xfrm>
              <a:off x="3056707" y="4918927"/>
              <a:ext cx="100676" cy="372267"/>
            </a:xfrm>
            <a:prstGeom prst="rect">
              <a:avLst/>
            </a:prstGeom>
            <a:solidFill>
              <a:srgbClr val="E8F5FA"/>
            </a:solidFill>
            <a:ln>
              <a:solidFill>
                <a:srgbClr val="E8F5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4033D7AF-6282-98C4-B318-A56D5995D40E}"/>
                </a:ext>
              </a:extLst>
            </p:cNvPr>
            <p:cNvSpPr/>
            <p:nvPr/>
          </p:nvSpPr>
          <p:spPr>
            <a:xfrm>
              <a:off x="3192198" y="4918927"/>
              <a:ext cx="100676" cy="372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5E49ABF-9516-FDAB-E720-8C7B00D101C4}"/>
                </a:ext>
              </a:extLst>
            </p:cNvPr>
            <p:cNvSpPr/>
            <p:nvPr/>
          </p:nvSpPr>
          <p:spPr>
            <a:xfrm>
              <a:off x="271933" y="4918927"/>
              <a:ext cx="100676" cy="372267"/>
            </a:xfrm>
            <a:prstGeom prst="rect">
              <a:avLst/>
            </a:prstGeom>
            <a:solidFill>
              <a:srgbClr val="E8F5FA"/>
            </a:solidFill>
            <a:ln>
              <a:solidFill>
                <a:srgbClr val="E8F5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6573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08662-0CFA-4531-C344-3813E1335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F366A-DC0D-330F-D8EA-1C5D734CA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A multi flux </a:t>
            </a:r>
            <a:r>
              <a:rPr lang="es-419" dirty="0" err="1">
                <a:latin typeface="Swift SC 4-Regular" panose="02000403070000020004" charset="0"/>
              </a:rPr>
              <a:t>ropes</a:t>
            </a:r>
            <a:r>
              <a:rPr lang="es-419" dirty="0">
                <a:latin typeface="Swift SC 4-Regular" panose="02000403070000020004" charset="0"/>
              </a:rPr>
              <a:t> </a:t>
            </a:r>
            <a:r>
              <a:rPr lang="es-419" dirty="0" err="1">
                <a:latin typeface="Swift SC 4-Regular" panose="02000403070000020004" charset="0"/>
              </a:rPr>
              <a:t>thruster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5B1456-6A7A-DA4D-F8B9-19C6E5960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398" y="1927886"/>
            <a:ext cx="5025204" cy="34987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E20432-7070-CE93-A143-FF1B70205B81}"/>
              </a:ext>
            </a:extLst>
          </p:cNvPr>
          <p:cNvSpPr txBox="1"/>
          <p:nvPr/>
        </p:nvSpPr>
        <p:spPr>
          <a:xfrm>
            <a:off x="972719" y="1665942"/>
            <a:ext cx="2305527" cy="1200329"/>
          </a:xfrm>
          <a:prstGeom prst="rect">
            <a:avLst/>
          </a:prstGeom>
          <a:noFill/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LaB6 Hollow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cathodes</a:t>
            </a: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source and negative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electrode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discharge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2BD1E4-36A3-F402-1C9C-6B85351480D6}"/>
              </a:ext>
            </a:extLst>
          </p:cNvPr>
          <p:cNvSpPr txBox="1"/>
          <p:nvPr/>
        </p:nvSpPr>
        <p:spPr>
          <a:xfrm>
            <a:off x="4638084" y="1205493"/>
            <a:ext cx="3970518" cy="646331"/>
          </a:xfrm>
          <a:prstGeom prst="rect">
            <a:avLst/>
          </a:prstGeom>
          <a:noFill/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Coils</a:t>
            </a: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axial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guide field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527F7E-CCDA-3532-64A7-B3CBA0090B93}"/>
              </a:ext>
            </a:extLst>
          </p:cNvPr>
          <p:cNvSpPr txBox="1"/>
          <p:nvPr/>
        </p:nvSpPr>
        <p:spPr>
          <a:xfrm>
            <a:off x="4472940" y="5449545"/>
            <a:ext cx="3507066" cy="923330"/>
          </a:xfrm>
          <a:prstGeom prst="rect">
            <a:avLst/>
          </a:prstGeom>
          <a:noFill/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Anode</a:t>
            </a: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electrode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discharge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Aligns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nozzle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7E8463-CB74-FCA0-2072-D0A698C258B1}"/>
              </a:ext>
            </a:extLst>
          </p:cNvPr>
          <p:cNvSpPr txBox="1"/>
          <p:nvPr/>
        </p:nvSpPr>
        <p:spPr>
          <a:xfrm>
            <a:off x="9006744" y="2111959"/>
            <a:ext cx="2867259" cy="1477328"/>
          </a:xfrm>
          <a:prstGeom prst="rect">
            <a:avLst/>
          </a:prstGeom>
          <a:noFill/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Flux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ropes</a:t>
            </a:r>
            <a:endParaRPr lang="it-I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Kink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unstable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&gt; I</a:t>
            </a:r>
            <a:r>
              <a:rPr lang="it-IT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twist and collide with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C01C7F5-423F-A3D6-AE8D-EFA93A0B70EF}"/>
              </a:ext>
            </a:extLst>
          </p:cNvPr>
          <p:cNvSpPr txBox="1"/>
          <p:nvPr/>
        </p:nvSpPr>
        <p:spPr>
          <a:xfrm>
            <a:off x="972719" y="4226356"/>
            <a:ext cx="2305526" cy="1200329"/>
          </a:xfrm>
          <a:prstGeom prst="rect">
            <a:avLst/>
          </a:prstGeom>
          <a:noFill/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</a:t>
            </a:r>
          </a:p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Shielding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sensitive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components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2E91CA-5C4E-43EC-07F4-CCA0EC067FF6}"/>
              </a:ext>
            </a:extLst>
          </p:cNvPr>
          <p:cNvSpPr txBox="1"/>
          <p:nvPr/>
        </p:nvSpPr>
        <p:spPr>
          <a:xfrm>
            <a:off x="8913754" y="4078610"/>
            <a:ext cx="2867260" cy="1200329"/>
          </a:xfrm>
          <a:prstGeom prst="rect">
            <a:avLst/>
          </a:prstGeom>
          <a:noFill/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site</a:t>
            </a:r>
          </a:p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Flux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ropes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collisions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generate multiple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sites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EC3511E6-90D6-0BEB-9DF0-6ACF49F35942}"/>
              </a:ext>
            </a:extLst>
          </p:cNvPr>
          <p:cNvSpPr/>
          <p:nvPr/>
        </p:nvSpPr>
        <p:spPr>
          <a:xfrm rot="6730183">
            <a:off x="4058195" y="1673176"/>
            <a:ext cx="94751" cy="173711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73FEBA6A-9517-07CC-EBF4-FF409F1003E1}"/>
              </a:ext>
            </a:extLst>
          </p:cNvPr>
          <p:cNvSpPr/>
          <p:nvPr/>
        </p:nvSpPr>
        <p:spPr>
          <a:xfrm rot="10800000">
            <a:off x="5859779" y="1874684"/>
            <a:ext cx="76246" cy="868559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11F4CA26-8D12-35A3-E362-58373EF890D5}"/>
              </a:ext>
            </a:extLst>
          </p:cNvPr>
          <p:cNvSpPr/>
          <p:nvPr/>
        </p:nvSpPr>
        <p:spPr>
          <a:xfrm rot="4321112">
            <a:off x="4163846" y="3681210"/>
            <a:ext cx="94751" cy="173711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E9BE6678-A973-B044-B51D-5E1D51A8EF5B}"/>
              </a:ext>
            </a:extLst>
          </p:cNvPr>
          <p:cNvSpPr/>
          <p:nvPr/>
        </p:nvSpPr>
        <p:spPr>
          <a:xfrm rot="432744">
            <a:off x="6341980" y="4386186"/>
            <a:ext cx="106551" cy="104688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904DD09B-A4D8-AB33-6C3F-7FF00A9402FE}"/>
              </a:ext>
            </a:extLst>
          </p:cNvPr>
          <p:cNvSpPr/>
          <p:nvPr/>
        </p:nvSpPr>
        <p:spPr>
          <a:xfrm rot="15376486">
            <a:off x="8189106" y="2479843"/>
            <a:ext cx="103537" cy="156506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9CED3A30-EE2E-D251-DBA7-1080F12AB7B5}"/>
              </a:ext>
            </a:extLst>
          </p:cNvPr>
          <p:cNvSpPr/>
          <p:nvPr/>
        </p:nvSpPr>
        <p:spPr>
          <a:xfrm rot="17484072">
            <a:off x="7688370" y="2888560"/>
            <a:ext cx="105920" cy="236192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74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4AFF7-F18F-5EAC-0473-7A0B8B45E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11B9CD-FFED-B4F3-BAEA-34423D91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Relevant</a:t>
            </a:r>
            <a:r>
              <a:rPr lang="es-419" dirty="0">
                <a:latin typeface="Swift SC 4-Regular" panose="02000403070000020004" charset="0"/>
              </a:rPr>
              <a:t> </a:t>
            </a:r>
            <a:r>
              <a:rPr lang="es-419" dirty="0" err="1">
                <a:latin typeface="Swift SC 4-Regular" panose="02000403070000020004" charset="0"/>
              </a:rPr>
              <a:t>background</a:t>
            </a:r>
            <a:endParaRPr lang="es-419" dirty="0">
              <a:latin typeface="Swift SC 4-Regular" panose="0200040307000002000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63EEF1-4066-1235-AC80-8BD5EDA73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98" y="4736106"/>
            <a:ext cx="7541796" cy="135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A75E86-BCC2-E977-8ABA-B640E7554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5" y="1135829"/>
            <a:ext cx="3214796" cy="2591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0416E2-CCE9-E0CE-25D3-3D314B37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72" y="4034790"/>
            <a:ext cx="3137741" cy="203824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C90DF3F-4554-4DEC-B8E3-C2D910CAC7D5}"/>
              </a:ext>
            </a:extLst>
          </p:cNvPr>
          <p:cNvSpPr/>
          <p:nvPr/>
        </p:nvSpPr>
        <p:spPr bwMode="auto">
          <a:xfrm>
            <a:off x="3456050" y="1073902"/>
            <a:ext cx="863434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Flux ropes are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carrying columns of plasma 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are abundant in space and play a major role in the study of astrophysical plasmas, such as those found in the solar photosphere and corona.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can become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kink-unstable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carrying a sufficiently large current (I &gt; I</a:t>
            </a:r>
            <a:r>
              <a:rPr lang="en-GB" altLang="it-IT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KS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which then causes the ropes to writhe, twist, and collide with each other,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triggering magnetic reconnection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Evidence of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heating and acceleration 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observed during the reconnection events of solar flares and coronal mass ejections, and from ion flows within the Earth’s magnetotail.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LAPD experiment*, they studied the reconnection of two and three flux ropes and observed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field-aligned ion beam at sub-Alfvenic ion velocity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alt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DD188F-794B-CCE5-E6E4-899852796C60}"/>
              </a:ext>
            </a:extLst>
          </p:cNvPr>
          <p:cNvSpPr txBox="1"/>
          <p:nvPr/>
        </p:nvSpPr>
        <p:spPr>
          <a:xfrm>
            <a:off x="191344" y="3681469"/>
            <a:ext cx="3264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Hemsing</a:t>
            </a:r>
            <a:r>
              <a:rPr lang="it-IT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W., Furno, I., &amp; </a:t>
            </a:r>
            <a:r>
              <a:rPr lang="it-IT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Intrator</a:t>
            </a:r>
            <a:r>
              <a:rPr lang="it-IT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P. (2005). Fast camera images of </a:t>
            </a:r>
            <a:r>
              <a:rPr lang="it-IT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flux</a:t>
            </a:r>
            <a:r>
              <a:rPr lang="it-IT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ropes</a:t>
            </a:r>
            <a:r>
              <a:rPr lang="it-IT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it-IT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relaxation</a:t>
            </a:r>
            <a:r>
              <a:rPr lang="it-IT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IEEE </a:t>
            </a:r>
            <a:r>
              <a:rPr lang="it-IT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Transactions</a:t>
            </a:r>
            <a:r>
              <a:rPr lang="it-IT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Plasma Science, 33(2), 448-449.</a:t>
            </a:r>
            <a:endParaRPr lang="it-IT" sz="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CB69A3-7B2C-DD2F-64CF-864183AAB05B}"/>
              </a:ext>
            </a:extLst>
          </p:cNvPr>
          <p:cNvSpPr txBox="1"/>
          <p:nvPr/>
        </p:nvSpPr>
        <p:spPr>
          <a:xfrm>
            <a:off x="108860" y="6036599"/>
            <a:ext cx="3975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Gekelman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W., Lawrence, E., &amp; Van </a:t>
            </a:r>
            <a:r>
              <a:rPr lang="en-US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Compernolle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(2012). Three-dimensional reconnection involving magnetic flux ropes. The Astrophysical Journal, 753(2), 131.</a:t>
            </a:r>
            <a:endParaRPr lang="it-IT" sz="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200C850-44CF-64C7-192A-46F2861056C8}"/>
              </a:ext>
            </a:extLst>
          </p:cNvPr>
          <p:cNvSpPr txBox="1"/>
          <p:nvPr/>
        </p:nvSpPr>
        <p:spPr>
          <a:xfrm>
            <a:off x="5220641" y="6081542"/>
            <a:ext cx="61682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*Tang, S. W., </a:t>
            </a:r>
            <a:r>
              <a:rPr lang="en-US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Gekelman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W., &amp; </a:t>
            </a:r>
            <a:r>
              <a:rPr lang="en-US" sz="8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Sydora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D. (2023). Experimental observation of a field-aligned ion beam produced by magnetic reconnection of two flux ropes. Physics of Plasmas, 30(8).</a:t>
            </a:r>
            <a:endParaRPr lang="it-IT" sz="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46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6AF0D-3832-5AC2-8D35-6FB761EF6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1D1B2-5F25-32F3-447D-2A2C0C301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Expected</a:t>
            </a:r>
            <a:r>
              <a:rPr lang="es-419" dirty="0">
                <a:latin typeface="Swift SC 4-Regular" panose="02000403070000020004" charset="0"/>
              </a:rPr>
              <a:t> performance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EBDD366-3B69-D6CB-F3CC-E301D41B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" t="8720"/>
          <a:stretch/>
        </p:blipFill>
        <p:spPr>
          <a:xfrm>
            <a:off x="0" y="2059128"/>
            <a:ext cx="3536970" cy="25478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1991D37-2FE5-0EC7-A033-A4A85523C5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6" t="7810"/>
          <a:stretch/>
        </p:blipFill>
        <p:spPr>
          <a:xfrm>
            <a:off x="254342" y="1096715"/>
            <a:ext cx="3356281" cy="2447465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D76D0C3-630C-800B-B92F-DEC93C0AD971}"/>
              </a:ext>
            </a:extLst>
          </p:cNvPr>
          <p:cNvCxnSpPr>
            <a:cxnSpLocks/>
          </p:cNvCxnSpPr>
          <p:nvPr/>
        </p:nvCxnSpPr>
        <p:spPr>
          <a:xfrm flipH="1" flipV="1">
            <a:off x="2274897" y="2305375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BBC9AF0-2846-EBC5-3EC7-6E8FF800051C}"/>
              </a:ext>
            </a:extLst>
          </p:cNvPr>
          <p:cNvCxnSpPr>
            <a:cxnSpLocks/>
          </p:cNvCxnSpPr>
          <p:nvPr/>
        </p:nvCxnSpPr>
        <p:spPr>
          <a:xfrm flipH="1" flipV="1">
            <a:off x="2166947" y="3344958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9DBE3A-59AB-9A67-7C29-306334784308}"/>
              </a:ext>
            </a:extLst>
          </p:cNvPr>
          <p:cNvSpPr txBox="1"/>
          <p:nvPr/>
        </p:nvSpPr>
        <p:spPr>
          <a:xfrm>
            <a:off x="2571686" y="22286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A93AE6-E8B6-A1CD-E4FF-1DD56EC8B9E8}"/>
              </a:ext>
            </a:extLst>
          </p:cNvPr>
          <p:cNvSpPr txBox="1"/>
          <p:nvPr/>
        </p:nvSpPr>
        <p:spPr>
          <a:xfrm>
            <a:off x="2355786" y="32022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5635B8C-1F2D-40C3-E326-97F209AA4CFC}"/>
              </a:ext>
            </a:extLst>
          </p:cNvPr>
          <p:cNvSpPr/>
          <p:nvPr/>
        </p:nvSpPr>
        <p:spPr>
          <a:xfrm>
            <a:off x="2752445" y="2410226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A35E11A-F5C9-E8FE-BD95-E2184DED5A1C}"/>
              </a:ext>
            </a:extLst>
          </p:cNvPr>
          <p:cNvCxnSpPr>
            <a:cxnSpLocks/>
          </p:cNvCxnSpPr>
          <p:nvPr/>
        </p:nvCxnSpPr>
        <p:spPr>
          <a:xfrm flipV="1">
            <a:off x="3297247" y="3082147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FB769377-A48E-B12C-F313-9DDA5E4E1475}"/>
              </a:ext>
            </a:extLst>
          </p:cNvPr>
          <p:cNvCxnSpPr>
            <a:cxnSpLocks/>
          </p:cNvCxnSpPr>
          <p:nvPr/>
        </p:nvCxnSpPr>
        <p:spPr>
          <a:xfrm flipH="1" flipV="1">
            <a:off x="3297247" y="3202258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0DA27-6BCE-61B6-3AC0-905A744209D9}"/>
              </a:ext>
            </a:extLst>
          </p:cNvPr>
          <p:cNvSpPr txBox="1"/>
          <p:nvPr/>
        </p:nvSpPr>
        <p:spPr>
          <a:xfrm>
            <a:off x="3454652" y="258250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14ED22-87CB-C2D3-915B-D9B7FB565A2C}"/>
              </a:ext>
            </a:extLst>
          </p:cNvPr>
          <p:cNvSpPr txBox="1"/>
          <p:nvPr/>
        </p:nvSpPr>
        <p:spPr>
          <a:xfrm>
            <a:off x="3414896" y="395595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57F5E1E-C3DB-085C-8243-86C992558A6F}"/>
              </a:ext>
            </a:extLst>
          </p:cNvPr>
          <p:cNvSpPr/>
          <p:nvPr/>
        </p:nvSpPr>
        <p:spPr>
          <a:xfrm>
            <a:off x="2748757" y="3451635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5190B9E0-3779-1AD1-7F83-BCF03C81C55B}"/>
              </a:ext>
            </a:extLst>
          </p:cNvPr>
          <p:cNvCxnSpPr>
            <a:cxnSpLocks/>
          </p:cNvCxnSpPr>
          <p:nvPr/>
        </p:nvCxnSpPr>
        <p:spPr>
          <a:xfrm flipV="1">
            <a:off x="3293559" y="4123556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FBA1FD39-D61C-A031-37D7-D8774DB4E545}"/>
              </a:ext>
            </a:extLst>
          </p:cNvPr>
          <p:cNvCxnSpPr>
            <a:cxnSpLocks/>
          </p:cNvCxnSpPr>
          <p:nvPr/>
        </p:nvCxnSpPr>
        <p:spPr>
          <a:xfrm flipH="1" flipV="1">
            <a:off x="3293559" y="4243667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0F007B1C-0CF4-7CB9-5EBB-05C6425267B8}"/>
              </a:ext>
            </a:extLst>
          </p:cNvPr>
          <p:cNvCxnSpPr>
            <a:cxnSpLocks/>
          </p:cNvCxnSpPr>
          <p:nvPr/>
        </p:nvCxnSpPr>
        <p:spPr>
          <a:xfrm>
            <a:off x="2688760" y="3174891"/>
            <a:ext cx="947263" cy="3692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AE0987DC-4638-2BC8-6C87-20334F1F4981}"/>
              </a:ext>
            </a:extLst>
          </p:cNvPr>
          <p:cNvCxnSpPr>
            <a:cxnSpLocks/>
          </p:cNvCxnSpPr>
          <p:nvPr/>
        </p:nvCxnSpPr>
        <p:spPr>
          <a:xfrm flipV="1">
            <a:off x="2675104" y="3226407"/>
            <a:ext cx="935519" cy="2453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65FCF4F-1EFD-7A80-936B-4DE1410BB174}"/>
              </a:ext>
            </a:extLst>
          </p:cNvPr>
          <p:cNvCxnSpPr>
            <a:cxnSpLocks/>
          </p:cNvCxnSpPr>
          <p:nvPr/>
        </p:nvCxnSpPr>
        <p:spPr>
          <a:xfrm>
            <a:off x="3333416" y="3376538"/>
            <a:ext cx="701719" cy="35943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662E264-554F-1DC8-B3A1-B429AD041C9E}"/>
              </a:ext>
            </a:extLst>
          </p:cNvPr>
          <p:cNvSpPr txBox="1"/>
          <p:nvPr/>
        </p:nvSpPr>
        <p:spPr>
          <a:xfrm>
            <a:off x="3576867" y="3174869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z,</a:t>
            </a:r>
            <a:r>
              <a:rPr lang="it-IT" i="1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endParaRPr lang="it-IT" i="1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6786FE2-DB71-2126-2B5E-48C3DE5C26AD}"/>
              </a:ext>
            </a:extLst>
          </p:cNvPr>
          <p:cNvSpPr txBox="1"/>
          <p:nvPr/>
        </p:nvSpPr>
        <p:spPr>
          <a:xfrm>
            <a:off x="1396710" y="2912359"/>
            <a:ext cx="140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point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65A9475F-3CCD-0821-CEE6-B7280A444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716" y="1187098"/>
            <a:ext cx="8076118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estimate the performance of our thruster, we do an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 of magnitude analysis 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Maxwell’s equations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altLang="it-IT" sz="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Hypothesis: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main acceleration mechanism for the ions in the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axial direction 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(perpendicular to the poloidal plane) comes from the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 electric field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reconnection point</a:t>
            </a:r>
          </a:p>
        </p:txBody>
      </p:sp>
      <p:pic>
        <p:nvPicPr>
          <p:cNvPr id="24" name="Immagine 23" descr="Immagine che contiene Elementi grafici, Carattere, grafica, design&#10;&#10;Descrizione generata automaticamente">
            <a:extLst>
              <a:ext uri="{FF2B5EF4-FFF2-40B4-BE49-F238E27FC236}">
                <a16:creationId xmlns:a16="http://schemas.microsoft.com/office/drawing/2014/main" id="{FE5AE0E9-7882-BEAF-CFB7-D19F98D73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" y="4960009"/>
            <a:ext cx="2506345" cy="141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92775793-4AF8-144B-AA01-0D4BCF1A5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0" y="4261153"/>
            <a:ext cx="43284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2D (Sweet-Parker model) we would have on the poloidal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C402268-2138-DB69-92C1-1209DC462A27}"/>
                  </a:ext>
                </a:extLst>
              </p:cNvPr>
              <p:cNvSpPr txBox="1"/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rad>
                        </m:den>
                      </m:f>
                      <m:r>
                        <a:rPr lang="it-IT" i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C402268-2138-DB69-92C1-1209DC462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3B090780-1A8F-3F22-0F31-09CCC5CE70F1}"/>
                  </a:ext>
                </a:extLst>
              </p:cNvPr>
              <p:cNvSpPr txBox="1"/>
              <p:nvPr/>
            </p:nvSpPr>
            <p:spPr>
              <a:xfrm>
                <a:off x="5506254" y="3026180"/>
                <a:ext cx="3075970" cy="452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3B090780-1A8F-3F22-0F31-09CCC5CE7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254" y="3026180"/>
                <a:ext cx="3075970" cy="4525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96CBF31-D8FD-2161-C5A9-5ADC69826405}"/>
              </a:ext>
            </a:extLst>
          </p:cNvPr>
          <p:cNvSpPr txBox="1"/>
          <p:nvPr/>
        </p:nvSpPr>
        <p:spPr>
          <a:xfrm>
            <a:off x="8799842" y="3066150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48CDB5B-F5BA-7DEF-6861-40B4E067FFC8}"/>
                  </a:ext>
                </a:extLst>
              </p:cNvPr>
              <p:cNvSpPr txBox="1"/>
              <p:nvPr/>
            </p:nvSpPr>
            <p:spPr>
              <a:xfrm>
                <a:off x="9543076" y="3046076"/>
                <a:ext cx="15944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48CDB5B-F5BA-7DEF-6861-40B4E067F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076" y="3046076"/>
                <a:ext cx="159445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5F5C259-6844-BCBA-B558-E2255561A8BB}"/>
              </a:ext>
            </a:extLst>
          </p:cNvPr>
          <p:cNvSpPr txBox="1"/>
          <p:nvPr/>
        </p:nvSpPr>
        <p:spPr>
          <a:xfrm>
            <a:off x="5413858" y="4454640"/>
            <a:ext cx="580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first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field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generated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a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carrying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wire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EB0B1879-6AE3-3512-8235-478BC0BCF7EC}"/>
                  </a:ext>
                </a:extLst>
              </p:cNvPr>
              <p:cNvSpPr txBox="1"/>
              <p:nvPr/>
            </p:nvSpPr>
            <p:spPr>
              <a:xfrm>
                <a:off x="7246444" y="5248659"/>
                <a:ext cx="2296632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rgbClr val="0052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func>
                    </m:oMath>
                  </m:oMathPara>
                </a14:m>
                <a:endParaRPr lang="it-IT" dirty="0">
                  <a:solidFill>
                    <a:srgbClr val="00528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EB0B1879-6AE3-3512-8235-478BC0BCF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444" y="5248659"/>
                <a:ext cx="2296632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AADDA325-D4B2-C3A9-A802-7323121DDD03}"/>
                  </a:ext>
                </a:extLst>
              </p:cNvPr>
              <p:cNvSpPr txBox="1"/>
              <p:nvPr/>
            </p:nvSpPr>
            <p:spPr>
              <a:xfrm>
                <a:off x="6720984" y="3544180"/>
                <a:ext cx="2242664" cy="665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it-IT" sz="1800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AADDA325-D4B2-C3A9-A802-7323121DD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84" y="3544180"/>
                <a:ext cx="2242664" cy="6652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e 32">
            <a:extLst>
              <a:ext uri="{FF2B5EF4-FFF2-40B4-BE49-F238E27FC236}">
                <a16:creationId xmlns:a16="http://schemas.microsoft.com/office/drawing/2014/main" id="{7C0FC68C-7B7D-CE5B-11FD-67C9B3B15E3B}"/>
              </a:ext>
            </a:extLst>
          </p:cNvPr>
          <p:cNvSpPr/>
          <p:nvPr/>
        </p:nvSpPr>
        <p:spPr>
          <a:xfrm>
            <a:off x="8045302" y="3482251"/>
            <a:ext cx="536922" cy="452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62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81913-4FEE-9855-F3A2-91AC248F7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7BF880-751F-9E91-172D-6819C7FA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Expected</a:t>
            </a:r>
            <a:r>
              <a:rPr lang="es-419" dirty="0">
                <a:latin typeface="Swift SC 4-Regular" panose="02000403070000020004" charset="0"/>
              </a:rPr>
              <a:t> performance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93FF20-7507-887D-DC2E-7CD6A5D8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" t="8720"/>
          <a:stretch/>
        </p:blipFill>
        <p:spPr>
          <a:xfrm>
            <a:off x="0" y="2059128"/>
            <a:ext cx="3536970" cy="25478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093B966-A07B-2587-AC8B-696F57C466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6" t="7810"/>
          <a:stretch/>
        </p:blipFill>
        <p:spPr>
          <a:xfrm>
            <a:off x="254342" y="1096715"/>
            <a:ext cx="3356281" cy="2447465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9143934-5569-E686-9D9E-B56C83E7C64E}"/>
              </a:ext>
            </a:extLst>
          </p:cNvPr>
          <p:cNvCxnSpPr>
            <a:cxnSpLocks/>
          </p:cNvCxnSpPr>
          <p:nvPr/>
        </p:nvCxnSpPr>
        <p:spPr>
          <a:xfrm flipH="1" flipV="1">
            <a:off x="2274897" y="2305375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A5B17AA-92FA-E170-F01D-C7A5FAC87AF7}"/>
              </a:ext>
            </a:extLst>
          </p:cNvPr>
          <p:cNvCxnSpPr>
            <a:cxnSpLocks/>
          </p:cNvCxnSpPr>
          <p:nvPr/>
        </p:nvCxnSpPr>
        <p:spPr>
          <a:xfrm flipH="1" flipV="1">
            <a:off x="2166947" y="3344958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C25B91-4F8A-DA62-47E0-04B3844D5A8F}"/>
              </a:ext>
            </a:extLst>
          </p:cNvPr>
          <p:cNvSpPr txBox="1"/>
          <p:nvPr/>
        </p:nvSpPr>
        <p:spPr>
          <a:xfrm>
            <a:off x="2571686" y="22286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2C830C-277A-EE2C-23DC-AB9105F2D418}"/>
              </a:ext>
            </a:extLst>
          </p:cNvPr>
          <p:cNvSpPr txBox="1"/>
          <p:nvPr/>
        </p:nvSpPr>
        <p:spPr>
          <a:xfrm>
            <a:off x="2355786" y="32022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58EBE35-C9E8-9561-B927-67238A2FBBCE}"/>
              </a:ext>
            </a:extLst>
          </p:cNvPr>
          <p:cNvSpPr/>
          <p:nvPr/>
        </p:nvSpPr>
        <p:spPr>
          <a:xfrm>
            <a:off x="2752445" y="2410226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A1C8DA1-40B5-EDA1-8625-9C8203228AEE}"/>
              </a:ext>
            </a:extLst>
          </p:cNvPr>
          <p:cNvCxnSpPr>
            <a:cxnSpLocks/>
          </p:cNvCxnSpPr>
          <p:nvPr/>
        </p:nvCxnSpPr>
        <p:spPr>
          <a:xfrm flipV="1">
            <a:off x="3297247" y="3082147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89CC3F1-2BAC-973A-3DD0-32803FF87E99}"/>
              </a:ext>
            </a:extLst>
          </p:cNvPr>
          <p:cNvCxnSpPr>
            <a:cxnSpLocks/>
          </p:cNvCxnSpPr>
          <p:nvPr/>
        </p:nvCxnSpPr>
        <p:spPr>
          <a:xfrm flipH="1" flipV="1">
            <a:off x="3297247" y="3202258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1DDDAE8-8943-E9E7-D44A-E67637C232BB}"/>
              </a:ext>
            </a:extLst>
          </p:cNvPr>
          <p:cNvSpPr txBox="1"/>
          <p:nvPr/>
        </p:nvSpPr>
        <p:spPr>
          <a:xfrm>
            <a:off x="3454652" y="258250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52B019-3DE1-A44B-2D93-872E7F1702A3}"/>
              </a:ext>
            </a:extLst>
          </p:cNvPr>
          <p:cNvSpPr txBox="1"/>
          <p:nvPr/>
        </p:nvSpPr>
        <p:spPr>
          <a:xfrm>
            <a:off x="3414896" y="395595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053555DD-7EF8-092D-0338-D7F1E44C8DB0}"/>
              </a:ext>
            </a:extLst>
          </p:cNvPr>
          <p:cNvSpPr/>
          <p:nvPr/>
        </p:nvSpPr>
        <p:spPr>
          <a:xfrm>
            <a:off x="2748757" y="3451635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7026E51-49A5-42A0-3299-34D40141056B}"/>
              </a:ext>
            </a:extLst>
          </p:cNvPr>
          <p:cNvCxnSpPr>
            <a:cxnSpLocks/>
          </p:cNvCxnSpPr>
          <p:nvPr/>
        </p:nvCxnSpPr>
        <p:spPr>
          <a:xfrm flipV="1">
            <a:off x="3293559" y="4123556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2A4E383-C961-2082-41C4-3897518F3BE5}"/>
              </a:ext>
            </a:extLst>
          </p:cNvPr>
          <p:cNvCxnSpPr>
            <a:cxnSpLocks/>
          </p:cNvCxnSpPr>
          <p:nvPr/>
        </p:nvCxnSpPr>
        <p:spPr>
          <a:xfrm flipH="1" flipV="1">
            <a:off x="3293559" y="4243667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EB268E3B-97CF-33BD-CA8A-25D306A3D6C7}"/>
              </a:ext>
            </a:extLst>
          </p:cNvPr>
          <p:cNvCxnSpPr>
            <a:cxnSpLocks/>
          </p:cNvCxnSpPr>
          <p:nvPr/>
        </p:nvCxnSpPr>
        <p:spPr>
          <a:xfrm>
            <a:off x="2688760" y="3174891"/>
            <a:ext cx="947263" cy="3692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56AD2AD3-3B1F-75F8-59C2-DCFD1AFA5257}"/>
              </a:ext>
            </a:extLst>
          </p:cNvPr>
          <p:cNvCxnSpPr>
            <a:cxnSpLocks/>
          </p:cNvCxnSpPr>
          <p:nvPr/>
        </p:nvCxnSpPr>
        <p:spPr>
          <a:xfrm flipV="1">
            <a:off x="2675104" y="3226407"/>
            <a:ext cx="935519" cy="2453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D5511D2-103E-D30B-F0E0-B7ABFD117E34}"/>
              </a:ext>
            </a:extLst>
          </p:cNvPr>
          <p:cNvCxnSpPr>
            <a:cxnSpLocks/>
          </p:cNvCxnSpPr>
          <p:nvPr/>
        </p:nvCxnSpPr>
        <p:spPr>
          <a:xfrm>
            <a:off x="3333416" y="3376538"/>
            <a:ext cx="701719" cy="35943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51FCC71-BF6D-9E19-F9D7-4E3AE6D794E0}"/>
              </a:ext>
            </a:extLst>
          </p:cNvPr>
          <p:cNvSpPr txBox="1"/>
          <p:nvPr/>
        </p:nvSpPr>
        <p:spPr>
          <a:xfrm>
            <a:off x="3576867" y="3174869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z,</a:t>
            </a:r>
            <a:r>
              <a:rPr lang="it-IT" i="1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endParaRPr lang="it-IT" i="1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22D325D-3F9F-78E3-6A54-80DF166E4FB9}"/>
              </a:ext>
            </a:extLst>
          </p:cNvPr>
          <p:cNvSpPr txBox="1"/>
          <p:nvPr/>
        </p:nvSpPr>
        <p:spPr>
          <a:xfrm>
            <a:off x="1396710" y="2912359"/>
            <a:ext cx="140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point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B55E2D75-3E51-BCC9-E7DC-97C4C74E1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716" y="1187098"/>
            <a:ext cx="8076118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estimate the performance of our thruster, we do an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 of magnitude analysis 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Maxwell’s equations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altLang="it-IT" sz="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Hypothesis: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main acceleration mechanism for the ions in the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axial direction 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(perpendicular to the poloidal plane) comes from the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 electric field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reconnection point</a:t>
            </a:r>
          </a:p>
        </p:txBody>
      </p:sp>
      <p:pic>
        <p:nvPicPr>
          <p:cNvPr id="24" name="Immagine 23" descr="Immagine che contiene Elementi grafici, Carattere, grafica, design&#10;&#10;Descrizione generata automaticamente">
            <a:extLst>
              <a:ext uri="{FF2B5EF4-FFF2-40B4-BE49-F238E27FC236}">
                <a16:creationId xmlns:a16="http://schemas.microsoft.com/office/drawing/2014/main" id="{370F786E-1BE6-4CBF-A826-780E84CAC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" y="4960009"/>
            <a:ext cx="2506345" cy="141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33334931-9B9C-0012-2F33-4892F1E0E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0" y="4261153"/>
            <a:ext cx="43284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2D (Sweet-Parker model) we would have on the poloidal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4C17AE14-A782-B295-731F-9D12230C751A}"/>
                  </a:ext>
                </a:extLst>
              </p:cNvPr>
              <p:cNvSpPr txBox="1"/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rad>
                        </m:den>
                      </m:f>
                      <m:r>
                        <a:rPr lang="it-IT" i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4C17AE14-A782-B295-731F-9D12230C7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6C9EDD47-99E7-0138-5DE8-B12B22C6EE95}"/>
                  </a:ext>
                </a:extLst>
              </p:cNvPr>
              <p:cNvSpPr txBox="1"/>
              <p:nvPr/>
            </p:nvSpPr>
            <p:spPr>
              <a:xfrm>
                <a:off x="5506254" y="3026180"/>
                <a:ext cx="3075970" cy="452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6C9EDD47-99E7-0138-5DE8-B12B22C6E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254" y="3026180"/>
                <a:ext cx="3075970" cy="4525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EA45A6C-1555-20C3-E3FD-8724868DBC2D}"/>
              </a:ext>
            </a:extLst>
          </p:cNvPr>
          <p:cNvSpPr txBox="1"/>
          <p:nvPr/>
        </p:nvSpPr>
        <p:spPr>
          <a:xfrm>
            <a:off x="8799842" y="3066150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90A6E428-B08A-AD66-9CE0-22DB3956053A}"/>
                  </a:ext>
                </a:extLst>
              </p:cNvPr>
              <p:cNvSpPr txBox="1"/>
              <p:nvPr/>
            </p:nvSpPr>
            <p:spPr>
              <a:xfrm>
                <a:off x="9543076" y="3046076"/>
                <a:ext cx="15944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90A6E428-B08A-AD66-9CE0-22DB39560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076" y="3046076"/>
                <a:ext cx="159445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2DF93A0-6EDD-9D4E-F3B6-8ACDB17E28CD}"/>
              </a:ext>
            </a:extLst>
          </p:cNvPr>
          <p:cNvSpPr txBox="1"/>
          <p:nvPr/>
        </p:nvSpPr>
        <p:spPr>
          <a:xfrm>
            <a:off x="5935859" y="4325291"/>
            <a:ext cx="520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modeled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Sweet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-Parker):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9645F63-10DF-76A6-BE9A-FBF3D0B04216}"/>
                  </a:ext>
                </a:extLst>
              </p:cNvPr>
              <p:cNvSpPr txBox="1"/>
              <p:nvPr/>
            </p:nvSpPr>
            <p:spPr>
              <a:xfrm>
                <a:off x="7097756" y="4651795"/>
                <a:ext cx="2296632" cy="37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rgbClr val="0052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  <m:sup>
                          <m:r>
                            <a:rPr lang="it-IT" sz="1800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it-IT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𝑒𝑠</m:t>
                              </m:r>
                            </m:sub>
                          </m:sSub>
                        </m:e>
                        <m:sup>
                          <m:r>
                            <a:rPr lang="it-IT" i="1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00528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9645F63-10DF-76A6-BE9A-FBF3D0B04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756" y="4651795"/>
                <a:ext cx="2296632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8C5DF2E0-22A9-F93F-2B51-8D74E8B6FF4A}"/>
                  </a:ext>
                </a:extLst>
              </p:cNvPr>
              <p:cNvSpPr txBox="1"/>
              <p:nvPr/>
            </p:nvSpPr>
            <p:spPr>
              <a:xfrm>
                <a:off x="6720984" y="3544180"/>
                <a:ext cx="2242664" cy="665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8C5DF2E0-22A9-F93F-2B51-8D74E8B6F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84" y="3544180"/>
                <a:ext cx="2242664" cy="6652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e 39">
            <a:extLst>
              <a:ext uri="{FF2B5EF4-FFF2-40B4-BE49-F238E27FC236}">
                <a16:creationId xmlns:a16="http://schemas.microsoft.com/office/drawing/2014/main" id="{A9373800-1A13-A747-E410-D0FEF156AFA6}"/>
              </a:ext>
            </a:extLst>
          </p:cNvPr>
          <p:cNvSpPr/>
          <p:nvPr/>
        </p:nvSpPr>
        <p:spPr>
          <a:xfrm>
            <a:off x="8048309" y="3835617"/>
            <a:ext cx="536922" cy="452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AAE0893-3410-BC11-2B29-C1606A87E9F0}"/>
              </a:ext>
            </a:extLst>
          </p:cNvPr>
          <p:cNvSpPr txBox="1"/>
          <p:nvPr/>
        </p:nvSpPr>
        <p:spPr>
          <a:xfrm>
            <a:off x="6262729" y="5185744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</a:t>
            </a:r>
            <a:endParaRPr lang="it-IT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032AF960-0B35-90A6-ECB5-51B01449EEF2}"/>
                  </a:ext>
                </a:extLst>
              </p:cNvPr>
              <p:cNvSpPr txBox="1"/>
              <p:nvPr/>
            </p:nvSpPr>
            <p:spPr>
              <a:xfrm>
                <a:off x="6729523" y="5029852"/>
                <a:ext cx="1745955" cy="65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52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032AF960-0B35-90A6-ECB5-51B01449E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523" y="5029852"/>
                <a:ext cx="1745955" cy="6562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E5AAAA0-9840-C410-CAA6-C59453EBD489}"/>
              </a:ext>
            </a:extLst>
          </p:cNvPr>
          <p:cNvSpPr txBox="1"/>
          <p:nvPr/>
        </p:nvSpPr>
        <p:spPr>
          <a:xfrm>
            <a:off x="8175082" y="5170651"/>
            <a:ext cx="22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Alfvén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time, 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32B154B7-0B1A-7486-DC64-BE67812C94D6}"/>
                  </a:ext>
                </a:extLst>
              </p:cNvPr>
              <p:cNvSpPr txBox="1"/>
              <p:nvPr/>
            </p:nvSpPr>
            <p:spPr>
              <a:xfrm>
                <a:off x="6224778" y="5617171"/>
                <a:ext cx="1745955" cy="694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52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52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solidFill>
                                <a:srgbClr val="0052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32B154B7-0B1A-7486-DC64-BE67812C9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778" y="5617171"/>
                <a:ext cx="1745955" cy="694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F2E8262-4B96-CECE-0D5F-0C66454C25F5}"/>
              </a:ext>
            </a:extLst>
          </p:cNvPr>
          <p:cNvSpPr txBox="1"/>
          <p:nvPr/>
        </p:nvSpPr>
        <p:spPr>
          <a:xfrm>
            <a:off x="7894127" y="5800656"/>
            <a:ext cx="163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resistive time</a:t>
            </a:r>
          </a:p>
        </p:txBody>
      </p:sp>
    </p:spTree>
    <p:extLst>
      <p:ext uri="{BB962C8B-B14F-4D97-AF65-F5344CB8AC3E}">
        <p14:creationId xmlns:p14="http://schemas.microsoft.com/office/powerpoint/2010/main" val="99605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98CF8B-7238-928B-D9A7-20BC3763A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Introduction: space electric propulsion</a:t>
            </a:r>
          </a:p>
          <a:p>
            <a:pPr>
              <a:lnSpc>
                <a:spcPct val="150000"/>
              </a:lnSpc>
            </a:pPr>
            <a:r>
              <a:rPr lang="en-US" dirty="0"/>
              <a:t>Introduction: Magnetic reconnection thruster</a:t>
            </a:r>
          </a:p>
          <a:p>
            <a:pPr>
              <a:lnSpc>
                <a:spcPct val="150000"/>
              </a:lnSpc>
            </a:pPr>
            <a:r>
              <a:rPr lang="en-US" dirty="0"/>
              <a:t>Review of existing concepts for MR thrusters</a:t>
            </a:r>
          </a:p>
          <a:p>
            <a:pPr>
              <a:lnSpc>
                <a:spcPct val="150000"/>
              </a:lnSpc>
            </a:pPr>
            <a:r>
              <a:rPr lang="en-US" dirty="0"/>
              <a:t>Concept based on multi flux-ropes collisions</a:t>
            </a:r>
          </a:p>
          <a:p>
            <a:pPr>
              <a:lnSpc>
                <a:spcPct val="150000"/>
              </a:lnSpc>
            </a:pPr>
            <a:r>
              <a:rPr lang="en-US" dirty="0"/>
              <a:t>Expected performance parameters</a:t>
            </a:r>
          </a:p>
          <a:p>
            <a:pPr>
              <a:lnSpc>
                <a:spcPct val="150000"/>
              </a:lnSpc>
            </a:pPr>
            <a:r>
              <a:rPr lang="en-US" dirty="0"/>
              <a:t>Experimental campaign preliminary results</a:t>
            </a:r>
          </a:p>
          <a:p>
            <a:pPr>
              <a:lnSpc>
                <a:spcPct val="150000"/>
              </a:lnSpc>
            </a:pPr>
            <a:r>
              <a:rPr lang="en-US" dirty="0"/>
              <a:t>Next steps toward validation</a:t>
            </a:r>
          </a:p>
          <a:p>
            <a:pPr>
              <a:lnSpc>
                <a:spcPct val="150000"/>
              </a:lnSpc>
            </a:pPr>
            <a:r>
              <a:rPr lang="en-US" dirty="0"/>
              <a:t>Conclusions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C80833-9F71-F1DC-43F5-889455DA5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Presentation</a:t>
            </a:r>
            <a:r>
              <a:rPr lang="es-419" dirty="0"/>
              <a:t> </a:t>
            </a:r>
            <a:r>
              <a:rPr lang="es-419" dirty="0" err="1"/>
              <a:t>Outline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9047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0EDB3-9115-4400-A128-68D3CCBCA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314D41-8F12-33E1-7D42-406A7E27C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Expected</a:t>
            </a:r>
            <a:r>
              <a:rPr lang="es-419" dirty="0">
                <a:latin typeface="Swift SC 4-Regular" panose="02000403070000020004" charset="0"/>
              </a:rPr>
              <a:t> performance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1A4039-454A-B1DE-7CD5-FC33B7792A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" t="8720"/>
          <a:stretch/>
        </p:blipFill>
        <p:spPr>
          <a:xfrm>
            <a:off x="0" y="2059128"/>
            <a:ext cx="3536970" cy="25478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951417C-4D84-3F8E-D643-2FFA7B926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6" t="7810"/>
          <a:stretch/>
        </p:blipFill>
        <p:spPr>
          <a:xfrm>
            <a:off x="254342" y="1096715"/>
            <a:ext cx="3356281" cy="2447465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E026061-CBB0-3C64-8260-0B42BE769813}"/>
              </a:ext>
            </a:extLst>
          </p:cNvPr>
          <p:cNvCxnSpPr>
            <a:cxnSpLocks/>
          </p:cNvCxnSpPr>
          <p:nvPr/>
        </p:nvCxnSpPr>
        <p:spPr>
          <a:xfrm flipH="1" flipV="1">
            <a:off x="2274897" y="2305375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8D1F493-BFED-0DDF-FDAA-7B6AD5E9B05B}"/>
              </a:ext>
            </a:extLst>
          </p:cNvPr>
          <p:cNvCxnSpPr>
            <a:cxnSpLocks/>
          </p:cNvCxnSpPr>
          <p:nvPr/>
        </p:nvCxnSpPr>
        <p:spPr>
          <a:xfrm flipH="1" flipV="1">
            <a:off x="2166947" y="3344958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444D1D-3195-9B69-CA91-C1BE75328690}"/>
              </a:ext>
            </a:extLst>
          </p:cNvPr>
          <p:cNvSpPr txBox="1"/>
          <p:nvPr/>
        </p:nvSpPr>
        <p:spPr>
          <a:xfrm>
            <a:off x="2571686" y="22286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3FE38C0-6609-7D7C-F7E8-6B6D5FF2CAE1}"/>
              </a:ext>
            </a:extLst>
          </p:cNvPr>
          <p:cNvSpPr txBox="1"/>
          <p:nvPr/>
        </p:nvSpPr>
        <p:spPr>
          <a:xfrm>
            <a:off x="2355786" y="32022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E7D8DF2-E353-361E-82AD-D98FA16E4CEC}"/>
              </a:ext>
            </a:extLst>
          </p:cNvPr>
          <p:cNvSpPr/>
          <p:nvPr/>
        </p:nvSpPr>
        <p:spPr>
          <a:xfrm>
            <a:off x="2752445" y="2410226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CF513C24-655C-A520-2950-E24CC691B74A}"/>
              </a:ext>
            </a:extLst>
          </p:cNvPr>
          <p:cNvCxnSpPr>
            <a:cxnSpLocks/>
          </p:cNvCxnSpPr>
          <p:nvPr/>
        </p:nvCxnSpPr>
        <p:spPr>
          <a:xfrm flipV="1">
            <a:off x="3297247" y="3082147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1DEAE42-9A5D-94CF-207D-DB8FA3A539BC}"/>
              </a:ext>
            </a:extLst>
          </p:cNvPr>
          <p:cNvCxnSpPr>
            <a:cxnSpLocks/>
          </p:cNvCxnSpPr>
          <p:nvPr/>
        </p:nvCxnSpPr>
        <p:spPr>
          <a:xfrm flipH="1" flipV="1">
            <a:off x="3297247" y="3202258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2C6D482-08E8-60CE-70AA-A35C0168BBF7}"/>
              </a:ext>
            </a:extLst>
          </p:cNvPr>
          <p:cNvSpPr txBox="1"/>
          <p:nvPr/>
        </p:nvSpPr>
        <p:spPr>
          <a:xfrm>
            <a:off x="3454652" y="258250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FE8290F-6EF5-C4CC-E168-5870A3CDD10B}"/>
              </a:ext>
            </a:extLst>
          </p:cNvPr>
          <p:cNvSpPr txBox="1"/>
          <p:nvPr/>
        </p:nvSpPr>
        <p:spPr>
          <a:xfrm>
            <a:off x="3414896" y="395595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02CBBC4E-E211-28DB-E979-FEC9AB3311CC}"/>
              </a:ext>
            </a:extLst>
          </p:cNvPr>
          <p:cNvSpPr/>
          <p:nvPr/>
        </p:nvSpPr>
        <p:spPr>
          <a:xfrm>
            <a:off x="2748757" y="3451635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BB644A0-3F05-E3DF-6FF7-996E8CC66123}"/>
              </a:ext>
            </a:extLst>
          </p:cNvPr>
          <p:cNvCxnSpPr>
            <a:cxnSpLocks/>
          </p:cNvCxnSpPr>
          <p:nvPr/>
        </p:nvCxnSpPr>
        <p:spPr>
          <a:xfrm flipV="1">
            <a:off x="3293559" y="4123556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CEA1794-3DC8-5F2E-2D2B-AFE5F14F3DC5}"/>
              </a:ext>
            </a:extLst>
          </p:cNvPr>
          <p:cNvCxnSpPr>
            <a:cxnSpLocks/>
          </p:cNvCxnSpPr>
          <p:nvPr/>
        </p:nvCxnSpPr>
        <p:spPr>
          <a:xfrm flipH="1" flipV="1">
            <a:off x="3293559" y="4243667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CE4E3F5-C662-72E4-2410-E314C855F160}"/>
              </a:ext>
            </a:extLst>
          </p:cNvPr>
          <p:cNvCxnSpPr>
            <a:cxnSpLocks/>
          </p:cNvCxnSpPr>
          <p:nvPr/>
        </p:nvCxnSpPr>
        <p:spPr>
          <a:xfrm>
            <a:off x="2688760" y="3174891"/>
            <a:ext cx="947263" cy="3692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ACF47226-4510-D622-023C-A5512E24A93E}"/>
              </a:ext>
            </a:extLst>
          </p:cNvPr>
          <p:cNvCxnSpPr>
            <a:cxnSpLocks/>
          </p:cNvCxnSpPr>
          <p:nvPr/>
        </p:nvCxnSpPr>
        <p:spPr>
          <a:xfrm flipV="1">
            <a:off x="2675104" y="3226407"/>
            <a:ext cx="935519" cy="2453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30091907-6202-F5B1-F889-C436B9332280}"/>
              </a:ext>
            </a:extLst>
          </p:cNvPr>
          <p:cNvCxnSpPr>
            <a:cxnSpLocks/>
          </p:cNvCxnSpPr>
          <p:nvPr/>
        </p:nvCxnSpPr>
        <p:spPr>
          <a:xfrm>
            <a:off x="3333416" y="3376538"/>
            <a:ext cx="701719" cy="35943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2EE3A0F-9F3F-2F31-0376-7F8CAC0746DB}"/>
              </a:ext>
            </a:extLst>
          </p:cNvPr>
          <p:cNvSpPr txBox="1"/>
          <p:nvPr/>
        </p:nvSpPr>
        <p:spPr>
          <a:xfrm>
            <a:off x="3576867" y="3174869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z,</a:t>
            </a:r>
            <a:r>
              <a:rPr lang="it-IT" i="1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endParaRPr lang="it-IT" i="1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1B078-A1B3-23C7-961F-0D4DBE4D35B2}"/>
              </a:ext>
            </a:extLst>
          </p:cNvPr>
          <p:cNvSpPr txBox="1"/>
          <p:nvPr/>
        </p:nvSpPr>
        <p:spPr>
          <a:xfrm>
            <a:off x="1396710" y="2912359"/>
            <a:ext cx="140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point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D0D47E9F-E81C-BABB-7232-C6E2016AF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716" y="1187098"/>
            <a:ext cx="8076118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estimate the performance of our thruster, we do an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 of magnitude analysis 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Maxwell’s equations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altLang="it-IT" sz="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Hypothesis: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main acceleration mechanism for the ions in the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axial direction 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(perpendicular to the poloidal plane) comes from the </a:t>
            </a:r>
            <a:r>
              <a:rPr lang="en-GB" alt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induced electric field</a:t>
            </a: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reconnection point</a:t>
            </a:r>
          </a:p>
        </p:txBody>
      </p:sp>
      <p:pic>
        <p:nvPicPr>
          <p:cNvPr id="24" name="Immagine 23" descr="Immagine che contiene Elementi grafici, Carattere, grafica, design&#10;&#10;Descrizione generata automaticamente">
            <a:extLst>
              <a:ext uri="{FF2B5EF4-FFF2-40B4-BE49-F238E27FC236}">
                <a16:creationId xmlns:a16="http://schemas.microsoft.com/office/drawing/2014/main" id="{4AEB3D4E-4FA3-CC00-6733-4FD15F240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" y="4960009"/>
            <a:ext cx="2506345" cy="141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A37E2249-CE2D-78B3-B7E4-CB2BF266F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0" y="4261153"/>
            <a:ext cx="43284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2D (Sweet-Parker model) we would have on the poloidal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F9FE757-59B3-83B9-AA29-4B5EB3494500}"/>
                  </a:ext>
                </a:extLst>
              </p:cNvPr>
              <p:cNvSpPr txBox="1"/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rad>
                        </m:den>
                      </m:f>
                      <m:r>
                        <a:rPr lang="it-IT" i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F9FE757-59B3-83B9-AA29-4B5EB3494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0A5C6A-03C0-E754-ED67-4B8D86E7BAA2}"/>
              </a:ext>
            </a:extLst>
          </p:cNvPr>
          <p:cNvSpPr txBox="1"/>
          <p:nvPr/>
        </p:nvSpPr>
        <p:spPr>
          <a:xfrm>
            <a:off x="5712067" y="3464969"/>
            <a:ext cx="466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plasma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D4D42634-BC95-16C8-139E-6496A4D37042}"/>
                  </a:ext>
                </a:extLst>
              </p:cNvPr>
              <p:cNvSpPr txBox="1"/>
              <p:nvPr/>
            </p:nvSpPr>
            <p:spPr>
              <a:xfrm>
                <a:off x="6720984" y="2774560"/>
                <a:ext cx="2242664" cy="665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D4D42634-BC95-16C8-139E-6496A4D37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84" y="2774560"/>
                <a:ext cx="2242664" cy="6652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14F993CF-FB57-D86A-EA4F-ABE7F6957686}"/>
                  </a:ext>
                </a:extLst>
              </p:cNvPr>
              <p:cNvSpPr txBox="1"/>
              <p:nvPr/>
            </p:nvSpPr>
            <p:spPr>
              <a:xfrm>
                <a:off x="5490046" y="4071096"/>
                <a:ext cx="5051457" cy="372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→    </m:t>
                    </m:r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it-IT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14F993CF-FB57-D86A-EA4F-ABE7F6957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046" y="4071096"/>
                <a:ext cx="5051457" cy="372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FD6052C-6F21-1101-60E4-0E480CCC2369}"/>
                  </a:ext>
                </a:extLst>
              </p:cNvPr>
              <p:cNvSpPr txBox="1"/>
              <p:nvPr/>
            </p:nvSpPr>
            <p:spPr>
              <a:xfrm>
                <a:off x="6403918" y="4709753"/>
                <a:ext cx="4665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it-IT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</a:t>
                </a:r>
                <a:r>
                  <a:rPr 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it-IT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𝑐𝑜𝑙𝑢𝑚𝑛</m:t>
                        </m:r>
                      </m:sub>
                    </m:sSub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it-IT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𝑊𝑏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FD6052C-6F21-1101-60E4-0E480CCC2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918" y="4709753"/>
                <a:ext cx="4665176" cy="369332"/>
              </a:xfrm>
              <a:prstGeom prst="rect">
                <a:avLst/>
              </a:prstGeom>
              <a:blipFill>
                <a:blip r:embed="rId7"/>
                <a:stretch>
                  <a:fillRect l="-1176" t="-8333" b="-2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89629F2F-89AB-783D-4840-47C2AD55C416}"/>
                  </a:ext>
                </a:extLst>
              </p:cNvPr>
              <p:cNvSpPr txBox="1"/>
              <p:nvPr/>
            </p:nvSpPr>
            <p:spPr>
              <a:xfrm>
                <a:off x="6894442" y="5402478"/>
                <a:ext cx="22426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𝑽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89629F2F-89AB-783D-4840-47C2AD55C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442" y="5402478"/>
                <a:ext cx="2242664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644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398AE-A949-EFB3-A74E-11483DA2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ADE85F-9A8F-8724-D80A-28CE1362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Expected</a:t>
            </a:r>
            <a:r>
              <a:rPr lang="es-419" dirty="0">
                <a:latin typeface="Swift SC 4-Regular" panose="02000403070000020004" charset="0"/>
              </a:rPr>
              <a:t> performance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5D31A7C-5E27-EB9A-EA1F-8EAAAF2B4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" t="8720"/>
          <a:stretch/>
        </p:blipFill>
        <p:spPr>
          <a:xfrm>
            <a:off x="0" y="2059128"/>
            <a:ext cx="3536970" cy="25478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E92B352-149A-37F1-5B53-C06CAC6A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6" t="7810"/>
          <a:stretch/>
        </p:blipFill>
        <p:spPr>
          <a:xfrm>
            <a:off x="254342" y="1096715"/>
            <a:ext cx="3356281" cy="2447465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1D3FFAD-BB0A-BCD6-0FE7-9178FCD5059D}"/>
              </a:ext>
            </a:extLst>
          </p:cNvPr>
          <p:cNvCxnSpPr>
            <a:cxnSpLocks/>
          </p:cNvCxnSpPr>
          <p:nvPr/>
        </p:nvCxnSpPr>
        <p:spPr>
          <a:xfrm flipH="1" flipV="1">
            <a:off x="2274897" y="2305375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2D28DCD-0B72-1F4B-6892-2BC678200295}"/>
              </a:ext>
            </a:extLst>
          </p:cNvPr>
          <p:cNvCxnSpPr>
            <a:cxnSpLocks/>
          </p:cNvCxnSpPr>
          <p:nvPr/>
        </p:nvCxnSpPr>
        <p:spPr>
          <a:xfrm flipH="1" flipV="1">
            <a:off x="2166947" y="3344958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61C116-EF35-0DFE-94E0-81D4FA9A5C15}"/>
              </a:ext>
            </a:extLst>
          </p:cNvPr>
          <p:cNvSpPr txBox="1"/>
          <p:nvPr/>
        </p:nvSpPr>
        <p:spPr>
          <a:xfrm>
            <a:off x="2571686" y="22286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EAF253-3DB5-9D9F-6D09-15D877C13B33}"/>
              </a:ext>
            </a:extLst>
          </p:cNvPr>
          <p:cNvSpPr txBox="1"/>
          <p:nvPr/>
        </p:nvSpPr>
        <p:spPr>
          <a:xfrm>
            <a:off x="2355786" y="32022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7593988-971E-97E7-4B89-475000AAA2C2}"/>
              </a:ext>
            </a:extLst>
          </p:cNvPr>
          <p:cNvSpPr/>
          <p:nvPr/>
        </p:nvSpPr>
        <p:spPr>
          <a:xfrm>
            <a:off x="2752445" y="2410226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A275406-BCBB-4958-835F-E03ABE6316F7}"/>
              </a:ext>
            </a:extLst>
          </p:cNvPr>
          <p:cNvCxnSpPr>
            <a:cxnSpLocks/>
          </p:cNvCxnSpPr>
          <p:nvPr/>
        </p:nvCxnSpPr>
        <p:spPr>
          <a:xfrm flipV="1">
            <a:off x="3297247" y="3082147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381AF260-D123-0EC1-8D6D-02247BDE52AC}"/>
              </a:ext>
            </a:extLst>
          </p:cNvPr>
          <p:cNvCxnSpPr>
            <a:cxnSpLocks/>
          </p:cNvCxnSpPr>
          <p:nvPr/>
        </p:nvCxnSpPr>
        <p:spPr>
          <a:xfrm flipH="1" flipV="1">
            <a:off x="3297247" y="3202258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69CE950-C96E-7BE8-5C30-A297F8B47A21}"/>
              </a:ext>
            </a:extLst>
          </p:cNvPr>
          <p:cNvSpPr txBox="1"/>
          <p:nvPr/>
        </p:nvSpPr>
        <p:spPr>
          <a:xfrm>
            <a:off x="3454652" y="258250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18C3E71-D16C-263F-970C-A59A10309231}"/>
              </a:ext>
            </a:extLst>
          </p:cNvPr>
          <p:cNvSpPr txBox="1"/>
          <p:nvPr/>
        </p:nvSpPr>
        <p:spPr>
          <a:xfrm>
            <a:off x="3414896" y="395595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970BA3F-1D54-E3F4-171A-B08E3B317B14}"/>
              </a:ext>
            </a:extLst>
          </p:cNvPr>
          <p:cNvSpPr/>
          <p:nvPr/>
        </p:nvSpPr>
        <p:spPr>
          <a:xfrm>
            <a:off x="2748757" y="3451635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FCAFDF47-7367-2ECE-498C-B5803AE32FED}"/>
              </a:ext>
            </a:extLst>
          </p:cNvPr>
          <p:cNvCxnSpPr>
            <a:cxnSpLocks/>
          </p:cNvCxnSpPr>
          <p:nvPr/>
        </p:nvCxnSpPr>
        <p:spPr>
          <a:xfrm flipV="1">
            <a:off x="3293559" y="4123556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50ED568-409B-3744-2462-4941A9D20508}"/>
              </a:ext>
            </a:extLst>
          </p:cNvPr>
          <p:cNvCxnSpPr>
            <a:cxnSpLocks/>
          </p:cNvCxnSpPr>
          <p:nvPr/>
        </p:nvCxnSpPr>
        <p:spPr>
          <a:xfrm flipH="1" flipV="1">
            <a:off x="3293559" y="4243667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0D9F045D-436A-9019-BEB1-78D253FB5CDD}"/>
              </a:ext>
            </a:extLst>
          </p:cNvPr>
          <p:cNvCxnSpPr>
            <a:cxnSpLocks/>
          </p:cNvCxnSpPr>
          <p:nvPr/>
        </p:nvCxnSpPr>
        <p:spPr>
          <a:xfrm>
            <a:off x="2688760" y="3174891"/>
            <a:ext cx="947263" cy="3692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BE996F9-21F6-37B1-930A-DBD5BE03786B}"/>
              </a:ext>
            </a:extLst>
          </p:cNvPr>
          <p:cNvCxnSpPr>
            <a:cxnSpLocks/>
          </p:cNvCxnSpPr>
          <p:nvPr/>
        </p:nvCxnSpPr>
        <p:spPr>
          <a:xfrm flipV="1">
            <a:off x="2675104" y="3226407"/>
            <a:ext cx="935519" cy="2453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86059DD-B8E1-3E36-B2A9-826C40F678AB}"/>
              </a:ext>
            </a:extLst>
          </p:cNvPr>
          <p:cNvCxnSpPr>
            <a:cxnSpLocks/>
          </p:cNvCxnSpPr>
          <p:nvPr/>
        </p:nvCxnSpPr>
        <p:spPr>
          <a:xfrm>
            <a:off x="3333416" y="3376538"/>
            <a:ext cx="701719" cy="35943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ADA1C12-1F80-B1D3-A6FD-B223BC1A4296}"/>
              </a:ext>
            </a:extLst>
          </p:cNvPr>
          <p:cNvSpPr txBox="1"/>
          <p:nvPr/>
        </p:nvSpPr>
        <p:spPr>
          <a:xfrm>
            <a:off x="3576867" y="3174869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z,</a:t>
            </a:r>
            <a:r>
              <a:rPr lang="it-IT" i="1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endParaRPr lang="it-IT" i="1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AB6D7B2-56C3-A147-EDFB-E66E3DF70DFD}"/>
              </a:ext>
            </a:extLst>
          </p:cNvPr>
          <p:cNvSpPr txBox="1"/>
          <p:nvPr/>
        </p:nvSpPr>
        <p:spPr>
          <a:xfrm>
            <a:off x="1396710" y="2912359"/>
            <a:ext cx="140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point</a:t>
            </a:r>
          </a:p>
        </p:txBody>
      </p:sp>
      <p:pic>
        <p:nvPicPr>
          <p:cNvPr id="24" name="Immagine 23" descr="Immagine che contiene Elementi grafici, Carattere, grafica, design&#10;&#10;Descrizione generata automaticamente">
            <a:extLst>
              <a:ext uri="{FF2B5EF4-FFF2-40B4-BE49-F238E27FC236}">
                <a16:creationId xmlns:a16="http://schemas.microsoft.com/office/drawing/2014/main" id="{12490C37-A274-CD84-16BF-0CA029C12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" y="4960009"/>
            <a:ext cx="2506345" cy="141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5101DE64-A0CE-170A-4667-9B6EF6D6A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0" y="4261153"/>
            <a:ext cx="43284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2D (Sweet-Parker model) we would have on the poloidal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1D2906CF-355D-514F-38C2-99E468BEC438}"/>
                  </a:ext>
                </a:extLst>
              </p:cNvPr>
              <p:cNvSpPr txBox="1"/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rad>
                        </m:den>
                      </m:f>
                      <m:r>
                        <a:rPr lang="it-IT" i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1D2906CF-355D-514F-38C2-99E468BEC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F1AFB9B-D09A-73FE-F74C-49AB9BB16C1C}"/>
                  </a:ext>
                </a:extLst>
              </p:cNvPr>
              <p:cNvSpPr txBox="1"/>
              <p:nvPr/>
            </p:nvSpPr>
            <p:spPr>
              <a:xfrm>
                <a:off x="5297184" y="2745195"/>
                <a:ext cx="50514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induced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current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density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the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axial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direction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from the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reconnection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point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calculated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from:  </a:t>
                </a: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F1AFB9B-D09A-73FE-F74C-49AB9BB16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184" y="2745195"/>
                <a:ext cx="5051457" cy="923330"/>
              </a:xfrm>
              <a:prstGeom prst="rect">
                <a:avLst/>
              </a:prstGeom>
              <a:blipFill>
                <a:blip r:embed="rId5"/>
                <a:stretch>
                  <a:fillRect l="-1086" t="-3289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7FB29129-AE36-EDE3-39AF-B6E0CAE48057}"/>
                  </a:ext>
                </a:extLst>
              </p:cNvPr>
              <p:cNvSpPr txBox="1"/>
              <p:nvPr/>
            </p:nvSpPr>
            <p:spPr>
              <a:xfrm>
                <a:off x="6232814" y="2061924"/>
                <a:ext cx="22426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7FB29129-AE36-EDE3-39AF-B6E0CAE48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814" y="2061924"/>
                <a:ext cx="2242664" cy="369332"/>
              </a:xfrm>
              <a:prstGeom prst="rect">
                <a:avLst/>
              </a:prstGeom>
              <a:blipFill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5869BD2B-4162-43BA-0E6F-3E21EF7BD8E7}"/>
                  </a:ext>
                </a:extLst>
              </p:cNvPr>
              <p:cNvSpPr txBox="1"/>
              <p:nvPr/>
            </p:nvSpPr>
            <p:spPr>
              <a:xfrm>
                <a:off x="5769759" y="4325291"/>
                <a:ext cx="3546120" cy="657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5869BD2B-4162-43BA-0E6F-3E21EF7BD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759" y="4325291"/>
                <a:ext cx="3546120" cy="6579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7B473FC-39A6-BC0C-9A3E-4EAA56194649}"/>
                  </a:ext>
                </a:extLst>
              </p:cNvPr>
              <p:cNvSpPr txBox="1"/>
              <p:nvPr/>
            </p:nvSpPr>
            <p:spPr>
              <a:xfrm>
                <a:off x="5597867" y="3681355"/>
                <a:ext cx="38388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it-IT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7B473FC-39A6-BC0C-9A3E-4EAA56194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867" y="3681355"/>
                <a:ext cx="3838886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A6F6F559-AC61-E961-9C3D-EB695FB995AD}"/>
                  </a:ext>
                </a:extLst>
              </p:cNvPr>
              <p:cNvSpPr txBox="1"/>
              <p:nvPr/>
            </p:nvSpPr>
            <p:spPr>
              <a:xfrm>
                <a:off x="5744250" y="5371021"/>
                <a:ext cx="354612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𝒓𝒆𝒄</m:t>
                          </m:r>
                        </m:sub>
                      </m:sSub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it-IT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A6F6F559-AC61-E961-9C3D-EB695FB99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250" y="5371021"/>
                <a:ext cx="3546120" cy="37555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1">
            <a:extLst>
              <a:ext uri="{FF2B5EF4-FFF2-40B4-BE49-F238E27FC236}">
                <a16:creationId xmlns:a16="http://schemas.microsoft.com/office/drawing/2014/main" id="{E32776D4-664B-8013-8191-A2D470056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716" y="1045667"/>
            <a:ext cx="807611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now approximate the energy (per unit volume) from the induced electric field (i.e. the work done by the induced electric field per unit volume)</a:t>
            </a:r>
          </a:p>
        </p:txBody>
      </p:sp>
    </p:spTree>
    <p:extLst>
      <p:ext uri="{BB962C8B-B14F-4D97-AF65-F5344CB8AC3E}">
        <p14:creationId xmlns:p14="http://schemas.microsoft.com/office/powerpoint/2010/main" val="3915885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EA9C4-A7D9-BAA1-FED5-85AB7AC78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60B12-0659-1E47-0604-0D00C927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Expected</a:t>
            </a:r>
            <a:r>
              <a:rPr lang="es-419" dirty="0">
                <a:latin typeface="Swift SC 4-Regular" panose="02000403070000020004" charset="0"/>
              </a:rPr>
              <a:t> performance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B99A11D-1C98-F0A6-510C-0F8CB5A2D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" t="8720"/>
          <a:stretch/>
        </p:blipFill>
        <p:spPr>
          <a:xfrm>
            <a:off x="0" y="2059128"/>
            <a:ext cx="3536970" cy="25478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F511C6D-F273-918B-7C82-FD1C34D2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6" t="7810"/>
          <a:stretch/>
        </p:blipFill>
        <p:spPr>
          <a:xfrm>
            <a:off x="254342" y="1096715"/>
            <a:ext cx="3356281" cy="2447465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0AD65278-D2A6-2DB4-335B-F8C8CE7854FB}"/>
              </a:ext>
            </a:extLst>
          </p:cNvPr>
          <p:cNvCxnSpPr>
            <a:cxnSpLocks/>
          </p:cNvCxnSpPr>
          <p:nvPr/>
        </p:nvCxnSpPr>
        <p:spPr>
          <a:xfrm flipH="1" flipV="1">
            <a:off x="2274897" y="2305375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36591E1-E7A8-A0ED-B9A9-5118E50FCC89}"/>
              </a:ext>
            </a:extLst>
          </p:cNvPr>
          <p:cNvCxnSpPr>
            <a:cxnSpLocks/>
          </p:cNvCxnSpPr>
          <p:nvPr/>
        </p:nvCxnSpPr>
        <p:spPr>
          <a:xfrm flipH="1" flipV="1">
            <a:off x="2166947" y="3344958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5691249-0263-A751-A9A8-8EDE2F79C98C}"/>
              </a:ext>
            </a:extLst>
          </p:cNvPr>
          <p:cNvSpPr txBox="1"/>
          <p:nvPr/>
        </p:nvSpPr>
        <p:spPr>
          <a:xfrm>
            <a:off x="2571686" y="22286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25DCF4-2AA7-3126-4E04-55CC84235827}"/>
              </a:ext>
            </a:extLst>
          </p:cNvPr>
          <p:cNvSpPr txBox="1"/>
          <p:nvPr/>
        </p:nvSpPr>
        <p:spPr>
          <a:xfrm>
            <a:off x="2355786" y="32022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0734694D-AF54-0CF6-48CF-EA90A07D5110}"/>
              </a:ext>
            </a:extLst>
          </p:cNvPr>
          <p:cNvSpPr/>
          <p:nvPr/>
        </p:nvSpPr>
        <p:spPr>
          <a:xfrm>
            <a:off x="2752445" y="2410226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EA402DE-C3F6-A92F-5C62-DC889A2BFD49}"/>
              </a:ext>
            </a:extLst>
          </p:cNvPr>
          <p:cNvCxnSpPr>
            <a:cxnSpLocks/>
          </p:cNvCxnSpPr>
          <p:nvPr/>
        </p:nvCxnSpPr>
        <p:spPr>
          <a:xfrm flipV="1">
            <a:off x="3297247" y="3082147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902137EB-FFE8-5900-2A13-CDBC86AAF50E}"/>
              </a:ext>
            </a:extLst>
          </p:cNvPr>
          <p:cNvCxnSpPr>
            <a:cxnSpLocks/>
          </p:cNvCxnSpPr>
          <p:nvPr/>
        </p:nvCxnSpPr>
        <p:spPr>
          <a:xfrm flipH="1" flipV="1">
            <a:off x="3297247" y="3202258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682199-5053-129A-441E-9800C85E75A6}"/>
              </a:ext>
            </a:extLst>
          </p:cNvPr>
          <p:cNvSpPr txBox="1"/>
          <p:nvPr/>
        </p:nvSpPr>
        <p:spPr>
          <a:xfrm>
            <a:off x="3454652" y="258250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128F2F1-99B2-FA60-0F34-822255F250D2}"/>
              </a:ext>
            </a:extLst>
          </p:cNvPr>
          <p:cNvSpPr txBox="1"/>
          <p:nvPr/>
        </p:nvSpPr>
        <p:spPr>
          <a:xfrm>
            <a:off x="3414896" y="395595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2F9DEC0C-5FB9-69D5-9549-154229B4678F}"/>
              </a:ext>
            </a:extLst>
          </p:cNvPr>
          <p:cNvSpPr/>
          <p:nvPr/>
        </p:nvSpPr>
        <p:spPr>
          <a:xfrm>
            <a:off x="2748757" y="3451635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E1BAD37C-AC2C-AFF1-005A-57F6C2A5869D}"/>
              </a:ext>
            </a:extLst>
          </p:cNvPr>
          <p:cNvCxnSpPr>
            <a:cxnSpLocks/>
          </p:cNvCxnSpPr>
          <p:nvPr/>
        </p:nvCxnSpPr>
        <p:spPr>
          <a:xfrm flipV="1">
            <a:off x="3293559" y="4123556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4234776-D8BA-534D-6E2D-AC58E6554358}"/>
              </a:ext>
            </a:extLst>
          </p:cNvPr>
          <p:cNvCxnSpPr>
            <a:cxnSpLocks/>
          </p:cNvCxnSpPr>
          <p:nvPr/>
        </p:nvCxnSpPr>
        <p:spPr>
          <a:xfrm flipH="1" flipV="1">
            <a:off x="3293559" y="4243667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91D9936-7F9E-76C0-A993-E74A7E968731}"/>
              </a:ext>
            </a:extLst>
          </p:cNvPr>
          <p:cNvCxnSpPr>
            <a:cxnSpLocks/>
          </p:cNvCxnSpPr>
          <p:nvPr/>
        </p:nvCxnSpPr>
        <p:spPr>
          <a:xfrm>
            <a:off x="2688760" y="3174891"/>
            <a:ext cx="947263" cy="3692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850B896-75E8-C4E1-3898-2472EEB7989D}"/>
              </a:ext>
            </a:extLst>
          </p:cNvPr>
          <p:cNvCxnSpPr>
            <a:cxnSpLocks/>
          </p:cNvCxnSpPr>
          <p:nvPr/>
        </p:nvCxnSpPr>
        <p:spPr>
          <a:xfrm flipV="1">
            <a:off x="2675104" y="3226407"/>
            <a:ext cx="935519" cy="2453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A0D00CA-469C-B8DD-A5AD-154859DDF910}"/>
              </a:ext>
            </a:extLst>
          </p:cNvPr>
          <p:cNvCxnSpPr>
            <a:cxnSpLocks/>
          </p:cNvCxnSpPr>
          <p:nvPr/>
        </p:nvCxnSpPr>
        <p:spPr>
          <a:xfrm>
            <a:off x="3333416" y="3376538"/>
            <a:ext cx="701719" cy="35943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EBF4845-6612-AAA5-B8E1-57DB143AE129}"/>
              </a:ext>
            </a:extLst>
          </p:cNvPr>
          <p:cNvSpPr txBox="1"/>
          <p:nvPr/>
        </p:nvSpPr>
        <p:spPr>
          <a:xfrm>
            <a:off x="3576867" y="3174869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z,</a:t>
            </a:r>
            <a:r>
              <a:rPr lang="it-IT" i="1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endParaRPr lang="it-IT" i="1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DD4DD2F-A3CB-7DEC-5628-3374D62F30D6}"/>
              </a:ext>
            </a:extLst>
          </p:cNvPr>
          <p:cNvSpPr txBox="1"/>
          <p:nvPr/>
        </p:nvSpPr>
        <p:spPr>
          <a:xfrm>
            <a:off x="1396710" y="2912359"/>
            <a:ext cx="140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point</a:t>
            </a:r>
          </a:p>
        </p:txBody>
      </p:sp>
      <p:pic>
        <p:nvPicPr>
          <p:cNvPr id="24" name="Immagine 23" descr="Immagine che contiene Elementi grafici, Carattere, grafica, design&#10;&#10;Descrizione generata automaticamente">
            <a:extLst>
              <a:ext uri="{FF2B5EF4-FFF2-40B4-BE49-F238E27FC236}">
                <a16:creationId xmlns:a16="http://schemas.microsoft.com/office/drawing/2014/main" id="{283831BE-1AD2-9446-F2D5-EC62E1E9B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" y="4960009"/>
            <a:ext cx="2506345" cy="141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1">
            <a:extLst>
              <a:ext uri="{FF2B5EF4-FFF2-40B4-BE49-F238E27FC236}">
                <a16:creationId xmlns:a16="http://schemas.microsoft.com/office/drawing/2014/main" id="{8F3872B3-CCE3-E95D-440B-B22A50D3B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0" y="4261153"/>
            <a:ext cx="43284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2D (Sweet-Parker model) we would have on the poloidal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482E996-E6FB-B32F-56BE-02863D85223E}"/>
                  </a:ext>
                </a:extLst>
              </p:cNvPr>
              <p:cNvSpPr txBox="1"/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rad>
                        </m:den>
                      </m:f>
                      <m:r>
                        <a:rPr lang="it-IT" i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482E996-E6FB-B32F-56BE-02863D852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923" y="5391383"/>
                <a:ext cx="2150963" cy="674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E2982E96-F5B5-0E78-7D44-4218C07A5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716" y="1199555"/>
            <a:ext cx="82142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Assuming that about half of the computed energy is transformed into kinetic energy,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B3EBAB7-4171-BDE2-7306-D5227ACFA4B4}"/>
                  </a:ext>
                </a:extLst>
              </p:cNvPr>
              <p:cNvSpPr txBox="1"/>
              <p:nvPr/>
            </p:nvSpPr>
            <p:spPr>
              <a:xfrm>
                <a:off x="5940849" y="2053899"/>
                <a:ext cx="3203939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𝑘𝑖𝑛</m:t>
                          </m:r>
                        </m:sub>
                      </m:sSub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it-IT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≅0.5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CB3EBAB7-4171-BDE2-7306-D5227ACFA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849" y="2053899"/>
                <a:ext cx="3203939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8C259AB-703C-9E50-3DC2-9500A474348F}"/>
              </a:ext>
            </a:extLst>
          </p:cNvPr>
          <p:cNvSpPr txBox="1"/>
          <p:nvPr/>
        </p:nvSpPr>
        <p:spPr>
          <a:xfrm>
            <a:off x="5593132" y="2781671"/>
            <a:ext cx="3980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estimate the velocity of the ions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7C36A526-5ED0-2B1F-48CA-308720F80698}"/>
                  </a:ext>
                </a:extLst>
              </p:cNvPr>
              <p:cNvSpPr txBox="1"/>
              <p:nvPr/>
            </p:nvSpPr>
            <p:spPr>
              <a:xfrm>
                <a:off x="5687857" y="3371588"/>
                <a:ext cx="3709922" cy="37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it-IT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7C36A526-5ED0-2B1F-48CA-308720F80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857" y="3371588"/>
                <a:ext cx="3709922" cy="379656"/>
              </a:xfrm>
              <a:prstGeom prst="rect">
                <a:avLst/>
              </a:prstGeom>
              <a:blipFill>
                <a:blip r:embed="rId6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CC6E8ED-1502-D5A8-8EF8-0962048D7832}"/>
              </a:ext>
            </a:extLst>
          </p:cNvPr>
          <p:cNvSpPr txBox="1"/>
          <p:nvPr/>
        </p:nvSpPr>
        <p:spPr>
          <a:xfrm>
            <a:off x="7077218" y="3971829"/>
            <a:ext cx="1467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 I</a:t>
            </a:r>
            <a:r>
              <a:rPr lang="en-GB" altLang="it-IT" sz="18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</a:t>
            </a:r>
            <a:endParaRPr lang="it-IT" baseline="-2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E66E1F5E-2B2B-2E65-E054-E88A02B155BC}"/>
                  </a:ext>
                </a:extLst>
              </p:cNvPr>
              <p:cNvSpPr txBox="1"/>
              <p:nvPr/>
            </p:nvSpPr>
            <p:spPr>
              <a:xfrm>
                <a:off x="5733320" y="4513498"/>
                <a:ext cx="3709922" cy="4060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𝒔𝒑</m:t>
                          </m:r>
                        </m:sub>
                      </m:sSub>
                      <m:r>
                        <a:rPr lang="it-IT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it-IT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E66E1F5E-2B2B-2E65-E054-E88A02B15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320" y="4513498"/>
                <a:ext cx="3709922" cy="406073"/>
              </a:xfrm>
              <a:prstGeom prst="rect">
                <a:avLst/>
              </a:prstGeom>
              <a:blipFill>
                <a:blip r:embed="rId7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2DE37587-5421-80B5-03C5-4E4472707144}"/>
                  </a:ext>
                </a:extLst>
              </p:cNvPr>
              <p:cNvSpPr txBox="1"/>
              <p:nvPr/>
            </p:nvSpPr>
            <p:spPr>
              <a:xfrm>
                <a:off x="4328560" y="5058113"/>
                <a:ext cx="71291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assuming </a:t>
                </a:r>
                <a14:m>
                  <m:oMath xmlns:m="http://schemas.openxmlformats.org/officeDocument/2006/math">
                    <m:r>
                      <a:rPr lang="en-GB" altLang="it-IT" sz="1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altLang="it-IT" sz="180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altLang="it-IT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it-IT" sz="18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it-IT" sz="1800" b="0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sSup>
                      <m:sSupPr>
                        <m:ctrlPr>
                          <a:rPr lang="en-GB" altLang="it-IT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it-IT" sz="18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altLang="it-IT" sz="1800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particles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accelerated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the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reconnection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volume</a:t>
                </a: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2DE37587-5421-80B5-03C5-4E4472707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560" y="5058113"/>
                <a:ext cx="7129111" cy="369332"/>
              </a:xfrm>
              <a:prstGeom prst="rect">
                <a:avLst/>
              </a:prstGeom>
              <a:blipFill>
                <a:blip r:embed="rId8"/>
                <a:stretch>
                  <a:fillRect l="-684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188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A08D8-A666-3B18-D11A-580E50F98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EDCB78-4C94-EDE1-0173-737455D6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Expected</a:t>
            </a:r>
            <a:r>
              <a:rPr lang="es-419" dirty="0">
                <a:latin typeface="Swift SC 4-Regular" panose="02000403070000020004" charset="0"/>
              </a:rPr>
              <a:t> performance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DF211918-7666-C978-2F8D-7711D4B2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" t="8720"/>
          <a:stretch/>
        </p:blipFill>
        <p:spPr>
          <a:xfrm>
            <a:off x="0" y="2059128"/>
            <a:ext cx="3536970" cy="254781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8672EA52-B094-0B88-007F-DA782A32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6" t="7810"/>
          <a:stretch/>
        </p:blipFill>
        <p:spPr>
          <a:xfrm>
            <a:off x="254342" y="1096715"/>
            <a:ext cx="3356281" cy="2447465"/>
          </a:xfrm>
          <a:prstGeom prst="rect">
            <a:avLst/>
          </a:prstGeom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B036B864-19A0-9A00-0625-284FEE4514A5}"/>
              </a:ext>
            </a:extLst>
          </p:cNvPr>
          <p:cNvCxnSpPr>
            <a:cxnSpLocks/>
          </p:cNvCxnSpPr>
          <p:nvPr/>
        </p:nvCxnSpPr>
        <p:spPr>
          <a:xfrm flipH="1" flipV="1">
            <a:off x="2274897" y="2305375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B4AD207E-7FA8-6B21-1B32-87CE80BBF7A8}"/>
              </a:ext>
            </a:extLst>
          </p:cNvPr>
          <p:cNvCxnSpPr>
            <a:cxnSpLocks/>
          </p:cNvCxnSpPr>
          <p:nvPr/>
        </p:nvCxnSpPr>
        <p:spPr>
          <a:xfrm flipH="1" flipV="1">
            <a:off x="2166947" y="3344958"/>
            <a:ext cx="590550" cy="3648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BB09EC3-690F-E993-0C7E-CABF5D561F6A}"/>
              </a:ext>
            </a:extLst>
          </p:cNvPr>
          <p:cNvSpPr txBox="1"/>
          <p:nvPr/>
        </p:nvSpPr>
        <p:spPr>
          <a:xfrm>
            <a:off x="2571686" y="22286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FBE07F1-E685-0842-E161-CBF29B6213AF}"/>
              </a:ext>
            </a:extLst>
          </p:cNvPr>
          <p:cNvSpPr txBox="1"/>
          <p:nvPr/>
        </p:nvSpPr>
        <p:spPr>
          <a:xfrm>
            <a:off x="2355786" y="320225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889333EC-FDDB-5D57-7B76-E49EBA087C8C}"/>
              </a:ext>
            </a:extLst>
          </p:cNvPr>
          <p:cNvSpPr/>
          <p:nvPr/>
        </p:nvSpPr>
        <p:spPr>
          <a:xfrm>
            <a:off x="2752445" y="2410226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0B0D0681-0D49-CC33-B25D-8CF85942E301}"/>
              </a:ext>
            </a:extLst>
          </p:cNvPr>
          <p:cNvCxnSpPr>
            <a:cxnSpLocks/>
          </p:cNvCxnSpPr>
          <p:nvPr/>
        </p:nvCxnSpPr>
        <p:spPr>
          <a:xfrm flipV="1">
            <a:off x="3297247" y="3082147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75569F63-8CAF-F648-3A24-3EA0AD953BC1}"/>
              </a:ext>
            </a:extLst>
          </p:cNvPr>
          <p:cNvCxnSpPr>
            <a:cxnSpLocks/>
          </p:cNvCxnSpPr>
          <p:nvPr/>
        </p:nvCxnSpPr>
        <p:spPr>
          <a:xfrm flipH="1" flipV="1">
            <a:off x="3297247" y="3202258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9452DC1-C376-B9FC-4E6D-D62E9D1F7AA7}"/>
              </a:ext>
            </a:extLst>
          </p:cNvPr>
          <p:cNvSpPr txBox="1"/>
          <p:nvPr/>
        </p:nvSpPr>
        <p:spPr>
          <a:xfrm>
            <a:off x="3454652" y="258250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AF543DC-CA84-74F8-0062-176CC65ABE09}"/>
              </a:ext>
            </a:extLst>
          </p:cNvPr>
          <p:cNvSpPr txBox="1"/>
          <p:nvPr/>
        </p:nvSpPr>
        <p:spPr>
          <a:xfrm>
            <a:off x="3414896" y="395595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l-GR" baseline="-25000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it-IT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C6F7D2C1-2967-2223-B682-B0C2C66B1269}"/>
              </a:ext>
            </a:extLst>
          </p:cNvPr>
          <p:cNvSpPr/>
          <p:nvPr/>
        </p:nvSpPr>
        <p:spPr>
          <a:xfrm>
            <a:off x="2748757" y="3451635"/>
            <a:ext cx="747723" cy="83686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1DEE45DB-BEB5-277B-83EE-8F0DF8DCB1BD}"/>
              </a:ext>
            </a:extLst>
          </p:cNvPr>
          <p:cNvCxnSpPr>
            <a:cxnSpLocks/>
          </p:cNvCxnSpPr>
          <p:nvPr/>
        </p:nvCxnSpPr>
        <p:spPr>
          <a:xfrm flipV="1">
            <a:off x="3293559" y="4123556"/>
            <a:ext cx="28575" cy="12011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67BB983F-E4D9-51F4-EB8D-0AAEE3BCEF74}"/>
              </a:ext>
            </a:extLst>
          </p:cNvPr>
          <p:cNvCxnSpPr>
            <a:cxnSpLocks/>
          </p:cNvCxnSpPr>
          <p:nvPr/>
        </p:nvCxnSpPr>
        <p:spPr>
          <a:xfrm flipH="1" flipV="1">
            <a:off x="3293559" y="4243667"/>
            <a:ext cx="114300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C434D1F1-4960-CC19-DE9A-8121C4B99A50}"/>
              </a:ext>
            </a:extLst>
          </p:cNvPr>
          <p:cNvCxnSpPr>
            <a:cxnSpLocks/>
          </p:cNvCxnSpPr>
          <p:nvPr/>
        </p:nvCxnSpPr>
        <p:spPr>
          <a:xfrm>
            <a:off x="2688760" y="3174891"/>
            <a:ext cx="947263" cy="3692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4272B381-7284-7B02-9495-17C58DC56AB8}"/>
              </a:ext>
            </a:extLst>
          </p:cNvPr>
          <p:cNvCxnSpPr>
            <a:cxnSpLocks/>
          </p:cNvCxnSpPr>
          <p:nvPr/>
        </p:nvCxnSpPr>
        <p:spPr>
          <a:xfrm flipV="1">
            <a:off x="2675104" y="3226407"/>
            <a:ext cx="935519" cy="2453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DC59B30E-5016-9058-AA36-688AFA30881B}"/>
              </a:ext>
            </a:extLst>
          </p:cNvPr>
          <p:cNvCxnSpPr>
            <a:cxnSpLocks/>
          </p:cNvCxnSpPr>
          <p:nvPr/>
        </p:nvCxnSpPr>
        <p:spPr>
          <a:xfrm>
            <a:off x="3333416" y="3376538"/>
            <a:ext cx="701719" cy="35943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077A6031-BE47-834D-BECB-218B298554CF}"/>
              </a:ext>
            </a:extLst>
          </p:cNvPr>
          <p:cNvSpPr txBox="1"/>
          <p:nvPr/>
        </p:nvSpPr>
        <p:spPr>
          <a:xfrm>
            <a:off x="3576867" y="3174869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r>
              <a:rPr lang="it-IT" dirty="0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z,</a:t>
            </a:r>
            <a:r>
              <a:rPr lang="it-IT" i="1" baseline="-25000" dirty="0" err="1">
                <a:solidFill>
                  <a:srgbClr val="0052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</a:t>
            </a:r>
            <a:endParaRPr lang="it-IT" i="1" baseline="-25000" dirty="0">
              <a:solidFill>
                <a:srgbClr val="00528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0AD3C2FF-EA96-83DC-6244-2EAA0CA216FA}"/>
              </a:ext>
            </a:extLst>
          </p:cNvPr>
          <p:cNvSpPr txBox="1"/>
          <p:nvPr/>
        </p:nvSpPr>
        <p:spPr>
          <a:xfrm>
            <a:off x="1396710" y="2912359"/>
            <a:ext cx="140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point</a:t>
            </a:r>
          </a:p>
        </p:txBody>
      </p:sp>
      <p:sp>
        <p:nvSpPr>
          <p:cNvPr id="52" name="Rectangle 1">
            <a:extLst>
              <a:ext uri="{FF2B5EF4-FFF2-40B4-BE49-F238E27FC236}">
                <a16:creationId xmlns:a16="http://schemas.microsoft.com/office/drawing/2014/main" id="{C98C050B-97E2-98BB-DE3E-2E9835222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271" y="1214461"/>
            <a:ext cx="2478107" cy="400110"/>
          </a:xfrm>
          <a:prstGeom prst="rect">
            <a:avLst/>
          </a:prstGeom>
          <a:noFill/>
          <a:ln w="28575">
            <a:solidFill>
              <a:srgbClr val="00528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about Thrust? 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C916D030-C738-5009-D70D-2F99F6968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886" y="1660527"/>
            <a:ext cx="47141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definition, the thrust can be computed 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A36D2CC2-2B49-9D83-3E34-3B405C305B73}"/>
                  </a:ext>
                </a:extLst>
              </p:cNvPr>
              <p:cNvSpPr txBox="1"/>
              <p:nvPr/>
            </p:nvSpPr>
            <p:spPr>
              <a:xfrm>
                <a:off x="8489005" y="1754269"/>
                <a:ext cx="3048000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it-IT" sz="1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it-IT" sz="1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𝑚𝑛</m:t>
                      </m:r>
                      <m:sSup>
                        <m:sSupPr>
                          <m:ctrlPr>
                            <a:rPr lang="it-IT" sz="1800" b="0" i="1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sz="1800" b="0" i="1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1800" b="0" i="1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𝑜𝑢𝑡</m:t>
                              </m:r>
                            </m:sub>
                          </m:sSub>
                        </m:e>
                        <m:sup>
                          <m:r>
                            <a:rPr lang="it-IT" sz="1800" b="0" i="1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it-IT" sz="1800" b="0" i="1" smtClean="0"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GB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≈</m:t>
                      </m:r>
                      <m:r>
                        <a:rPr lang="it-IT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𝑚𝑛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</m:oMath>
                  </m:oMathPara>
                </a14:m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A36D2CC2-2B49-9D83-3E34-3B405C305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005" y="1754269"/>
                <a:ext cx="3048000" cy="5078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1">
            <a:extLst>
              <a:ext uri="{FF2B5EF4-FFF2-40B4-BE49-F238E27FC236}">
                <a16:creationId xmlns:a16="http://schemas.microsoft.com/office/drawing/2014/main" id="{25DC2FCF-B57B-5157-31F7-045267374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358" y="1993035"/>
            <a:ext cx="5881682" cy="142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A is the cross section of plasma effectively accelerated, meaning the effective reconnection cross section</a:t>
            </a:r>
          </a:p>
        </p:txBody>
      </p:sp>
      <p:sp>
        <p:nvSpPr>
          <p:cNvPr id="56" name="Rectangle 1">
            <a:extLst>
              <a:ext uri="{FF2B5EF4-FFF2-40B4-BE49-F238E27FC236}">
                <a16:creationId xmlns:a16="http://schemas.microsoft.com/office/drawing/2014/main" id="{B3BE0933-3E8A-E320-5C24-CBFF9141D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0" y="4261153"/>
            <a:ext cx="43284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2D (Sweet-Parker model) we would have on the poloidal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1">
                <a:extLst>
                  <a:ext uri="{FF2B5EF4-FFF2-40B4-BE49-F238E27FC236}">
                    <a16:creationId xmlns:a16="http://schemas.microsoft.com/office/drawing/2014/main" id="{1782AF79-8C69-AC2D-05A3-8B743117D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5358" y="3203171"/>
                <a:ext cx="6198461" cy="2823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Considering a 2D reconnection process in the poloidal plane, </a:t>
                </a:r>
                <a14:m>
                  <m:oMath xmlns:m="http://schemas.openxmlformats.org/officeDocument/2006/math">
                    <m:r>
                      <a:rPr lang="en-GB" altLang="it-IT" sz="2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altLang="it-IT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altLang="it-IT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altLang="it-IT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alt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GB" altLang="it-IT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altLang="it-IT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the current sheet thickness and </a:t>
                </a:r>
                <a14:m>
                  <m:oMath xmlns:m="http://schemas.openxmlformats.org/officeDocument/2006/math">
                    <m:r>
                      <a:rPr lang="it-IT" altLang="it-IT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alt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the half length of the current sheet </a:t>
                </a:r>
              </a:p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However, we found difficult to estimate these parameters with the simple model used. Therefore, we will try to measure the thrust from the experiments. </a:t>
                </a:r>
              </a:p>
            </p:txBody>
          </p:sp>
        </mc:Choice>
        <mc:Fallback xmlns="">
          <p:sp>
            <p:nvSpPr>
              <p:cNvPr id="57" name="Rectangle 1">
                <a:extLst>
                  <a:ext uri="{FF2B5EF4-FFF2-40B4-BE49-F238E27FC236}">
                    <a16:creationId xmlns:a16="http://schemas.microsoft.com/office/drawing/2014/main" id="{1782AF79-8C69-AC2D-05A3-8B743117D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358" y="3203171"/>
                <a:ext cx="6198461" cy="2823850"/>
              </a:xfrm>
              <a:prstGeom prst="rect">
                <a:avLst/>
              </a:prstGeom>
              <a:blipFill>
                <a:blip r:embed="rId4"/>
                <a:stretch>
                  <a:fillRect l="-983" r="-787" b="-30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Immagine 57">
            <a:extLst>
              <a:ext uri="{FF2B5EF4-FFF2-40B4-BE49-F238E27FC236}">
                <a16:creationId xmlns:a16="http://schemas.microsoft.com/office/drawing/2014/main" id="{A715376A-1FEA-1B7A-466B-060A3AF3A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" y="4958038"/>
            <a:ext cx="2367729" cy="135820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341479B4-A85E-5720-92F1-1E03505E19A3}"/>
                  </a:ext>
                </a:extLst>
              </p:cNvPr>
              <p:cNvSpPr txBox="1"/>
              <p:nvPr/>
            </p:nvSpPr>
            <p:spPr>
              <a:xfrm flipH="1">
                <a:off x="2218085" y="5022051"/>
                <a:ext cx="2856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it-IT" sz="1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341479B4-A85E-5720-92F1-1E03505E1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18085" y="5022051"/>
                <a:ext cx="285630" cy="369332"/>
              </a:xfrm>
              <a:prstGeom prst="rect">
                <a:avLst/>
              </a:prstGeom>
              <a:blipFill>
                <a:blip r:embed="rId6"/>
                <a:stretch>
                  <a:fillRect r="-42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006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08D66-71D9-CEAF-7C45-D84746F4E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050567-E0C2-E081-F109-AD0872B3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Ongoing</a:t>
            </a:r>
            <a:r>
              <a:rPr lang="es-419" dirty="0">
                <a:latin typeface="Swift SC 4-Regular" panose="02000403070000020004" charset="0"/>
              </a:rPr>
              <a:t> experimental </a:t>
            </a:r>
            <a:r>
              <a:rPr lang="es-419" dirty="0" err="1">
                <a:latin typeface="Swift SC 4-Regular" panose="02000403070000020004" charset="0"/>
              </a:rPr>
              <a:t>campaign</a:t>
            </a:r>
            <a:endParaRPr lang="it-IT" dirty="0"/>
          </a:p>
        </p:txBody>
      </p:sp>
      <p:grpSp>
        <p:nvGrpSpPr>
          <p:cNvPr id="7" name="Gruppo 49">
            <a:extLst>
              <a:ext uri="{FF2B5EF4-FFF2-40B4-BE49-F238E27FC236}">
                <a16:creationId xmlns:a16="http://schemas.microsoft.com/office/drawing/2014/main" id="{0D2365AB-CFED-BC45-A806-3646BC57AD0E}"/>
              </a:ext>
            </a:extLst>
          </p:cNvPr>
          <p:cNvGrpSpPr/>
          <p:nvPr/>
        </p:nvGrpSpPr>
        <p:grpSpPr>
          <a:xfrm rot="21191609">
            <a:off x="1139171" y="3880480"/>
            <a:ext cx="3029952" cy="859325"/>
            <a:chOff x="233110" y="2990902"/>
            <a:chExt cx="5529589" cy="1979757"/>
          </a:xfrm>
        </p:grpSpPr>
        <p:grpSp>
          <p:nvGrpSpPr>
            <p:cNvPr id="51" name="Gruppo 94">
              <a:extLst>
                <a:ext uri="{FF2B5EF4-FFF2-40B4-BE49-F238E27FC236}">
                  <a16:creationId xmlns:a16="http://schemas.microsoft.com/office/drawing/2014/main" id="{0A1F4E6B-C538-7B5D-29B7-E0D746C259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3110" y="2990902"/>
              <a:ext cx="5529589" cy="1979757"/>
              <a:chOff x="762960" y="3109144"/>
              <a:chExt cx="7799245" cy="2792361"/>
            </a:xfrm>
          </p:grpSpPr>
          <p:sp>
            <p:nvSpPr>
              <p:cNvPr id="78" name="Rettangolo 121">
                <a:extLst>
                  <a:ext uri="{FF2B5EF4-FFF2-40B4-BE49-F238E27FC236}">
                    <a16:creationId xmlns:a16="http://schemas.microsoft.com/office/drawing/2014/main" id="{6A81C54A-2D5A-256A-06ED-10AE75118778}"/>
                  </a:ext>
                </a:extLst>
              </p:cNvPr>
              <p:cNvSpPr/>
              <p:nvPr/>
            </p:nvSpPr>
            <p:spPr>
              <a:xfrm>
                <a:off x="3112588" y="3379529"/>
                <a:ext cx="5420985" cy="24089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sp>
            <p:nvSpPr>
              <p:cNvPr id="79" name="Rettangolo 122">
                <a:extLst>
                  <a:ext uri="{FF2B5EF4-FFF2-40B4-BE49-F238E27FC236}">
                    <a16:creationId xmlns:a16="http://schemas.microsoft.com/office/drawing/2014/main" id="{DA6187FC-D0B1-251F-A25E-8CA1362D4CF2}"/>
                  </a:ext>
                </a:extLst>
              </p:cNvPr>
              <p:cNvSpPr/>
              <p:nvPr/>
            </p:nvSpPr>
            <p:spPr>
              <a:xfrm>
                <a:off x="2926659" y="3521179"/>
                <a:ext cx="5420985" cy="2125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grpSp>
            <p:nvGrpSpPr>
              <p:cNvPr id="80" name="Gruppo 123">
                <a:extLst>
                  <a:ext uri="{FF2B5EF4-FFF2-40B4-BE49-F238E27FC236}">
                    <a16:creationId xmlns:a16="http://schemas.microsoft.com/office/drawing/2014/main" id="{D470C4FD-B33F-7DB3-ECDB-70A99A8DFF2C}"/>
                  </a:ext>
                </a:extLst>
              </p:cNvPr>
              <p:cNvGrpSpPr/>
              <p:nvPr/>
            </p:nvGrpSpPr>
            <p:grpSpPr>
              <a:xfrm>
                <a:off x="2444115" y="3952739"/>
                <a:ext cx="5701827" cy="1235413"/>
                <a:chOff x="2444115" y="3952739"/>
                <a:chExt cx="5701827" cy="1235413"/>
              </a:xfrm>
            </p:grpSpPr>
            <p:grpSp>
              <p:nvGrpSpPr>
                <p:cNvPr id="85" name="Gruppo 128">
                  <a:extLst>
                    <a:ext uri="{FF2B5EF4-FFF2-40B4-BE49-F238E27FC236}">
                      <a16:creationId xmlns:a16="http://schemas.microsoft.com/office/drawing/2014/main" id="{529138FE-96E8-1428-C4B4-FA2DAB10BB8F}"/>
                    </a:ext>
                  </a:extLst>
                </p:cNvPr>
                <p:cNvGrpSpPr/>
                <p:nvPr/>
              </p:nvGrpSpPr>
              <p:grpSpPr>
                <a:xfrm>
                  <a:off x="2444115" y="3952739"/>
                  <a:ext cx="5701827" cy="1235413"/>
                  <a:chOff x="2444115" y="3952739"/>
                  <a:chExt cx="5701827" cy="1235413"/>
                </a:xfrm>
              </p:grpSpPr>
              <p:grpSp>
                <p:nvGrpSpPr>
                  <p:cNvPr id="88" name="Gruppo 131">
                    <a:extLst>
                      <a:ext uri="{FF2B5EF4-FFF2-40B4-BE49-F238E27FC236}">
                        <a16:creationId xmlns:a16="http://schemas.microsoft.com/office/drawing/2014/main" id="{C45E8B56-F1C3-61C8-321C-6D18BDA8C8D9}"/>
                      </a:ext>
                    </a:extLst>
                  </p:cNvPr>
                  <p:cNvGrpSpPr/>
                  <p:nvPr/>
                </p:nvGrpSpPr>
                <p:grpSpPr>
                  <a:xfrm>
                    <a:off x="2444115" y="3952739"/>
                    <a:ext cx="5697936" cy="1235413"/>
                    <a:chOff x="2444115" y="3952739"/>
                    <a:chExt cx="5697936" cy="1235413"/>
                  </a:xfrm>
                </p:grpSpPr>
                <p:grpSp>
                  <p:nvGrpSpPr>
                    <p:cNvPr id="90" name="Gruppo 133">
                      <a:extLst>
                        <a:ext uri="{FF2B5EF4-FFF2-40B4-BE49-F238E27FC236}">
                          <a16:creationId xmlns:a16="http://schemas.microsoft.com/office/drawing/2014/main" id="{4ED43B22-0FBB-0F45-74D6-E05D99B2E8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44115" y="3952739"/>
                      <a:ext cx="5697936" cy="1235413"/>
                      <a:chOff x="2444115" y="3952739"/>
                      <a:chExt cx="5697936" cy="1235413"/>
                    </a:xfrm>
                  </p:grpSpPr>
                  <p:sp>
                    <p:nvSpPr>
                      <p:cNvPr id="94" name="Rettangolo 137">
                        <a:extLst>
                          <a:ext uri="{FF2B5EF4-FFF2-40B4-BE49-F238E27FC236}">
                            <a16:creationId xmlns:a16="http://schemas.microsoft.com/office/drawing/2014/main" id="{1BE0A489-5E0C-0F06-7569-EB6D3F5AEF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0825" y="3952739"/>
                        <a:ext cx="5671226" cy="123541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bg2">
                              <a:lumMod val="20000"/>
                              <a:lumOff val="80000"/>
                              <a:shade val="30000"/>
                              <a:satMod val="115000"/>
                            </a:schemeClr>
                          </a:gs>
                          <a:gs pos="50000">
                            <a:schemeClr val="bg2">
                              <a:lumMod val="20000"/>
                              <a:lumOff val="80000"/>
                              <a:shade val="67500"/>
                              <a:satMod val="115000"/>
                            </a:schemeClr>
                          </a:gs>
                          <a:gs pos="100000">
                            <a:schemeClr val="bg2">
                              <a:lumMod val="20000"/>
                              <a:lumOff val="80000"/>
                              <a:shade val="100000"/>
                              <a:satMod val="115000"/>
                            </a:schemeClr>
                          </a:gs>
                        </a:gsLst>
                        <a:lin ang="10800000" scaled="1"/>
                        <a:tileRect/>
                      </a:gradFill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 dirty="0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95" name="Rettangolo 138">
                        <a:extLst>
                          <a:ext uri="{FF2B5EF4-FFF2-40B4-BE49-F238E27FC236}">
                            <a16:creationId xmlns:a16="http://schemas.microsoft.com/office/drawing/2014/main" id="{7F8D957F-E214-2049-49B3-0E09999747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0825" y="4171309"/>
                        <a:ext cx="5428034" cy="79826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96" name="Rettangolo 139">
                        <a:extLst>
                          <a:ext uri="{FF2B5EF4-FFF2-40B4-BE49-F238E27FC236}">
                            <a16:creationId xmlns:a16="http://schemas.microsoft.com/office/drawing/2014/main" id="{4D3F443D-DA34-C73E-9FB5-06F863336F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8859" y="4505325"/>
                        <a:ext cx="243192" cy="1371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97" name="Rettangolo 140">
                        <a:extLst>
                          <a:ext uri="{FF2B5EF4-FFF2-40B4-BE49-F238E27FC236}">
                            <a16:creationId xmlns:a16="http://schemas.microsoft.com/office/drawing/2014/main" id="{16D96313-5238-0AE2-FDF0-0A8212D7D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4115" y="4177025"/>
                        <a:ext cx="57170" cy="788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98" name="Rettangolo 141">
                        <a:extLst>
                          <a:ext uri="{FF2B5EF4-FFF2-40B4-BE49-F238E27FC236}">
                            <a16:creationId xmlns:a16="http://schemas.microsoft.com/office/drawing/2014/main" id="{C13B4EF6-D657-AD57-31C6-4000170D66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724" y="4443086"/>
                        <a:ext cx="0" cy="25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99" name="Rettangolo 142">
                        <a:extLst>
                          <a:ext uri="{FF2B5EF4-FFF2-40B4-BE49-F238E27FC236}">
                            <a16:creationId xmlns:a16="http://schemas.microsoft.com/office/drawing/2014/main" id="{BDB27643-E96D-3724-2709-DE55A7CEE7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13467" y="4443086"/>
                        <a:ext cx="0" cy="25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</p:grpSp>
                <p:sp>
                  <p:nvSpPr>
                    <p:cNvPr id="91" name="Rettangolo 134">
                      <a:extLst>
                        <a:ext uri="{FF2B5EF4-FFF2-40B4-BE49-F238E27FC236}">
                          <a16:creationId xmlns:a16="http://schemas.microsoft.com/office/drawing/2014/main" id="{F61F318A-F86C-5189-6240-CF3B8472A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1427" y="4167156"/>
                      <a:ext cx="2285999" cy="79826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latin typeface="Perpetua" panose="02020502060401020303" pitchFamily="18" charset="0"/>
                      </a:endParaRPr>
                    </a:p>
                  </p:txBody>
                </p:sp>
                <p:sp>
                  <p:nvSpPr>
                    <p:cNvPr id="92" name="Rettangolo 135">
                      <a:extLst>
                        <a:ext uri="{FF2B5EF4-FFF2-40B4-BE49-F238E27FC236}">
                          <a16:creationId xmlns:a16="http://schemas.microsoft.com/office/drawing/2014/main" id="{57C98DB2-2634-A828-CEB6-C6CDB0E820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1427" y="4206290"/>
                      <a:ext cx="2251730" cy="720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873AC0">
                            <a:shade val="30000"/>
                            <a:satMod val="115000"/>
                          </a:srgbClr>
                        </a:gs>
                        <a:gs pos="50000">
                          <a:srgbClr val="873AC0">
                            <a:shade val="67500"/>
                            <a:satMod val="115000"/>
                          </a:srgbClr>
                        </a:gs>
                        <a:gs pos="100000">
                          <a:srgbClr val="873A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latin typeface="Perpetua" panose="02020502060401020303" pitchFamily="18" charset="0"/>
                      </a:endParaRPr>
                    </a:p>
                  </p:txBody>
                </p:sp>
                <p:sp>
                  <p:nvSpPr>
                    <p:cNvPr id="93" name="Rettangolo 136">
                      <a:extLst>
                        <a:ext uri="{FF2B5EF4-FFF2-40B4-BE49-F238E27FC236}">
                          <a16:creationId xmlns:a16="http://schemas.microsoft.com/office/drawing/2014/main" id="{4F3EE0F2-14E2-23C0-2054-D70921586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8389" y="4442405"/>
                      <a:ext cx="2289154" cy="2592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latin typeface="Perpetua" panose="02020502060401020303" pitchFamily="18" charset="0"/>
                      </a:endParaRPr>
                    </a:p>
                  </p:txBody>
                </p:sp>
              </p:grpSp>
              <p:cxnSp>
                <p:nvCxnSpPr>
                  <p:cNvPr id="89" name="Connettore diritto 132">
                    <a:extLst>
                      <a:ext uri="{FF2B5EF4-FFF2-40B4-BE49-F238E27FC236}">
                        <a16:creationId xmlns:a16="http://schemas.microsoft.com/office/drawing/2014/main" id="{746B8145-0A72-DEBA-506D-ED991218F9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45942" y="4509070"/>
                    <a:ext cx="0" cy="12960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6" name="Rettangolo 129">
                  <a:extLst>
                    <a:ext uri="{FF2B5EF4-FFF2-40B4-BE49-F238E27FC236}">
                      <a16:creationId xmlns:a16="http://schemas.microsoft.com/office/drawing/2014/main" id="{81C3FF89-853F-4E34-1C9E-A08A43E3EC83}"/>
                    </a:ext>
                  </a:extLst>
                </p:cNvPr>
                <p:cNvSpPr/>
                <p:nvPr/>
              </p:nvSpPr>
              <p:spPr>
                <a:xfrm>
                  <a:off x="3010001" y="4186525"/>
                  <a:ext cx="2611426" cy="770840"/>
                </a:xfrm>
                <a:prstGeom prst="rect">
                  <a:avLst/>
                </a:prstGeom>
                <a:solidFill>
                  <a:srgbClr val="F7F7F7"/>
                </a:solidFill>
                <a:ln>
                  <a:solidFill>
                    <a:srgbClr val="F7F7F7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Perpetua" panose="02020502060401020303" pitchFamily="18" charset="0"/>
                  </a:endParaRPr>
                </a:p>
              </p:txBody>
            </p:sp>
            <p:sp>
              <p:nvSpPr>
                <p:cNvPr id="87" name="Rettangolo 130">
                  <a:extLst>
                    <a:ext uri="{FF2B5EF4-FFF2-40B4-BE49-F238E27FC236}">
                      <a16:creationId xmlns:a16="http://schemas.microsoft.com/office/drawing/2014/main" id="{D7BD2067-2D95-A66F-F300-28893054D069}"/>
                    </a:ext>
                  </a:extLst>
                </p:cNvPr>
                <p:cNvSpPr/>
                <p:nvPr/>
              </p:nvSpPr>
              <p:spPr>
                <a:xfrm>
                  <a:off x="3010001" y="4335254"/>
                  <a:ext cx="2611426" cy="462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Perpetua" panose="02020502060401020303" pitchFamily="18" charset="0"/>
                  </a:endParaRPr>
                </a:p>
              </p:txBody>
            </p:sp>
          </p:grpSp>
          <p:sp>
            <p:nvSpPr>
              <p:cNvPr id="81" name="Rettangolo 124">
                <a:extLst>
                  <a:ext uri="{FF2B5EF4-FFF2-40B4-BE49-F238E27FC236}">
                    <a16:creationId xmlns:a16="http://schemas.microsoft.com/office/drawing/2014/main" id="{1F637C89-BD3E-974C-297E-986B480D6EBA}"/>
                  </a:ext>
                </a:extLst>
              </p:cNvPr>
              <p:cNvSpPr/>
              <p:nvPr/>
            </p:nvSpPr>
            <p:spPr>
              <a:xfrm>
                <a:off x="2259387" y="3109144"/>
                <a:ext cx="207915" cy="279236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sp>
            <p:nvSpPr>
              <p:cNvPr id="82" name="Rettangolo 125">
                <a:extLst>
                  <a:ext uri="{FF2B5EF4-FFF2-40B4-BE49-F238E27FC236}">
                    <a16:creationId xmlns:a16="http://schemas.microsoft.com/office/drawing/2014/main" id="{BD648917-D48F-709B-560B-E6DEAB9B0BFC}"/>
                  </a:ext>
                </a:extLst>
              </p:cNvPr>
              <p:cNvSpPr/>
              <p:nvPr/>
            </p:nvSpPr>
            <p:spPr>
              <a:xfrm>
                <a:off x="815027" y="4504106"/>
                <a:ext cx="1443661" cy="13456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sp>
            <p:nvSpPr>
              <p:cNvPr id="83" name="Rettangolo 126">
                <a:extLst>
                  <a:ext uri="{FF2B5EF4-FFF2-40B4-BE49-F238E27FC236}">
                    <a16:creationId xmlns:a16="http://schemas.microsoft.com/office/drawing/2014/main" id="{4837168D-D293-2916-A5CC-B892878C22CA}"/>
                  </a:ext>
                </a:extLst>
              </p:cNvPr>
              <p:cNvSpPr/>
              <p:nvPr/>
            </p:nvSpPr>
            <p:spPr>
              <a:xfrm>
                <a:off x="762960" y="4548529"/>
                <a:ext cx="1800000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sp>
            <p:nvSpPr>
              <p:cNvPr id="84" name="Rettangolo 127">
                <a:extLst>
                  <a:ext uri="{FF2B5EF4-FFF2-40B4-BE49-F238E27FC236}">
                    <a16:creationId xmlns:a16="http://schemas.microsoft.com/office/drawing/2014/main" id="{FAE5D3A1-88B3-0D3F-119F-F4089358EA95}"/>
                  </a:ext>
                </a:extLst>
              </p:cNvPr>
              <p:cNvSpPr/>
              <p:nvPr/>
            </p:nvSpPr>
            <p:spPr>
              <a:xfrm>
                <a:off x="8319013" y="4382373"/>
                <a:ext cx="243192" cy="367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</p:grpSp>
        <p:cxnSp>
          <p:nvCxnSpPr>
            <p:cNvPr id="52" name="Connettore diritto 95">
              <a:extLst>
                <a:ext uri="{FF2B5EF4-FFF2-40B4-BE49-F238E27FC236}">
                  <a16:creationId xmlns:a16="http://schemas.microsoft.com/office/drawing/2014/main" id="{2484A814-ADF9-8D44-D796-602B15DA139C}"/>
                </a:ext>
              </a:extLst>
            </p:cNvPr>
            <p:cNvCxnSpPr/>
            <p:nvPr/>
          </p:nvCxnSpPr>
          <p:spPr>
            <a:xfrm>
              <a:off x="3531047" y="3476731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96">
              <a:extLst>
                <a:ext uri="{FF2B5EF4-FFF2-40B4-BE49-F238E27FC236}">
                  <a16:creationId xmlns:a16="http://schemas.microsoft.com/office/drawing/2014/main" id="{94E6088A-A81E-6BCE-0F3A-A4CC959C1A50}"/>
                </a:ext>
              </a:extLst>
            </p:cNvPr>
            <p:cNvCxnSpPr/>
            <p:nvPr/>
          </p:nvCxnSpPr>
          <p:spPr>
            <a:xfrm>
              <a:off x="3531047" y="3447101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97">
              <a:extLst>
                <a:ext uri="{FF2B5EF4-FFF2-40B4-BE49-F238E27FC236}">
                  <a16:creationId xmlns:a16="http://schemas.microsoft.com/office/drawing/2014/main" id="{0CB60FE2-D4C2-9DB9-DFD5-1F7DB7C1E353}"/>
                </a:ext>
              </a:extLst>
            </p:cNvPr>
            <p:cNvCxnSpPr/>
            <p:nvPr/>
          </p:nvCxnSpPr>
          <p:spPr>
            <a:xfrm>
              <a:off x="3531047" y="3417514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e 98">
              <a:extLst>
                <a:ext uri="{FF2B5EF4-FFF2-40B4-BE49-F238E27FC236}">
                  <a16:creationId xmlns:a16="http://schemas.microsoft.com/office/drawing/2014/main" id="{F7970F48-59D0-AB36-9AAE-7B500D8E45FB}"/>
                </a:ext>
              </a:extLst>
            </p:cNvPr>
            <p:cNvSpPr/>
            <p:nvPr/>
          </p:nvSpPr>
          <p:spPr>
            <a:xfrm>
              <a:off x="3766686" y="348511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6" name="Ovale 99">
              <a:extLst>
                <a:ext uri="{FF2B5EF4-FFF2-40B4-BE49-F238E27FC236}">
                  <a16:creationId xmlns:a16="http://schemas.microsoft.com/office/drawing/2014/main" id="{9AF91E45-7CD0-4071-D62C-60A8159ECEBD}"/>
                </a:ext>
              </a:extLst>
            </p:cNvPr>
            <p:cNvSpPr/>
            <p:nvPr/>
          </p:nvSpPr>
          <p:spPr>
            <a:xfrm>
              <a:off x="3919837" y="348669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7" name="Ovale 100">
              <a:extLst>
                <a:ext uri="{FF2B5EF4-FFF2-40B4-BE49-F238E27FC236}">
                  <a16:creationId xmlns:a16="http://schemas.microsoft.com/office/drawing/2014/main" id="{0F3421DB-C845-E387-6B4C-34A9BD7B8412}"/>
                </a:ext>
              </a:extLst>
            </p:cNvPr>
            <p:cNvSpPr/>
            <p:nvPr/>
          </p:nvSpPr>
          <p:spPr>
            <a:xfrm>
              <a:off x="4091686" y="348511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8" name="Ovale 101">
              <a:extLst>
                <a:ext uri="{FF2B5EF4-FFF2-40B4-BE49-F238E27FC236}">
                  <a16:creationId xmlns:a16="http://schemas.microsoft.com/office/drawing/2014/main" id="{57FE2563-8BB2-DB3B-018A-939E73E0E260}"/>
                </a:ext>
              </a:extLst>
            </p:cNvPr>
            <p:cNvSpPr/>
            <p:nvPr/>
          </p:nvSpPr>
          <p:spPr>
            <a:xfrm>
              <a:off x="4244837" y="348669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9" name="Ovale 102">
              <a:extLst>
                <a:ext uri="{FF2B5EF4-FFF2-40B4-BE49-F238E27FC236}">
                  <a16:creationId xmlns:a16="http://schemas.microsoft.com/office/drawing/2014/main" id="{DEC0CAB5-B3E6-0200-2D48-0649C502264D}"/>
                </a:ext>
              </a:extLst>
            </p:cNvPr>
            <p:cNvSpPr/>
            <p:nvPr/>
          </p:nvSpPr>
          <p:spPr>
            <a:xfrm>
              <a:off x="4414868" y="348511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0" name="Ovale 103">
              <a:extLst>
                <a:ext uri="{FF2B5EF4-FFF2-40B4-BE49-F238E27FC236}">
                  <a16:creationId xmlns:a16="http://schemas.microsoft.com/office/drawing/2014/main" id="{782D7125-3395-78B6-2412-3C5FA53D4AA5}"/>
                </a:ext>
              </a:extLst>
            </p:cNvPr>
            <p:cNvSpPr/>
            <p:nvPr/>
          </p:nvSpPr>
          <p:spPr>
            <a:xfrm>
              <a:off x="4568019" y="348669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1" name="Ovale 104">
              <a:extLst>
                <a:ext uri="{FF2B5EF4-FFF2-40B4-BE49-F238E27FC236}">
                  <a16:creationId xmlns:a16="http://schemas.microsoft.com/office/drawing/2014/main" id="{74A3660F-7C9C-486A-4745-D86015AC8755}"/>
                </a:ext>
              </a:extLst>
            </p:cNvPr>
            <p:cNvSpPr/>
            <p:nvPr/>
          </p:nvSpPr>
          <p:spPr>
            <a:xfrm>
              <a:off x="4739868" y="348511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2" name="Ovale 105">
              <a:extLst>
                <a:ext uri="{FF2B5EF4-FFF2-40B4-BE49-F238E27FC236}">
                  <a16:creationId xmlns:a16="http://schemas.microsoft.com/office/drawing/2014/main" id="{FA8C6052-947B-05B2-3DA7-475C694D9AD4}"/>
                </a:ext>
              </a:extLst>
            </p:cNvPr>
            <p:cNvSpPr/>
            <p:nvPr/>
          </p:nvSpPr>
          <p:spPr>
            <a:xfrm>
              <a:off x="4893019" y="348669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3" name="Ovale 106">
              <a:extLst>
                <a:ext uri="{FF2B5EF4-FFF2-40B4-BE49-F238E27FC236}">
                  <a16:creationId xmlns:a16="http://schemas.microsoft.com/office/drawing/2014/main" id="{A37C75AC-6F8B-A304-49A0-D46B71F5FA7E}"/>
                </a:ext>
              </a:extLst>
            </p:cNvPr>
            <p:cNvSpPr/>
            <p:nvPr/>
          </p:nvSpPr>
          <p:spPr>
            <a:xfrm>
              <a:off x="5049292" y="34856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4" name="Ovale 107">
              <a:extLst>
                <a:ext uri="{FF2B5EF4-FFF2-40B4-BE49-F238E27FC236}">
                  <a16:creationId xmlns:a16="http://schemas.microsoft.com/office/drawing/2014/main" id="{D2B3D69B-48DB-CFA3-66F9-27BA606D1AFD}"/>
                </a:ext>
              </a:extLst>
            </p:cNvPr>
            <p:cNvSpPr/>
            <p:nvPr/>
          </p:nvSpPr>
          <p:spPr>
            <a:xfrm>
              <a:off x="5202443" y="348722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65" name="Connettore diritto 108">
              <a:extLst>
                <a:ext uri="{FF2B5EF4-FFF2-40B4-BE49-F238E27FC236}">
                  <a16:creationId xmlns:a16="http://schemas.microsoft.com/office/drawing/2014/main" id="{60248A48-9135-CF20-932A-2A5A7A0A0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313" y="4637330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diritto 109">
              <a:extLst>
                <a:ext uri="{FF2B5EF4-FFF2-40B4-BE49-F238E27FC236}">
                  <a16:creationId xmlns:a16="http://schemas.microsoft.com/office/drawing/2014/main" id="{8BC2B447-6720-B040-F215-9B92B5F1D2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313" y="4607700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diritto 110">
              <a:extLst>
                <a:ext uri="{FF2B5EF4-FFF2-40B4-BE49-F238E27FC236}">
                  <a16:creationId xmlns:a16="http://schemas.microsoft.com/office/drawing/2014/main" id="{21FEA599-8921-AFFB-2370-046A59B3BA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313" y="4578113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e 111">
              <a:extLst>
                <a:ext uri="{FF2B5EF4-FFF2-40B4-BE49-F238E27FC236}">
                  <a16:creationId xmlns:a16="http://schemas.microsoft.com/office/drawing/2014/main" id="{D20FA93F-D986-72BB-2021-BE23E27733A2}"/>
                </a:ext>
              </a:extLst>
            </p:cNvPr>
            <p:cNvSpPr/>
            <p:nvPr/>
          </p:nvSpPr>
          <p:spPr>
            <a:xfrm flipH="1">
              <a:off x="3723822" y="447077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9" name="Ovale 112">
              <a:extLst>
                <a:ext uri="{FF2B5EF4-FFF2-40B4-BE49-F238E27FC236}">
                  <a16:creationId xmlns:a16="http://schemas.microsoft.com/office/drawing/2014/main" id="{E2E42978-015E-92A2-85D0-B006A348CDAF}"/>
                </a:ext>
              </a:extLst>
            </p:cNvPr>
            <p:cNvSpPr/>
            <p:nvPr/>
          </p:nvSpPr>
          <p:spPr>
            <a:xfrm flipH="1">
              <a:off x="3876973" y="44723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0" name="Ovale 113">
              <a:extLst>
                <a:ext uri="{FF2B5EF4-FFF2-40B4-BE49-F238E27FC236}">
                  <a16:creationId xmlns:a16="http://schemas.microsoft.com/office/drawing/2014/main" id="{A905625E-7809-FBE8-5B1A-0BC38A6A1DC7}"/>
                </a:ext>
              </a:extLst>
            </p:cNvPr>
            <p:cNvSpPr/>
            <p:nvPr/>
          </p:nvSpPr>
          <p:spPr>
            <a:xfrm flipH="1">
              <a:off x="4048822" y="447077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1" name="Ovale 114">
              <a:extLst>
                <a:ext uri="{FF2B5EF4-FFF2-40B4-BE49-F238E27FC236}">
                  <a16:creationId xmlns:a16="http://schemas.microsoft.com/office/drawing/2014/main" id="{4DBBC055-3C41-7C8A-FA9E-198F3A13DBB5}"/>
                </a:ext>
              </a:extLst>
            </p:cNvPr>
            <p:cNvSpPr/>
            <p:nvPr/>
          </p:nvSpPr>
          <p:spPr>
            <a:xfrm flipH="1">
              <a:off x="4201973" y="44723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2" name="Ovale 115">
              <a:extLst>
                <a:ext uri="{FF2B5EF4-FFF2-40B4-BE49-F238E27FC236}">
                  <a16:creationId xmlns:a16="http://schemas.microsoft.com/office/drawing/2014/main" id="{6E6DE8EA-E4D0-30F9-B069-08D94D577FB7}"/>
                </a:ext>
              </a:extLst>
            </p:cNvPr>
            <p:cNvSpPr/>
            <p:nvPr/>
          </p:nvSpPr>
          <p:spPr>
            <a:xfrm flipH="1">
              <a:off x="4372004" y="447077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3" name="Ovale 116">
              <a:extLst>
                <a:ext uri="{FF2B5EF4-FFF2-40B4-BE49-F238E27FC236}">
                  <a16:creationId xmlns:a16="http://schemas.microsoft.com/office/drawing/2014/main" id="{609B24C8-5194-C725-F403-E5701B5068AA}"/>
                </a:ext>
              </a:extLst>
            </p:cNvPr>
            <p:cNvSpPr/>
            <p:nvPr/>
          </p:nvSpPr>
          <p:spPr>
            <a:xfrm flipH="1">
              <a:off x="4525155" y="44723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4" name="Ovale 117">
              <a:extLst>
                <a:ext uri="{FF2B5EF4-FFF2-40B4-BE49-F238E27FC236}">
                  <a16:creationId xmlns:a16="http://schemas.microsoft.com/office/drawing/2014/main" id="{36671233-EBFD-056B-665A-DA9737E5C57F}"/>
                </a:ext>
              </a:extLst>
            </p:cNvPr>
            <p:cNvSpPr/>
            <p:nvPr/>
          </p:nvSpPr>
          <p:spPr>
            <a:xfrm flipH="1">
              <a:off x="4697004" y="447077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5" name="Ovale 118">
              <a:extLst>
                <a:ext uri="{FF2B5EF4-FFF2-40B4-BE49-F238E27FC236}">
                  <a16:creationId xmlns:a16="http://schemas.microsoft.com/office/drawing/2014/main" id="{96553977-9FC3-8BF3-D972-F2E41481FA3A}"/>
                </a:ext>
              </a:extLst>
            </p:cNvPr>
            <p:cNvSpPr/>
            <p:nvPr/>
          </p:nvSpPr>
          <p:spPr>
            <a:xfrm flipH="1">
              <a:off x="4850155" y="44723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6" name="Ovale 119">
              <a:extLst>
                <a:ext uri="{FF2B5EF4-FFF2-40B4-BE49-F238E27FC236}">
                  <a16:creationId xmlns:a16="http://schemas.microsoft.com/office/drawing/2014/main" id="{23579C73-4DDE-7A8B-8389-2337960FE8B8}"/>
                </a:ext>
              </a:extLst>
            </p:cNvPr>
            <p:cNvSpPr/>
            <p:nvPr/>
          </p:nvSpPr>
          <p:spPr>
            <a:xfrm flipH="1">
              <a:off x="5006428" y="447130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7" name="Ovale 120">
              <a:extLst>
                <a:ext uri="{FF2B5EF4-FFF2-40B4-BE49-F238E27FC236}">
                  <a16:creationId xmlns:a16="http://schemas.microsoft.com/office/drawing/2014/main" id="{5506ECA5-2BF7-5DE6-4892-9E72DB04FC07}"/>
                </a:ext>
              </a:extLst>
            </p:cNvPr>
            <p:cNvSpPr/>
            <p:nvPr/>
          </p:nvSpPr>
          <p:spPr>
            <a:xfrm flipH="1">
              <a:off x="5159579" y="447287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" name="Rettangolo 50">
            <a:extLst>
              <a:ext uri="{FF2B5EF4-FFF2-40B4-BE49-F238E27FC236}">
                <a16:creationId xmlns:a16="http://schemas.microsoft.com/office/drawing/2014/main" id="{9DFE46A8-6414-BE5D-2660-7B6AA65CABBB}"/>
              </a:ext>
            </a:extLst>
          </p:cNvPr>
          <p:cNvSpPr/>
          <p:nvPr/>
        </p:nvSpPr>
        <p:spPr>
          <a:xfrm>
            <a:off x="4439508" y="2416772"/>
            <a:ext cx="1828944" cy="1932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62">
            <a:extLst>
              <a:ext uri="{FF2B5EF4-FFF2-40B4-BE49-F238E27FC236}">
                <a16:creationId xmlns:a16="http://schemas.microsoft.com/office/drawing/2014/main" id="{C4DF90F5-C26C-5E4E-AD3A-C3A6FF2373C0}"/>
              </a:ext>
            </a:extLst>
          </p:cNvPr>
          <p:cNvGrpSpPr/>
          <p:nvPr/>
        </p:nvGrpSpPr>
        <p:grpSpPr>
          <a:xfrm>
            <a:off x="4439495" y="1960251"/>
            <a:ext cx="1818462" cy="340004"/>
            <a:chOff x="3052966" y="1930399"/>
            <a:chExt cx="1034296" cy="203200"/>
          </a:xfrm>
        </p:grpSpPr>
        <p:sp>
          <p:nvSpPr>
            <p:cNvPr id="48" name="Rettangolo 91">
              <a:extLst>
                <a:ext uri="{FF2B5EF4-FFF2-40B4-BE49-F238E27FC236}">
                  <a16:creationId xmlns:a16="http://schemas.microsoft.com/office/drawing/2014/main" id="{A257679E-32D9-9244-70F9-61CF919888D3}"/>
                </a:ext>
              </a:extLst>
            </p:cNvPr>
            <p:cNvSpPr/>
            <p:nvPr/>
          </p:nvSpPr>
          <p:spPr>
            <a:xfrm>
              <a:off x="3054328" y="1930399"/>
              <a:ext cx="1032934" cy="203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9" name="Connettore diritto 92">
              <a:extLst>
                <a:ext uri="{FF2B5EF4-FFF2-40B4-BE49-F238E27FC236}">
                  <a16:creationId xmlns:a16="http://schemas.microsoft.com/office/drawing/2014/main" id="{DF482A72-9C27-4003-9A02-2CB1D39761AA}"/>
                </a:ext>
              </a:extLst>
            </p:cNvPr>
            <p:cNvCxnSpPr>
              <a:cxnSpLocks/>
            </p:cNvCxnSpPr>
            <p:nvPr/>
          </p:nvCxnSpPr>
          <p:spPr>
            <a:xfrm>
              <a:off x="3052966" y="1930399"/>
              <a:ext cx="1032934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diritto 93">
              <a:extLst>
                <a:ext uri="{FF2B5EF4-FFF2-40B4-BE49-F238E27FC236}">
                  <a16:creationId xmlns:a16="http://schemas.microsoft.com/office/drawing/2014/main" id="{CE9C3D42-A8B2-4E26-C057-AE47F3778E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2966" y="1930399"/>
              <a:ext cx="1032934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63">
            <a:extLst>
              <a:ext uri="{FF2B5EF4-FFF2-40B4-BE49-F238E27FC236}">
                <a16:creationId xmlns:a16="http://schemas.microsoft.com/office/drawing/2014/main" id="{187F3607-E737-5107-EFCD-10F461B183E1}"/>
              </a:ext>
            </a:extLst>
          </p:cNvPr>
          <p:cNvGrpSpPr/>
          <p:nvPr/>
        </p:nvGrpSpPr>
        <p:grpSpPr>
          <a:xfrm>
            <a:off x="4439495" y="5173294"/>
            <a:ext cx="1818462" cy="340004"/>
            <a:chOff x="3052966" y="1930399"/>
            <a:chExt cx="1034296" cy="203200"/>
          </a:xfrm>
        </p:grpSpPr>
        <p:sp>
          <p:nvSpPr>
            <p:cNvPr id="45" name="Rettangolo 88">
              <a:extLst>
                <a:ext uri="{FF2B5EF4-FFF2-40B4-BE49-F238E27FC236}">
                  <a16:creationId xmlns:a16="http://schemas.microsoft.com/office/drawing/2014/main" id="{4471C3BA-D04F-B3AE-B687-676DC62AC6EA}"/>
                </a:ext>
              </a:extLst>
            </p:cNvPr>
            <p:cNvSpPr/>
            <p:nvPr/>
          </p:nvSpPr>
          <p:spPr>
            <a:xfrm>
              <a:off x="3054328" y="1930399"/>
              <a:ext cx="1032934" cy="203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6" name="Connettore diritto 89">
              <a:extLst>
                <a:ext uri="{FF2B5EF4-FFF2-40B4-BE49-F238E27FC236}">
                  <a16:creationId xmlns:a16="http://schemas.microsoft.com/office/drawing/2014/main" id="{88EFCDF2-2095-E9A2-8E2C-8E466AEC00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2966" y="1930399"/>
              <a:ext cx="1032934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90">
              <a:extLst>
                <a:ext uri="{FF2B5EF4-FFF2-40B4-BE49-F238E27FC236}">
                  <a16:creationId xmlns:a16="http://schemas.microsoft.com/office/drawing/2014/main" id="{8FCCC624-4D35-2C7F-2BC8-1BD4BCCA01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2966" y="1930399"/>
              <a:ext cx="1032934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64">
            <a:extLst>
              <a:ext uri="{FF2B5EF4-FFF2-40B4-BE49-F238E27FC236}">
                <a16:creationId xmlns:a16="http://schemas.microsoft.com/office/drawing/2014/main" id="{7933A2A7-A977-7AD0-52B7-3810A4171C60}"/>
              </a:ext>
            </a:extLst>
          </p:cNvPr>
          <p:cNvGrpSpPr/>
          <p:nvPr/>
        </p:nvGrpSpPr>
        <p:grpSpPr>
          <a:xfrm>
            <a:off x="6478643" y="1960251"/>
            <a:ext cx="1818462" cy="340004"/>
            <a:chOff x="3052966" y="1930399"/>
            <a:chExt cx="1034296" cy="203200"/>
          </a:xfrm>
        </p:grpSpPr>
        <p:sp>
          <p:nvSpPr>
            <p:cNvPr id="42" name="Rettangolo 85">
              <a:extLst>
                <a:ext uri="{FF2B5EF4-FFF2-40B4-BE49-F238E27FC236}">
                  <a16:creationId xmlns:a16="http://schemas.microsoft.com/office/drawing/2014/main" id="{5CD380D0-FB93-B01F-F7BB-84F820C4D69F}"/>
                </a:ext>
              </a:extLst>
            </p:cNvPr>
            <p:cNvSpPr/>
            <p:nvPr/>
          </p:nvSpPr>
          <p:spPr>
            <a:xfrm>
              <a:off x="3054328" y="1930399"/>
              <a:ext cx="1032934" cy="203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3" name="Connettore diritto 86">
              <a:extLst>
                <a:ext uri="{FF2B5EF4-FFF2-40B4-BE49-F238E27FC236}">
                  <a16:creationId xmlns:a16="http://schemas.microsoft.com/office/drawing/2014/main" id="{B42D2151-1D92-A206-3A5C-A7BEBD67E9E9}"/>
                </a:ext>
              </a:extLst>
            </p:cNvPr>
            <p:cNvCxnSpPr>
              <a:cxnSpLocks/>
            </p:cNvCxnSpPr>
            <p:nvPr/>
          </p:nvCxnSpPr>
          <p:spPr>
            <a:xfrm>
              <a:off x="3052966" y="1930399"/>
              <a:ext cx="1032934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87">
              <a:extLst>
                <a:ext uri="{FF2B5EF4-FFF2-40B4-BE49-F238E27FC236}">
                  <a16:creationId xmlns:a16="http://schemas.microsoft.com/office/drawing/2014/main" id="{ECE807F5-9FAF-0D93-E309-7216CE4C1A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2966" y="1930399"/>
              <a:ext cx="1032934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65">
            <a:extLst>
              <a:ext uri="{FF2B5EF4-FFF2-40B4-BE49-F238E27FC236}">
                <a16:creationId xmlns:a16="http://schemas.microsoft.com/office/drawing/2014/main" id="{025D82DB-0812-67CD-3BAC-1BF389267A94}"/>
              </a:ext>
            </a:extLst>
          </p:cNvPr>
          <p:cNvGrpSpPr/>
          <p:nvPr/>
        </p:nvGrpSpPr>
        <p:grpSpPr>
          <a:xfrm>
            <a:off x="6478643" y="5173294"/>
            <a:ext cx="1818462" cy="340004"/>
            <a:chOff x="3052966" y="1930399"/>
            <a:chExt cx="1034296" cy="203200"/>
          </a:xfrm>
        </p:grpSpPr>
        <p:sp>
          <p:nvSpPr>
            <p:cNvPr id="39" name="Rettangolo 82">
              <a:extLst>
                <a:ext uri="{FF2B5EF4-FFF2-40B4-BE49-F238E27FC236}">
                  <a16:creationId xmlns:a16="http://schemas.microsoft.com/office/drawing/2014/main" id="{907B3958-34E3-D439-5A6D-B89EB185F1CB}"/>
                </a:ext>
              </a:extLst>
            </p:cNvPr>
            <p:cNvSpPr/>
            <p:nvPr/>
          </p:nvSpPr>
          <p:spPr>
            <a:xfrm>
              <a:off x="3054328" y="1930399"/>
              <a:ext cx="1032934" cy="203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0" name="Connettore diritto 83">
              <a:extLst>
                <a:ext uri="{FF2B5EF4-FFF2-40B4-BE49-F238E27FC236}">
                  <a16:creationId xmlns:a16="http://schemas.microsoft.com/office/drawing/2014/main" id="{DF4F8791-B739-C163-8902-2F68DAEAAE86}"/>
                </a:ext>
              </a:extLst>
            </p:cNvPr>
            <p:cNvCxnSpPr>
              <a:cxnSpLocks/>
            </p:cNvCxnSpPr>
            <p:nvPr/>
          </p:nvCxnSpPr>
          <p:spPr>
            <a:xfrm>
              <a:off x="3052966" y="1930399"/>
              <a:ext cx="1032934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84">
              <a:extLst>
                <a:ext uri="{FF2B5EF4-FFF2-40B4-BE49-F238E27FC236}">
                  <a16:creationId xmlns:a16="http://schemas.microsoft.com/office/drawing/2014/main" id="{B7CD51F4-04A6-0D2A-19A7-BD7631C78D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2966" y="1930399"/>
              <a:ext cx="1032934" cy="20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: Rounded Corners 113">
            <a:extLst>
              <a:ext uri="{FF2B5EF4-FFF2-40B4-BE49-F238E27FC236}">
                <a16:creationId xmlns:a16="http://schemas.microsoft.com/office/drawing/2014/main" id="{4028BAD5-4D21-8BB5-AFC9-50EDB969D9AD}"/>
              </a:ext>
            </a:extLst>
          </p:cNvPr>
          <p:cNvSpPr/>
          <p:nvPr/>
        </p:nvSpPr>
        <p:spPr>
          <a:xfrm>
            <a:off x="574187" y="1363210"/>
            <a:ext cx="2939960" cy="748364"/>
          </a:xfrm>
          <a:prstGeom prst="roundRect">
            <a:avLst>
              <a:gd name="adj" fmla="val 9385"/>
            </a:avLst>
          </a:prstGeom>
          <a:noFill/>
          <a:ln w="38100">
            <a:solidFill>
              <a:srgbClr val="0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Plasma generated by </a:t>
            </a:r>
            <a:r>
              <a:rPr lang="it-IT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two</a:t>
            </a:r>
            <a:r>
              <a:rPr lang="it-IT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Hollow Cathodes. Discharge current range </a:t>
            </a:r>
            <a:r>
              <a:rPr lang="it-IT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100-500 A</a:t>
            </a:r>
            <a:endParaRPr lang="it-IT" sz="1400" b="1" dirty="0">
              <a:solidFill>
                <a:srgbClr val="0C0D0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3" name="Rectangle: Rounded Corners 119">
            <a:extLst>
              <a:ext uri="{FF2B5EF4-FFF2-40B4-BE49-F238E27FC236}">
                <a16:creationId xmlns:a16="http://schemas.microsoft.com/office/drawing/2014/main" id="{632A50E0-BB05-045A-01A0-2088C9D9F473}"/>
              </a:ext>
            </a:extLst>
          </p:cNvPr>
          <p:cNvSpPr/>
          <p:nvPr/>
        </p:nvSpPr>
        <p:spPr>
          <a:xfrm>
            <a:off x="8555132" y="1524114"/>
            <a:ext cx="2080783" cy="748364"/>
          </a:xfrm>
          <a:prstGeom prst="roundRect">
            <a:avLst>
              <a:gd name="adj" fmla="val 10671"/>
            </a:avLst>
          </a:prstGeom>
          <a:noFill/>
          <a:ln w="38100">
            <a:solidFill>
              <a:srgbClr val="0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Cylindrical segmented anode with </a:t>
            </a:r>
            <a:r>
              <a:rPr lang="it-IT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L=45 cm</a:t>
            </a:r>
            <a:endParaRPr lang="it-IT" sz="1400" b="1" dirty="0">
              <a:solidFill>
                <a:srgbClr val="0C0D0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5" name="Rectangle: Rounded Corners 123">
            <a:extLst>
              <a:ext uri="{FF2B5EF4-FFF2-40B4-BE49-F238E27FC236}">
                <a16:creationId xmlns:a16="http://schemas.microsoft.com/office/drawing/2014/main" id="{8992CDD2-503C-7BC3-FC7F-D591EEEDE87E}"/>
              </a:ext>
            </a:extLst>
          </p:cNvPr>
          <p:cNvSpPr/>
          <p:nvPr/>
        </p:nvSpPr>
        <p:spPr>
          <a:xfrm>
            <a:off x="4344629" y="1007794"/>
            <a:ext cx="2344928" cy="748364"/>
          </a:xfrm>
          <a:prstGeom prst="roundRect">
            <a:avLst>
              <a:gd name="adj" fmla="val 9385"/>
            </a:avLst>
          </a:prstGeom>
          <a:noFill/>
          <a:ln w="38100">
            <a:solidFill>
              <a:srgbClr val="0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Axial</a:t>
            </a:r>
            <a:r>
              <a:rPr lang="it-IT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external magnetic field generated by solenoids. </a:t>
            </a:r>
            <a:r>
              <a:rPr lang="it-IT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 field </a:t>
            </a:r>
            <a:r>
              <a:rPr lang="it-IT" sz="1400" b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peak</a:t>
            </a:r>
            <a:r>
              <a:rPr lang="it-IT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= 500 G</a:t>
            </a:r>
            <a:endParaRPr lang="it-IT" sz="1400" b="1" dirty="0">
              <a:solidFill>
                <a:srgbClr val="0C0D0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7" name="Ovale 106">
            <a:extLst>
              <a:ext uri="{FF2B5EF4-FFF2-40B4-BE49-F238E27FC236}">
                <a16:creationId xmlns:a16="http://schemas.microsoft.com/office/drawing/2014/main" id="{6A165F83-E3BE-CED4-61FE-CEB91EBF89BC}"/>
              </a:ext>
            </a:extLst>
          </p:cNvPr>
          <p:cNvSpPr/>
          <p:nvPr/>
        </p:nvSpPr>
        <p:spPr>
          <a:xfrm>
            <a:off x="6271848" y="4095460"/>
            <a:ext cx="200489" cy="1772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Rettangolo 107">
            <a:extLst>
              <a:ext uri="{FF2B5EF4-FFF2-40B4-BE49-F238E27FC236}">
                <a16:creationId xmlns:a16="http://schemas.microsoft.com/office/drawing/2014/main" id="{3704A78B-5C5F-BE37-93EF-6FA301DFCA81}"/>
              </a:ext>
            </a:extLst>
          </p:cNvPr>
          <p:cNvSpPr/>
          <p:nvPr/>
        </p:nvSpPr>
        <p:spPr>
          <a:xfrm>
            <a:off x="6342882" y="4272715"/>
            <a:ext cx="59650" cy="9588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: Rounded Corners 119">
                <a:extLst>
                  <a:ext uri="{FF2B5EF4-FFF2-40B4-BE49-F238E27FC236}">
                    <a16:creationId xmlns:a16="http://schemas.microsoft.com/office/drawing/2014/main" id="{286547E1-A023-58CE-79BD-DAB7E6882BDF}"/>
                  </a:ext>
                </a:extLst>
              </p:cNvPr>
              <p:cNvSpPr/>
              <p:nvPr/>
            </p:nvSpPr>
            <p:spPr>
              <a:xfrm>
                <a:off x="4070172" y="5717391"/>
                <a:ext cx="4545420" cy="542556"/>
              </a:xfrm>
              <a:prstGeom prst="roundRect">
                <a:avLst>
                  <a:gd name="adj" fmla="val 11957"/>
                </a:avLst>
              </a:prstGeom>
              <a:solidFill>
                <a:schemeClr val="bg1"/>
              </a:solidFill>
              <a:ln w="38100">
                <a:solidFill>
                  <a:srgbClr val="00528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Access points for intrusive and non intrusive </a:t>
                </a:r>
                <a:r>
                  <a:rPr lang="it-IT" sz="1400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diagnostics</a:t>
                </a:r>
                <a:r>
                  <a:rPr lang="it-IT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. </a:t>
                </a:r>
              </a:p>
              <a:p>
                <a:pPr algn="ctr"/>
                <a:r>
                  <a:rPr lang="it-IT" sz="1400" b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preparation</a:t>
                </a:r>
                <a:r>
                  <a:rPr lang="it-IT" sz="1400" b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: RPA,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accPr>
                      <m:e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it-IT" sz="1400" b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probes,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Langmuir</a:t>
                </a:r>
                <a:r>
                  <a:rPr lang="it-IT" sz="1400" b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, etc. </a:t>
                </a:r>
                <a:endParaRPr lang="it-IT" sz="1400" b="1" dirty="0">
                  <a:solidFill>
                    <a:srgbClr val="0C0D0E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09" name="Rectangle: Rounded Corners 119">
                <a:extLst>
                  <a:ext uri="{FF2B5EF4-FFF2-40B4-BE49-F238E27FC236}">
                    <a16:creationId xmlns:a16="http://schemas.microsoft.com/office/drawing/2014/main" id="{286547E1-A023-58CE-79BD-DAB7E6882B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172" y="5717391"/>
                <a:ext cx="4545420" cy="542556"/>
              </a:xfrm>
              <a:prstGeom prst="roundRect">
                <a:avLst>
                  <a:gd name="adj" fmla="val 11957"/>
                </a:avLst>
              </a:prstGeom>
              <a:blipFill>
                <a:blip r:embed="rId2"/>
                <a:stretch>
                  <a:fillRect b="-7368"/>
                </a:stretch>
              </a:blipFill>
              <a:ln w="38100">
                <a:solidFill>
                  <a:srgbClr val="00528E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Ovale 110">
            <a:extLst>
              <a:ext uri="{FF2B5EF4-FFF2-40B4-BE49-F238E27FC236}">
                <a16:creationId xmlns:a16="http://schemas.microsoft.com/office/drawing/2014/main" id="{427ACCA6-6CC7-8979-B5A0-81E96AE1CD25}"/>
              </a:ext>
            </a:extLst>
          </p:cNvPr>
          <p:cNvSpPr/>
          <p:nvPr/>
        </p:nvSpPr>
        <p:spPr>
          <a:xfrm>
            <a:off x="10443334" y="3988086"/>
            <a:ext cx="200489" cy="1772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D31C7CD2-5175-13B0-981E-A14A6D275E0A}"/>
              </a:ext>
            </a:extLst>
          </p:cNvPr>
          <p:cNvSpPr/>
          <p:nvPr/>
        </p:nvSpPr>
        <p:spPr>
          <a:xfrm>
            <a:off x="10514368" y="4165341"/>
            <a:ext cx="59650" cy="9588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4" name="Gruppo 49">
            <a:extLst>
              <a:ext uri="{FF2B5EF4-FFF2-40B4-BE49-F238E27FC236}">
                <a16:creationId xmlns:a16="http://schemas.microsoft.com/office/drawing/2014/main" id="{8DFFF5CA-6AA9-A1BD-3284-484C04F5FA92}"/>
              </a:ext>
            </a:extLst>
          </p:cNvPr>
          <p:cNvGrpSpPr/>
          <p:nvPr/>
        </p:nvGrpSpPr>
        <p:grpSpPr>
          <a:xfrm rot="530610">
            <a:off x="1171589" y="2582256"/>
            <a:ext cx="3029952" cy="859325"/>
            <a:chOff x="233110" y="2990902"/>
            <a:chExt cx="5529589" cy="1979757"/>
          </a:xfrm>
        </p:grpSpPr>
        <p:grpSp>
          <p:nvGrpSpPr>
            <p:cNvPr id="115" name="Gruppo 94">
              <a:extLst>
                <a:ext uri="{FF2B5EF4-FFF2-40B4-BE49-F238E27FC236}">
                  <a16:creationId xmlns:a16="http://schemas.microsoft.com/office/drawing/2014/main" id="{5277B3A2-2144-77AD-25AF-8986019A90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3110" y="2990902"/>
              <a:ext cx="5529589" cy="1979757"/>
              <a:chOff x="762960" y="3109144"/>
              <a:chExt cx="7799245" cy="2792361"/>
            </a:xfrm>
          </p:grpSpPr>
          <p:sp>
            <p:nvSpPr>
              <p:cNvPr id="142" name="Rettangolo 121">
                <a:extLst>
                  <a:ext uri="{FF2B5EF4-FFF2-40B4-BE49-F238E27FC236}">
                    <a16:creationId xmlns:a16="http://schemas.microsoft.com/office/drawing/2014/main" id="{1E9CB4C5-C425-7994-488B-6118436CBD36}"/>
                  </a:ext>
                </a:extLst>
              </p:cNvPr>
              <p:cNvSpPr/>
              <p:nvPr/>
            </p:nvSpPr>
            <p:spPr>
              <a:xfrm>
                <a:off x="3112588" y="3379529"/>
                <a:ext cx="5420985" cy="240890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sp>
            <p:nvSpPr>
              <p:cNvPr id="143" name="Rettangolo 122">
                <a:extLst>
                  <a:ext uri="{FF2B5EF4-FFF2-40B4-BE49-F238E27FC236}">
                    <a16:creationId xmlns:a16="http://schemas.microsoft.com/office/drawing/2014/main" id="{695132C6-80EE-940A-E448-4F14BE20BED4}"/>
                  </a:ext>
                </a:extLst>
              </p:cNvPr>
              <p:cNvSpPr/>
              <p:nvPr/>
            </p:nvSpPr>
            <p:spPr>
              <a:xfrm>
                <a:off x="2926659" y="3521179"/>
                <a:ext cx="5420985" cy="2125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grpSp>
            <p:nvGrpSpPr>
              <p:cNvPr id="144" name="Gruppo 123">
                <a:extLst>
                  <a:ext uri="{FF2B5EF4-FFF2-40B4-BE49-F238E27FC236}">
                    <a16:creationId xmlns:a16="http://schemas.microsoft.com/office/drawing/2014/main" id="{38567C4D-C1BB-2042-6AB7-6CF1D49EAF26}"/>
                  </a:ext>
                </a:extLst>
              </p:cNvPr>
              <p:cNvGrpSpPr/>
              <p:nvPr/>
            </p:nvGrpSpPr>
            <p:grpSpPr>
              <a:xfrm>
                <a:off x="2444115" y="3952739"/>
                <a:ext cx="5701827" cy="1235413"/>
                <a:chOff x="2444115" y="3952739"/>
                <a:chExt cx="5701827" cy="1235413"/>
              </a:xfrm>
            </p:grpSpPr>
            <p:grpSp>
              <p:nvGrpSpPr>
                <p:cNvPr id="149" name="Gruppo 128">
                  <a:extLst>
                    <a:ext uri="{FF2B5EF4-FFF2-40B4-BE49-F238E27FC236}">
                      <a16:creationId xmlns:a16="http://schemas.microsoft.com/office/drawing/2014/main" id="{2F2968D9-F7A2-8786-E0D0-B590155F1B04}"/>
                    </a:ext>
                  </a:extLst>
                </p:cNvPr>
                <p:cNvGrpSpPr/>
                <p:nvPr/>
              </p:nvGrpSpPr>
              <p:grpSpPr>
                <a:xfrm>
                  <a:off x="2444115" y="3952739"/>
                  <a:ext cx="5701827" cy="1235413"/>
                  <a:chOff x="2444115" y="3952739"/>
                  <a:chExt cx="5701827" cy="1235413"/>
                </a:xfrm>
              </p:grpSpPr>
              <p:grpSp>
                <p:nvGrpSpPr>
                  <p:cNvPr id="152" name="Gruppo 131">
                    <a:extLst>
                      <a:ext uri="{FF2B5EF4-FFF2-40B4-BE49-F238E27FC236}">
                        <a16:creationId xmlns:a16="http://schemas.microsoft.com/office/drawing/2014/main" id="{B992A3E1-FAD1-4209-B786-1F569D262B80}"/>
                      </a:ext>
                    </a:extLst>
                  </p:cNvPr>
                  <p:cNvGrpSpPr/>
                  <p:nvPr/>
                </p:nvGrpSpPr>
                <p:grpSpPr>
                  <a:xfrm>
                    <a:off x="2444115" y="3952739"/>
                    <a:ext cx="5697936" cy="1235413"/>
                    <a:chOff x="2444115" y="3952739"/>
                    <a:chExt cx="5697936" cy="1235413"/>
                  </a:xfrm>
                </p:grpSpPr>
                <p:grpSp>
                  <p:nvGrpSpPr>
                    <p:cNvPr id="154" name="Gruppo 133">
                      <a:extLst>
                        <a:ext uri="{FF2B5EF4-FFF2-40B4-BE49-F238E27FC236}">
                          <a16:creationId xmlns:a16="http://schemas.microsoft.com/office/drawing/2014/main" id="{7CC967E0-0B91-A85B-A0E8-4E8118C555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44115" y="3952739"/>
                      <a:ext cx="5697936" cy="1235413"/>
                      <a:chOff x="2444115" y="3952739"/>
                      <a:chExt cx="5697936" cy="1235413"/>
                    </a:xfrm>
                  </p:grpSpPr>
                  <p:sp>
                    <p:nvSpPr>
                      <p:cNvPr id="158" name="Rettangolo 137">
                        <a:extLst>
                          <a:ext uri="{FF2B5EF4-FFF2-40B4-BE49-F238E27FC236}">
                            <a16:creationId xmlns:a16="http://schemas.microsoft.com/office/drawing/2014/main" id="{249C197F-F365-009B-36C3-37CA018BD3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0825" y="3952739"/>
                        <a:ext cx="5671226" cy="123541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bg2">
                              <a:lumMod val="20000"/>
                              <a:lumOff val="80000"/>
                              <a:shade val="30000"/>
                              <a:satMod val="115000"/>
                            </a:schemeClr>
                          </a:gs>
                          <a:gs pos="50000">
                            <a:schemeClr val="bg2">
                              <a:lumMod val="20000"/>
                              <a:lumOff val="80000"/>
                              <a:shade val="67500"/>
                              <a:satMod val="115000"/>
                            </a:schemeClr>
                          </a:gs>
                          <a:gs pos="100000">
                            <a:schemeClr val="bg2">
                              <a:lumMod val="20000"/>
                              <a:lumOff val="80000"/>
                              <a:shade val="100000"/>
                              <a:satMod val="115000"/>
                            </a:schemeClr>
                          </a:gs>
                        </a:gsLst>
                        <a:lin ang="10800000" scaled="1"/>
                        <a:tileRect/>
                      </a:gradFill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 dirty="0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159" name="Rettangolo 138">
                        <a:extLst>
                          <a:ext uri="{FF2B5EF4-FFF2-40B4-BE49-F238E27FC236}">
                            <a16:creationId xmlns:a16="http://schemas.microsoft.com/office/drawing/2014/main" id="{C94E74A1-4F59-6E96-C43B-0A74024859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0825" y="4171309"/>
                        <a:ext cx="5428034" cy="79826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160" name="Rettangolo 139">
                        <a:extLst>
                          <a:ext uri="{FF2B5EF4-FFF2-40B4-BE49-F238E27FC236}">
                            <a16:creationId xmlns:a16="http://schemas.microsoft.com/office/drawing/2014/main" id="{7852CCD0-EBFE-262A-D553-2FCED69E7C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8859" y="4505325"/>
                        <a:ext cx="243192" cy="1371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161" name="Rettangolo 140">
                        <a:extLst>
                          <a:ext uri="{FF2B5EF4-FFF2-40B4-BE49-F238E27FC236}">
                            <a16:creationId xmlns:a16="http://schemas.microsoft.com/office/drawing/2014/main" id="{0E9FAAA7-2F14-7C34-0933-330A76C76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4115" y="4177025"/>
                        <a:ext cx="57170" cy="788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162" name="Rettangolo 141">
                        <a:extLst>
                          <a:ext uri="{FF2B5EF4-FFF2-40B4-BE49-F238E27FC236}">
                            <a16:creationId xmlns:a16="http://schemas.microsoft.com/office/drawing/2014/main" id="{BC4F824E-1D0C-1221-7A2C-0CB5032A4B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1724" y="4443086"/>
                        <a:ext cx="0" cy="25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  <p:sp>
                    <p:nvSpPr>
                      <p:cNvPr id="163" name="Rettangolo 142">
                        <a:extLst>
                          <a:ext uri="{FF2B5EF4-FFF2-40B4-BE49-F238E27FC236}">
                            <a16:creationId xmlns:a16="http://schemas.microsoft.com/office/drawing/2014/main" id="{7DBE728A-1785-ED35-C771-D94928B38D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13467" y="4443086"/>
                        <a:ext cx="0" cy="25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>
                          <a:latin typeface="Perpetua" panose="02020502060401020303" pitchFamily="18" charset="0"/>
                        </a:endParaRPr>
                      </a:p>
                    </p:txBody>
                  </p:sp>
                </p:grpSp>
                <p:sp>
                  <p:nvSpPr>
                    <p:cNvPr id="155" name="Rettangolo 134">
                      <a:extLst>
                        <a:ext uri="{FF2B5EF4-FFF2-40B4-BE49-F238E27FC236}">
                          <a16:creationId xmlns:a16="http://schemas.microsoft.com/office/drawing/2014/main" id="{3B3A52F7-D976-EC68-641D-7A86FEEF3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1427" y="4167156"/>
                      <a:ext cx="2285999" cy="798269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latin typeface="Perpetua" panose="02020502060401020303" pitchFamily="18" charset="0"/>
                      </a:endParaRPr>
                    </a:p>
                  </p:txBody>
                </p:sp>
                <p:sp>
                  <p:nvSpPr>
                    <p:cNvPr id="156" name="Rettangolo 135">
                      <a:extLst>
                        <a:ext uri="{FF2B5EF4-FFF2-40B4-BE49-F238E27FC236}">
                          <a16:creationId xmlns:a16="http://schemas.microsoft.com/office/drawing/2014/main" id="{9CC0D6BF-034D-E57C-CB3E-57AB4B542E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1427" y="4206290"/>
                      <a:ext cx="2251730" cy="72000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873AC0">
                            <a:shade val="30000"/>
                            <a:satMod val="115000"/>
                          </a:srgbClr>
                        </a:gs>
                        <a:gs pos="50000">
                          <a:srgbClr val="873AC0">
                            <a:shade val="67500"/>
                            <a:satMod val="115000"/>
                          </a:srgbClr>
                        </a:gs>
                        <a:gs pos="100000">
                          <a:srgbClr val="873A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latin typeface="Perpetua" panose="02020502060401020303" pitchFamily="18" charset="0"/>
                      </a:endParaRPr>
                    </a:p>
                  </p:txBody>
                </p:sp>
                <p:sp>
                  <p:nvSpPr>
                    <p:cNvPr id="157" name="Rettangolo 136">
                      <a:extLst>
                        <a:ext uri="{FF2B5EF4-FFF2-40B4-BE49-F238E27FC236}">
                          <a16:creationId xmlns:a16="http://schemas.microsoft.com/office/drawing/2014/main" id="{CD2E06A3-18B5-618F-051F-ED5299C82A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8389" y="4442405"/>
                      <a:ext cx="2289154" cy="2592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latin typeface="Perpetua" panose="02020502060401020303" pitchFamily="18" charset="0"/>
                      </a:endParaRPr>
                    </a:p>
                  </p:txBody>
                </p:sp>
              </p:grpSp>
              <p:cxnSp>
                <p:nvCxnSpPr>
                  <p:cNvPr id="153" name="Connettore diritto 132">
                    <a:extLst>
                      <a:ext uri="{FF2B5EF4-FFF2-40B4-BE49-F238E27FC236}">
                        <a16:creationId xmlns:a16="http://schemas.microsoft.com/office/drawing/2014/main" id="{798DC46F-B666-9080-A1B1-043528F8F4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45942" y="4509070"/>
                    <a:ext cx="0" cy="12960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0" name="Rettangolo 129">
                  <a:extLst>
                    <a:ext uri="{FF2B5EF4-FFF2-40B4-BE49-F238E27FC236}">
                      <a16:creationId xmlns:a16="http://schemas.microsoft.com/office/drawing/2014/main" id="{2D8FB14E-EBF6-9397-AB96-ADF9D4170A89}"/>
                    </a:ext>
                  </a:extLst>
                </p:cNvPr>
                <p:cNvSpPr/>
                <p:nvPr/>
              </p:nvSpPr>
              <p:spPr>
                <a:xfrm>
                  <a:off x="3010001" y="4186525"/>
                  <a:ext cx="2611426" cy="770840"/>
                </a:xfrm>
                <a:prstGeom prst="rect">
                  <a:avLst/>
                </a:prstGeom>
                <a:solidFill>
                  <a:srgbClr val="F7F7F7"/>
                </a:solidFill>
                <a:ln>
                  <a:solidFill>
                    <a:srgbClr val="F7F7F7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Perpetua" panose="02020502060401020303" pitchFamily="18" charset="0"/>
                  </a:endParaRPr>
                </a:p>
              </p:txBody>
            </p:sp>
            <p:sp>
              <p:nvSpPr>
                <p:cNvPr id="151" name="Rettangolo 130">
                  <a:extLst>
                    <a:ext uri="{FF2B5EF4-FFF2-40B4-BE49-F238E27FC236}">
                      <a16:creationId xmlns:a16="http://schemas.microsoft.com/office/drawing/2014/main" id="{4E191475-C06B-763D-A806-177E2A12B95E}"/>
                    </a:ext>
                  </a:extLst>
                </p:cNvPr>
                <p:cNvSpPr/>
                <p:nvPr/>
              </p:nvSpPr>
              <p:spPr>
                <a:xfrm>
                  <a:off x="3010001" y="4335254"/>
                  <a:ext cx="2611426" cy="462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Perpetua" panose="02020502060401020303" pitchFamily="18" charset="0"/>
                  </a:endParaRPr>
                </a:p>
              </p:txBody>
            </p:sp>
          </p:grpSp>
          <p:sp>
            <p:nvSpPr>
              <p:cNvPr id="145" name="Rettangolo 124">
                <a:extLst>
                  <a:ext uri="{FF2B5EF4-FFF2-40B4-BE49-F238E27FC236}">
                    <a16:creationId xmlns:a16="http://schemas.microsoft.com/office/drawing/2014/main" id="{0BDB9733-E8A0-65A5-B1AF-D4801E2B43DE}"/>
                  </a:ext>
                </a:extLst>
              </p:cNvPr>
              <p:cNvSpPr/>
              <p:nvPr/>
            </p:nvSpPr>
            <p:spPr>
              <a:xfrm>
                <a:off x="2259387" y="3109144"/>
                <a:ext cx="207915" cy="279236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sp>
            <p:nvSpPr>
              <p:cNvPr id="146" name="Rettangolo 125">
                <a:extLst>
                  <a:ext uri="{FF2B5EF4-FFF2-40B4-BE49-F238E27FC236}">
                    <a16:creationId xmlns:a16="http://schemas.microsoft.com/office/drawing/2014/main" id="{CED02E01-BDE5-E25E-71F4-48C66BC42BEB}"/>
                  </a:ext>
                </a:extLst>
              </p:cNvPr>
              <p:cNvSpPr/>
              <p:nvPr/>
            </p:nvSpPr>
            <p:spPr>
              <a:xfrm>
                <a:off x="815027" y="4504106"/>
                <a:ext cx="1443661" cy="13456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sp>
            <p:nvSpPr>
              <p:cNvPr id="147" name="Rettangolo 126">
                <a:extLst>
                  <a:ext uri="{FF2B5EF4-FFF2-40B4-BE49-F238E27FC236}">
                    <a16:creationId xmlns:a16="http://schemas.microsoft.com/office/drawing/2014/main" id="{EC0F1D67-B0F6-B920-999D-1ED7765F2762}"/>
                  </a:ext>
                </a:extLst>
              </p:cNvPr>
              <p:cNvSpPr/>
              <p:nvPr/>
            </p:nvSpPr>
            <p:spPr>
              <a:xfrm>
                <a:off x="762960" y="4548529"/>
                <a:ext cx="1800000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  <p:sp>
            <p:nvSpPr>
              <p:cNvPr id="148" name="Rettangolo 127">
                <a:extLst>
                  <a:ext uri="{FF2B5EF4-FFF2-40B4-BE49-F238E27FC236}">
                    <a16:creationId xmlns:a16="http://schemas.microsoft.com/office/drawing/2014/main" id="{820E32E7-2965-5E33-2528-A940B68ED880}"/>
                  </a:ext>
                </a:extLst>
              </p:cNvPr>
              <p:cNvSpPr/>
              <p:nvPr/>
            </p:nvSpPr>
            <p:spPr>
              <a:xfrm>
                <a:off x="8319013" y="4382373"/>
                <a:ext cx="243192" cy="367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Perpetua" panose="02020502060401020303" pitchFamily="18" charset="0"/>
                </a:endParaRPr>
              </a:p>
            </p:txBody>
          </p:sp>
        </p:grpSp>
        <p:cxnSp>
          <p:nvCxnSpPr>
            <p:cNvPr id="116" name="Connettore diritto 95">
              <a:extLst>
                <a:ext uri="{FF2B5EF4-FFF2-40B4-BE49-F238E27FC236}">
                  <a16:creationId xmlns:a16="http://schemas.microsoft.com/office/drawing/2014/main" id="{4B7FA477-C8D6-3A25-1285-F9614F892886}"/>
                </a:ext>
              </a:extLst>
            </p:cNvPr>
            <p:cNvCxnSpPr/>
            <p:nvPr/>
          </p:nvCxnSpPr>
          <p:spPr>
            <a:xfrm>
              <a:off x="3531047" y="3476731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diritto 96">
              <a:extLst>
                <a:ext uri="{FF2B5EF4-FFF2-40B4-BE49-F238E27FC236}">
                  <a16:creationId xmlns:a16="http://schemas.microsoft.com/office/drawing/2014/main" id="{222E6DF8-65ED-A8E6-3F09-DE83EA7CFEDF}"/>
                </a:ext>
              </a:extLst>
            </p:cNvPr>
            <p:cNvCxnSpPr/>
            <p:nvPr/>
          </p:nvCxnSpPr>
          <p:spPr>
            <a:xfrm>
              <a:off x="3531047" y="3447101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diritto 97">
              <a:extLst>
                <a:ext uri="{FF2B5EF4-FFF2-40B4-BE49-F238E27FC236}">
                  <a16:creationId xmlns:a16="http://schemas.microsoft.com/office/drawing/2014/main" id="{00393779-9640-7B46-16D1-F8EA2D823F4F}"/>
                </a:ext>
              </a:extLst>
            </p:cNvPr>
            <p:cNvCxnSpPr/>
            <p:nvPr/>
          </p:nvCxnSpPr>
          <p:spPr>
            <a:xfrm>
              <a:off x="3531047" y="3417514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e 98">
              <a:extLst>
                <a:ext uri="{FF2B5EF4-FFF2-40B4-BE49-F238E27FC236}">
                  <a16:creationId xmlns:a16="http://schemas.microsoft.com/office/drawing/2014/main" id="{9B032977-6096-FF6F-71F7-996D1BCDA9E7}"/>
                </a:ext>
              </a:extLst>
            </p:cNvPr>
            <p:cNvSpPr/>
            <p:nvPr/>
          </p:nvSpPr>
          <p:spPr>
            <a:xfrm>
              <a:off x="3766686" y="348511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0" name="Ovale 99">
              <a:extLst>
                <a:ext uri="{FF2B5EF4-FFF2-40B4-BE49-F238E27FC236}">
                  <a16:creationId xmlns:a16="http://schemas.microsoft.com/office/drawing/2014/main" id="{23523542-78B2-5BD2-B8B2-F3F8751C702F}"/>
                </a:ext>
              </a:extLst>
            </p:cNvPr>
            <p:cNvSpPr/>
            <p:nvPr/>
          </p:nvSpPr>
          <p:spPr>
            <a:xfrm>
              <a:off x="3919837" y="348669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1" name="Ovale 100">
              <a:extLst>
                <a:ext uri="{FF2B5EF4-FFF2-40B4-BE49-F238E27FC236}">
                  <a16:creationId xmlns:a16="http://schemas.microsoft.com/office/drawing/2014/main" id="{AFA4DD2C-B149-85E9-7BE9-44C86FE97A19}"/>
                </a:ext>
              </a:extLst>
            </p:cNvPr>
            <p:cNvSpPr/>
            <p:nvPr/>
          </p:nvSpPr>
          <p:spPr>
            <a:xfrm>
              <a:off x="4091686" y="348511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2" name="Ovale 101">
              <a:extLst>
                <a:ext uri="{FF2B5EF4-FFF2-40B4-BE49-F238E27FC236}">
                  <a16:creationId xmlns:a16="http://schemas.microsoft.com/office/drawing/2014/main" id="{D10F1F19-CAE3-0F15-41B4-A5D9F01BF086}"/>
                </a:ext>
              </a:extLst>
            </p:cNvPr>
            <p:cNvSpPr/>
            <p:nvPr/>
          </p:nvSpPr>
          <p:spPr>
            <a:xfrm>
              <a:off x="4244837" y="348669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3" name="Ovale 102">
              <a:extLst>
                <a:ext uri="{FF2B5EF4-FFF2-40B4-BE49-F238E27FC236}">
                  <a16:creationId xmlns:a16="http://schemas.microsoft.com/office/drawing/2014/main" id="{B61ED7D9-FE97-6F80-CE51-9F82F0F9387F}"/>
                </a:ext>
              </a:extLst>
            </p:cNvPr>
            <p:cNvSpPr/>
            <p:nvPr/>
          </p:nvSpPr>
          <p:spPr>
            <a:xfrm>
              <a:off x="4414868" y="348511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4" name="Ovale 103">
              <a:extLst>
                <a:ext uri="{FF2B5EF4-FFF2-40B4-BE49-F238E27FC236}">
                  <a16:creationId xmlns:a16="http://schemas.microsoft.com/office/drawing/2014/main" id="{10BD96B2-E2D5-04E7-9888-E33828BE7FF4}"/>
                </a:ext>
              </a:extLst>
            </p:cNvPr>
            <p:cNvSpPr/>
            <p:nvPr/>
          </p:nvSpPr>
          <p:spPr>
            <a:xfrm>
              <a:off x="4568019" y="348669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5" name="Ovale 104">
              <a:extLst>
                <a:ext uri="{FF2B5EF4-FFF2-40B4-BE49-F238E27FC236}">
                  <a16:creationId xmlns:a16="http://schemas.microsoft.com/office/drawing/2014/main" id="{804800D1-65BB-A412-AA47-FC9D02D8DD27}"/>
                </a:ext>
              </a:extLst>
            </p:cNvPr>
            <p:cNvSpPr/>
            <p:nvPr/>
          </p:nvSpPr>
          <p:spPr>
            <a:xfrm>
              <a:off x="4739868" y="348511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6" name="Ovale 105">
              <a:extLst>
                <a:ext uri="{FF2B5EF4-FFF2-40B4-BE49-F238E27FC236}">
                  <a16:creationId xmlns:a16="http://schemas.microsoft.com/office/drawing/2014/main" id="{D7B35D02-ECC2-123F-C694-CA9EB36E1642}"/>
                </a:ext>
              </a:extLst>
            </p:cNvPr>
            <p:cNvSpPr/>
            <p:nvPr/>
          </p:nvSpPr>
          <p:spPr>
            <a:xfrm>
              <a:off x="4893019" y="348669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7" name="Ovale 106">
              <a:extLst>
                <a:ext uri="{FF2B5EF4-FFF2-40B4-BE49-F238E27FC236}">
                  <a16:creationId xmlns:a16="http://schemas.microsoft.com/office/drawing/2014/main" id="{759C8EB7-4411-AD62-69C7-41A60D42C3A3}"/>
                </a:ext>
              </a:extLst>
            </p:cNvPr>
            <p:cNvSpPr/>
            <p:nvPr/>
          </p:nvSpPr>
          <p:spPr>
            <a:xfrm>
              <a:off x="5049292" y="34856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8" name="Ovale 107">
              <a:extLst>
                <a:ext uri="{FF2B5EF4-FFF2-40B4-BE49-F238E27FC236}">
                  <a16:creationId xmlns:a16="http://schemas.microsoft.com/office/drawing/2014/main" id="{23840704-B708-964D-F8F8-2EE691A2FE9A}"/>
                </a:ext>
              </a:extLst>
            </p:cNvPr>
            <p:cNvSpPr/>
            <p:nvPr/>
          </p:nvSpPr>
          <p:spPr>
            <a:xfrm>
              <a:off x="5202443" y="3487224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129" name="Connettore diritto 108">
              <a:extLst>
                <a:ext uri="{FF2B5EF4-FFF2-40B4-BE49-F238E27FC236}">
                  <a16:creationId xmlns:a16="http://schemas.microsoft.com/office/drawing/2014/main" id="{643FF6F2-3D75-DAB6-3BC3-DECD605255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313" y="4637330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diritto 109">
              <a:extLst>
                <a:ext uri="{FF2B5EF4-FFF2-40B4-BE49-F238E27FC236}">
                  <a16:creationId xmlns:a16="http://schemas.microsoft.com/office/drawing/2014/main" id="{FD70816B-3CC8-03DF-4783-AD6722F743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313" y="4607700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diritto 110">
              <a:extLst>
                <a:ext uri="{FF2B5EF4-FFF2-40B4-BE49-F238E27FC236}">
                  <a16:creationId xmlns:a16="http://schemas.microsoft.com/office/drawing/2014/main" id="{FB93FD75-E031-FD4A-2F05-2ADEC536F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313" y="4578113"/>
              <a:ext cx="1913501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e 111">
              <a:extLst>
                <a:ext uri="{FF2B5EF4-FFF2-40B4-BE49-F238E27FC236}">
                  <a16:creationId xmlns:a16="http://schemas.microsoft.com/office/drawing/2014/main" id="{9AE2A696-85CC-819A-66B5-091CA423C0E0}"/>
                </a:ext>
              </a:extLst>
            </p:cNvPr>
            <p:cNvSpPr/>
            <p:nvPr/>
          </p:nvSpPr>
          <p:spPr>
            <a:xfrm flipH="1">
              <a:off x="3723822" y="447077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3" name="Ovale 112">
              <a:extLst>
                <a:ext uri="{FF2B5EF4-FFF2-40B4-BE49-F238E27FC236}">
                  <a16:creationId xmlns:a16="http://schemas.microsoft.com/office/drawing/2014/main" id="{C7BC6A45-28E0-DBC5-2AE4-F7CA8755FD6E}"/>
                </a:ext>
              </a:extLst>
            </p:cNvPr>
            <p:cNvSpPr/>
            <p:nvPr/>
          </p:nvSpPr>
          <p:spPr>
            <a:xfrm flipH="1">
              <a:off x="3876973" y="44723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4" name="Ovale 113">
              <a:extLst>
                <a:ext uri="{FF2B5EF4-FFF2-40B4-BE49-F238E27FC236}">
                  <a16:creationId xmlns:a16="http://schemas.microsoft.com/office/drawing/2014/main" id="{BFDCB0C1-66CE-4A4D-BEDB-2D54EBADAFD3}"/>
                </a:ext>
              </a:extLst>
            </p:cNvPr>
            <p:cNvSpPr/>
            <p:nvPr/>
          </p:nvSpPr>
          <p:spPr>
            <a:xfrm flipH="1">
              <a:off x="4048822" y="447077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5" name="Ovale 114">
              <a:extLst>
                <a:ext uri="{FF2B5EF4-FFF2-40B4-BE49-F238E27FC236}">
                  <a16:creationId xmlns:a16="http://schemas.microsoft.com/office/drawing/2014/main" id="{22435CED-6AAA-73BC-6B21-7C9CEADCC4F4}"/>
                </a:ext>
              </a:extLst>
            </p:cNvPr>
            <p:cNvSpPr/>
            <p:nvPr/>
          </p:nvSpPr>
          <p:spPr>
            <a:xfrm flipH="1">
              <a:off x="4201973" y="44723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6" name="Ovale 115">
              <a:extLst>
                <a:ext uri="{FF2B5EF4-FFF2-40B4-BE49-F238E27FC236}">
                  <a16:creationId xmlns:a16="http://schemas.microsoft.com/office/drawing/2014/main" id="{EC0F47C0-5E48-1C06-7FF7-CF48936FFEB7}"/>
                </a:ext>
              </a:extLst>
            </p:cNvPr>
            <p:cNvSpPr/>
            <p:nvPr/>
          </p:nvSpPr>
          <p:spPr>
            <a:xfrm flipH="1">
              <a:off x="4372004" y="447077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7" name="Ovale 116">
              <a:extLst>
                <a:ext uri="{FF2B5EF4-FFF2-40B4-BE49-F238E27FC236}">
                  <a16:creationId xmlns:a16="http://schemas.microsoft.com/office/drawing/2014/main" id="{D29907A9-0A5B-5F26-A750-DAAA5AF47488}"/>
                </a:ext>
              </a:extLst>
            </p:cNvPr>
            <p:cNvSpPr/>
            <p:nvPr/>
          </p:nvSpPr>
          <p:spPr>
            <a:xfrm flipH="1">
              <a:off x="4525155" y="44723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8" name="Ovale 117">
              <a:extLst>
                <a:ext uri="{FF2B5EF4-FFF2-40B4-BE49-F238E27FC236}">
                  <a16:creationId xmlns:a16="http://schemas.microsoft.com/office/drawing/2014/main" id="{2C37668A-C2CF-75A3-E2A4-534B77E6304E}"/>
                </a:ext>
              </a:extLst>
            </p:cNvPr>
            <p:cNvSpPr/>
            <p:nvPr/>
          </p:nvSpPr>
          <p:spPr>
            <a:xfrm flipH="1">
              <a:off x="4697004" y="447077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9" name="Ovale 118">
              <a:extLst>
                <a:ext uri="{FF2B5EF4-FFF2-40B4-BE49-F238E27FC236}">
                  <a16:creationId xmlns:a16="http://schemas.microsoft.com/office/drawing/2014/main" id="{212C4FA9-0BF8-FF59-10BC-64DF6907BF11}"/>
                </a:ext>
              </a:extLst>
            </p:cNvPr>
            <p:cNvSpPr/>
            <p:nvPr/>
          </p:nvSpPr>
          <p:spPr>
            <a:xfrm flipH="1">
              <a:off x="4850155" y="447234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0" name="Ovale 119">
              <a:extLst>
                <a:ext uri="{FF2B5EF4-FFF2-40B4-BE49-F238E27FC236}">
                  <a16:creationId xmlns:a16="http://schemas.microsoft.com/office/drawing/2014/main" id="{F95F81F2-970E-4ED2-FF0F-711B4046304E}"/>
                </a:ext>
              </a:extLst>
            </p:cNvPr>
            <p:cNvSpPr/>
            <p:nvPr/>
          </p:nvSpPr>
          <p:spPr>
            <a:xfrm flipH="1">
              <a:off x="5006428" y="4471300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1" name="Ovale 120">
              <a:extLst>
                <a:ext uri="{FF2B5EF4-FFF2-40B4-BE49-F238E27FC236}">
                  <a16:creationId xmlns:a16="http://schemas.microsoft.com/office/drawing/2014/main" id="{B30C1DA7-388D-F096-A7FF-C0760E89EA19}"/>
                </a:ext>
              </a:extLst>
            </p:cNvPr>
            <p:cNvSpPr/>
            <p:nvPr/>
          </p:nvSpPr>
          <p:spPr>
            <a:xfrm flipH="1">
              <a:off x="5159579" y="4472877"/>
              <a:ext cx="108000" cy="10734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67" name="Rettangolo 50">
            <a:extLst>
              <a:ext uri="{FF2B5EF4-FFF2-40B4-BE49-F238E27FC236}">
                <a16:creationId xmlns:a16="http://schemas.microsoft.com/office/drawing/2014/main" id="{268BF0B9-79C1-43BD-EE63-1CE7CA33CB24}"/>
              </a:ext>
            </a:extLst>
          </p:cNvPr>
          <p:cNvSpPr/>
          <p:nvPr/>
        </p:nvSpPr>
        <p:spPr>
          <a:xfrm>
            <a:off x="6474403" y="2416772"/>
            <a:ext cx="1828944" cy="1932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8" name="Rettangolo 50">
            <a:extLst>
              <a:ext uri="{FF2B5EF4-FFF2-40B4-BE49-F238E27FC236}">
                <a16:creationId xmlns:a16="http://schemas.microsoft.com/office/drawing/2014/main" id="{DA6F3B50-0B8D-226E-99AA-5506C5138F15}"/>
              </a:ext>
            </a:extLst>
          </p:cNvPr>
          <p:cNvSpPr/>
          <p:nvPr/>
        </p:nvSpPr>
        <p:spPr>
          <a:xfrm>
            <a:off x="8509298" y="2416772"/>
            <a:ext cx="1828944" cy="1932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9" name="Rettangolo 50">
            <a:extLst>
              <a:ext uri="{FF2B5EF4-FFF2-40B4-BE49-F238E27FC236}">
                <a16:creationId xmlns:a16="http://schemas.microsoft.com/office/drawing/2014/main" id="{8ED98C6D-6B46-E5DF-2EA1-9864FCBB16F2}"/>
              </a:ext>
            </a:extLst>
          </p:cNvPr>
          <p:cNvSpPr/>
          <p:nvPr/>
        </p:nvSpPr>
        <p:spPr>
          <a:xfrm>
            <a:off x="4439508" y="4863512"/>
            <a:ext cx="1828944" cy="1932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0" name="Rettangolo 50">
            <a:extLst>
              <a:ext uri="{FF2B5EF4-FFF2-40B4-BE49-F238E27FC236}">
                <a16:creationId xmlns:a16="http://schemas.microsoft.com/office/drawing/2014/main" id="{45A6036E-06DC-3976-936C-5AEA2F9205CC}"/>
              </a:ext>
            </a:extLst>
          </p:cNvPr>
          <p:cNvSpPr/>
          <p:nvPr/>
        </p:nvSpPr>
        <p:spPr>
          <a:xfrm>
            <a:off x="6474403" y="4863512"/>
            <a:ext cx="1828944" cy="1932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1" name="Rettangolo 50">
            <a:extLst>
              <a:ext uri="{FF2B5EF4-FFF2-40B4-BE49-F238E27FC236}">
                <a16:creationId xmlns:a16="http://schemas.microsoft.com/office/drawing/2014/main" id="{981FF689-7BB3-939E-8D44-C295D3F938C4}"/>
              </a:ext>
            </a:extLst>
          </p:cNvPr>
          <p:cNvSpPr/>
          <p:nvPr/>
        </p:nvSpPr>
        <p:spPr>
          <a:xfrm>
            <a:off x="8509298" y="4863512"/>
            <a:ext cx="1828944" cy="1932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2" name="Rectangle: Rounded Corners 119">
            <a:extLst>
              <a:ext uri="{FF2B5EF4-FFF2-40B4-BE49-F238E27FC236}">
                <a16:creationId xmlns:a16="http://schemas.microsoft.com/office/drawing/2014/main" id="{22DF15C7-96D3-B489-80ED-497B85580CEA}"/>
              </a:ext>
            </a:extLst>
          </p:cNvPr>
          <p:cNvSpPr/>
          <p:nvPr/>
        </p:nvSpPr>
        <p:spPr>
          <a:xfrm>
            <a:off x="9233678" y="5231590"/>
            <a:ext cx="2619799" cy="734879"/>
          </a:xfrm>
          <a:prstGeom prst="roundRect">
            <a:avLst>
              <a:gd name="adj" fmla="val 11957"/>
            </a:avLst>
          </a:prstGeom>
          <a:solidFill>
            <a:schemeClr val="bg1"/>
          </a:solidFill>
          <a:ln w="38100">
            <a:solidFill>
              <a:srgbClr val="00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Esternal</a:t>
            </a:r>
            <a:r>
              <a:rPr lang="it-IT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probes </a:t>
            </a:r>
            <a:r>
              <a:rPr lang="it-IT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mounted</a:t>
            </a:r>
            <a:r>
              <a:rPr lang="it-IT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it-IT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RPA, </a:t>
            </a:r>
            <a:r>
              <a:rPr lang="it-IT" sz="1400" b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Langmuir</a:t>
            </a:r>
            <a:r>
              <a:rPr lang="it-IT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probes</a:t>
            </a:r>
            <a:r>
              <a:rPr lang="it-IT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endParaRPr lang="it-IT" sz="1400" b="1" dirty="0">
              <a:solidFill>
                <a:srgbClr val="0C0D0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21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634C1-91E2-96D7-8D79-529AD57C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9B1771D-AE1A-378C-1AD3-94B4783E4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9820" y="1303020"/>
            <a:ext cx="4931727" cy="471925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Working fluid: </a:t>
            </a:r>
            <a:r>
              <a:rPr lang="en-US" sz="1800" b="1" dirty="0"/>
              <a:t>argon</a:t>
            </a:r>
            <a:r>
              <a:rPr lang="en-US" sz="18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External applied guide field: </a:t>
            </a:r>
            <a:r>
              <a:rPr lang="en-US" sz="1800" b="1" dirty="0"/>
              <a:t>100 – 500 G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Max applied current per column: </a:t>
            </a:r>
            <a:r>
              <a:rPr lang="en-US" sz="1800" b="1" dirty="0"/>
              <a:t>100 A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Ions partially magnetized --&gt; ion Larmor radius </a:t>
            </a:r>
            <a:r>
              <a:rPr lang="en-US" sz="1800" b="1" dirty="0"/>
              <a:t>approx. 2 cm </a:t>
            </a:r>
            <a:r>
              <a:rPr lang="en-US" sz="1800" dirty="0"/>
              <a:t>at 250 G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Kink threshold at 250 G per plasma column:   </a:t>
            </a:r>
            <a:r>
              <a:rPr lang="en-US" sz="1600" b="1" dirty="0"/>
              <a:t>~</a:t>
            </a:r>
            <a:r>
              <a:rPr lang="en-US" sz="1800" b="1" dirty="0"/>
              <a:t>70 A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Column length (max): </a:t>
            </a:r>
            <a:r>
              <a:rPr lang="en-US" sz="1800" b="1" dirty="0"/>
              <a:t>45 cm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Plasma density 10</a:t>
            </a:r>
            <a:r>
              <a:rPr lang="en-US" sz="1800" baseline="30000" dirty="0"/>
              <a:t>12</a:t>
            </a:r>
            <a:r>
              <a:rPr lang="en-US" sz="1800" dirty="0"/>
              <a:t> cm</a:t>
            </a:r>
            <a:r>
              <a:rPr lang="en-US" sz="1800" baseline="30000" dirty="0"/>
              <a:t>-3</a:t>
            </a:r>
            <a:r>
              <a:rPr lang="en-US" sz="1800" dirty="0"/>
              <a:t>, electron temperature 5 eV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FF8962-E1BF-9F4B-99CD-8C1A94B3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Ongoing</a:t>
            </a:r>
            <a:r>
              <a:rPr lang="es-419" dirty="0">
                <a:latin typeface="Swift SC 4-Regular" panose="02000403070000020004" charset="0"/>
              </a:rPr>
              <a:t> experimental </a:t>
            </a:r>
            <a:r>
              <a:rPr lang="es-419" dirty="0" err="1">
                <a:latin typeface="Swift SC 4-Regular" panose="02000403070000020004" charset="0"/>
              </a:rPr>
              <a:t>campaign</a:t>
            </a:r>
            <a:endParaRPr lang="it-IT" dirty="0"/>
          </a:p>
        </p:txBody>
      </p:sp>
      <p:pic>
        <p:nvPicPr>
          <p:cNvPr id="4" name="Immagine 3" descr="Immagine che contiene macchina, ingegneria, tubo, metallo&#10;&#10;Il contenuto generato dall'IA potrebbe non essere corretto.">
            <a:extLst>
              <a:ext uri="{FF2B5EF4-FFF2-40B4-BE49-F238E27FC236}">
                <a16:creationId xmlns:a16="http://schemas.microsoft.com/office/drawing/2014/main" id="{CE204CA1-6AFE-3020-9213-36C7189D0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4" y="1303020"/>
            <a:ext cx="6080760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6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AE780-470C-9120-BC4F-4163665A0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2B28CE-ECF1-7964-C82F-9377ADD5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Ongoing</a:t>
            </a:r>
            <a:r>
              <a:rPr lang="es-419" dirty="0">
                <a:latin typeface="Swift SC 4-Regular" panose="02000403070000020004" charset="0"/>
              </a:rPr>
              <a:t> experimental </a:t>
            </a:r>
            <a:r>
              <a:rPr lang="es-419" dirty="0" err="1">
                <a:latin typeface="Swift SC 4-Regular" panose="02000403070000020004" charset="0"/>
              </a:rPr>
              <a:t>campaign</a:t>
            </a:r>
            <a:endParaRPr lang="it-IT" dirty="0"/>
          </a:p>
        </p:txBody>
      </p:sp>
      <p:pic>
        <p:nvPicPr>
          <p:cNvPr id="6" name="Immagine 5" descr="Immagine che contiene oscurità, schermata, illuminazione, luce&#10;&#10;Il contenuto generato dall'IA potrebbe non essere corretto.">
            <a:extLst>
              <a:ext uri="{FF2B5EF4-FFF2-40B4-BE49-F238E27FC236}">
                <a16:creationId xmlns:a16="http://schemas.microsoft.com/office/drawing/2014/main" id="{B00D4E8E-352F-390B-E79A-43855E865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r="22437"/>
          <a:stretch>
            <a:fillRect/>
          </a:stretch>
        </p:blipFill>
        <p:spPr>
          <a:xfrm rot="5400000">
            <a:off x="722415" y="3794497"/>
            <a:ext cx="2194560" cy="2751777"/>
          </a:xfrm>
          <a:prstGeom prst="rect">
            <a:avLst/>
          </a:prstGeom>
        </p:spPr>
      </p:pic>
      <p:pic>
        <p:nvPicPr>
          <p:cNvPr id="8" name="Immagine 7" descr="Immagine che contiene razza, pesce, Biologia marina, Razze e raiformi&#10;&#10;Il contenuto generato dall'IA potrebbe non essere corretto.">
            <a:extLst>
              <a:ext uri="{FF2B5EF4-FFF2-40B4-BE49-F238E27FC236}">
                <a16:creationId xmlns:a16="http://schemas.microsoft.com/office/drawing/2014/main" id="{65F6BD2C-1B31-67AE-1598-2E23C07B4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23439"/>
          <a:stretch>
            <a:fillRect/>
          </a:stretch>
        </p:blipFill>
        <p:spPr>
          <a:xfrm rot="5400000">
            <a:off x="722415" y="1439501"/>
            <a:ext cx="2194561" cy="2751777"/>
          </a:xfrm>
          <a:prstGeom prst="rect">
            <a:avLst/>
          </a:prstGeom>
        </p:spPr>
      </p:pic>
      <p:pic>
        <p:nvPicPr>
          <p:cNvPr id="12" name="Immagine 11" descr="Immagine che contiene linea, diagramma, Diagramma, testo&#10;&#10;Il contenuto generato dall'IA potrebbe non essere corretto.">
            <a:extLst>
              <a:ext uri="{FF2B5EF4-FFF2-40B4-BE49-F238E27FC236}">
                <a16:creationId xmlns:a16="http://schemas.microsoft.com/office/drawing/2014/main" id="{7DCDA7B3-161B-18B1-FB99-5B2DCAC4B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4" y="962211"/>
            <a:ext cx="3985139" cy="239941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4B427E0-940D-8111-009D-B2920D950622}"/>
              </a:ext>
            </a:extLst>
          </p:cNvPr>
          <p:cNvSpPr txBox="1"/>
          <p:nvPr/>
        </p:nvSpPr>
        <p:spPr>
          <a:xfrm>
            <a:off x="483401" y="1051489"/>
            <a:ext cx="2712183" cy="472511"/>
          </a:xfrm>
          <a:prstGeom prst="rect">
            <a:avLst/>
          </a:prstGeom>
          <a:solidFill>
            <a:srgbClr val="00528E"/>
          </a:solidFill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200A total, 250 G </a:t>
            </a:r>
          </a:p>
        </p:txBody>
      </p:sp>
      <p:pic>
        <p:nvPicPr>
          <p:cNvPr id="10" name="Immagine 9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83DCCB43-F8D2-2AAB-8B73-604B94304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36" y="3588338"/>
            <a:ext cx="4200312" cy="2600706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401AE6B-AB31-9B0A-D8BD-2C475207E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273" y="962211"/>
            <a:ext cx="4931727" cy="530545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/>
              <a:t>Preliminary results: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Setup fully functional with 2 HC operated simultaneously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Miniaturized RPA placed at the end of the thruster capable of collecting ions energy data.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At 250 G and 200 A, we detect </a:t>
            </a:r>
            <a:r>
              <a:rPr lang="en-US" sz="1800" b="1" dirty="0"/>
              <a:t>two ions populations</a:t>
            </a:r>
            <a:r>
              <a:rPr lang="en-US" sz="1800" dirty="0"/>
              <a:t> at the exit of the thruster, with a distinct higher energy part.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We see different regimes at the various magnetic fields tested. The columns visually merge at low value of B field (100 G), with no sign of magnetic reconnection. At higher B field (250 G) the ropes are visually more separated and higher energetic ions are detected. 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836222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88DCB-DCE9-DFA5-E98D-18485782F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5EE0B5-0052-19B4-BF26-6CE8579C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Next </a:t>
            </a:r>
            <a:r>
              <a:rPr lang="es-419" dirty="0" err="1">
                <a:latin typeface="Swift SC 4-Regular" panose="02000403070000020004" charset="0"/>
              </a:rPr>
              <a:t>Steps</a:t>
            </a:r>
            <a:r>
              <a:rPr lang="es-419" dirty="0">
                <a:latin typeface="Swift SC 4-Regular" panose="02000403070000020004" charset="0"/>
              </a:rPr>
              <a:t> </a:t>
            </a:r>
            <a:r>
              <a:rPr lang="es-419" dirty="0" err="1">
                <a:latin typeface="Swift SC 4-Regular" panose="02000403070000020004" charset="0"/>
              </a:rPr>
              <a:t>toward</a:t>
            </a:r>
            <a:r>
              <a:rPr lang="es-419" dirty="0">
                <a:latin typeface="Swift SC 4-Regular" panose="02000403070000020004" charset="0"/>
              </a:rPr>
              <a:t> </a:t>
            </a:r>
            <a:r>
              <a:rPr lang="es-419" dirty="0" err="1">
                <a:latin typeface="Swift SC 4-Regular" panose="02000403070000020004" charset="0"/>
              </a:rPr>
              <a:t>Validation</a:t>
            </a:r>
            <a:endParaRPr lang="it-IT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DB9D8F-9DC7-0258-2EA2-1D541A1CA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12" y="2097660"/>
            <a:ext cx="6771488" cy="24712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highlight>
                  <a:srgbClr val="00528E"/>
                </a:highlight>
              </a:rPr>
              <a:t>Experimental Campaign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Hydrogen will be employed instead of argon to favor full magnetization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Discharge current increased to 250 A per column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Diagnostics: RPA and magnetic probes on a 3 axis movable apparatus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601326C-37F2-7EB2-0A69-92F656F477FE}"/>
              </a:ext>
            </a:extLst>
          </p:cNvPr>
          <p:cNvSpPr txBox="1">
            <a:spLocks/>
          </p:cNvSpPr>
          <p:nvPr/>
        </p:nvSpPr>
        <p:spPr>
          <a:xfrm>
            <a:off x="200812" y="4556608"/>
            <a:ext cx="6489503" cy="19398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6197"/>
              </a:buClr>
              <a:buSzTx/>
              <a:buFont typeface="Century Gothic" panose="020B0502020202020204" pitchFamily="34" charset="0"/>
              <a:buChar char="►"/>
              <a:tabLst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A6197"/>
              </a:buClr>
              <a:buFont typeface="Century Gothic" panose="020B0502020202020204" pitchFamily="34" charset="0"/>
              <a:buChar char="►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A6197"/>
              </a:buClr>
              <a:buFont typeface="Century Gothic" panose="020B0502020202020204" pitchFamily="34" charset="0"/>
              <a:buChar char="►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A6197"/>
              </a:buClr>
              <a:buFont typeface="Century Gothic" panose="020B0502020202020204" pitchFamily="34" charset="0"/>
              <a:buChar char="►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A6197"/>
              </a:buClr>
              <a:buFont typeface="Century Gothic" panose="020B0502020202020204" pitchFamily="34" charset="0"/>
              <a:buChar char="►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Century Gothic" panose="020B0502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528E"/>
                </a:highlight>
              </a:rPr>
              <a:t>Simulations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3D MHD simulations with g-PLUTO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Kinetic simulations in collaboration with Princeton University are investigated </a:t>
            </a:r>
            <a:endParaRPr lang="en-US" sz="18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CB18F92-EF8D-D73A-D7CB-1FA0126B1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5" y="1570767"/>
            <a:ext cx="2661543" cy="739909"/>
          </a:xfrm>
          <a:prstGeom prst="rect">
            <a:avLst/>
          </a:prstGeom>
        </p:spPr>
      </p:pic>
      <p:pic>
        <p:nvPicPr>
          <p:cNvPr id="6" name="Picture 2" descr="Università di Pisa - APRE">
            <a:extLst>
              <a:ext uri="{FF2B5EF4-FFF2-40B4-BE49-F238E27FC236}">
                <a16:creationId xmlns:a16="http://schemas.microsoft.com/office/drawing/2014/main" id="{59BA76CE-8337-63C1-4BCC-15193ACB6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0" y="942377"/>
            <a:ext cx="1538025" cy="74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A3DE4EB6-7B2E-09BB-B7B8-0D8CD13D179C}"/>
              </a:ext>
            </a:extLst>
          </p:cNvPr>
          <p:cNvSpPr txBox="1"/>
          <p:nvPr/>
        </p:nvSpPr>
        <p:spPr>
          <a:xfrm>
            <a:off x="3160953" y="1216824"/>
            <a:ext cx="470288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currently funded with internal fundings and active collaboration with JPL</a:t>
            </a:r>
            <a:endParaRPr lang="en-GB" b="1" i="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 descr="Immagine che contiene oscurità, spazio, schermata, luce&#10;&#10;Il contenuto generato dall'IA potrebbe non essere corretto.">
            <a:extLst>
              <a:ext uri="{FF2B5EF4-FFF2-40B4-BE49-F238E27FC236}">
                <a16:creationId xmlns:a16="http://schemas.microsoft.com/office/drawing/2014/main" id="{CD752FAE-46D0-DF21-77F7-739325D7B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r="36842"/>
          <a:stretch>
            <a:fillRect/>
          </a:stretch>
        </p:blipFill>
        <p:spPr>
          <a:xfrm rot="5400000">
            <a:off x="9014569" y="467758"/>
            <a:ext cx="2129067" cy="3395234"/>
          </a:xfrm>
          <a:prstGeom prst="rect">
            <a:avLst/>
          </a:prstGeom>
        </p:spPr>
      </p:pic>
      <p:pic>
        <p:nvPicPr>
          <p:cNvPr id="11" name="Immagine 10" descr="Immagine che contiene ingegneria, interno, proiettore&#10;&#10;Il contenuto generato dall'IA potrebbe non essere corretto.">
            <a:extLst>
              <a:ext uri="{FF2B5EF4-FFF2-40B4-BE49-F238E27FC236}">
                <a16:creationId xmlns:a16="http://schemas.microsoft.com/office/drawing/2014/main" id="{FB22D52D-19EB-C875-5D55-A430240EC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0009" y="3201272"/>
            <a:ext cx="3614230" cy="2710673"/>
          </a:xfrm>
          <a:prstGeom prst="rect">
            <a:avLst/>
          </a:prstGeom>
        </p:spPr>
      </p:pic>
      <p:pic>
        <p:nvPicPr>
          <p:cNvPr id="13" name="Immagine 12" descr="Immagine che contiene acquario, luce, pesce&#10;&#10;Il contenuto generato dall'IA potrebbe non essere corretto.">
            <a:extLst>
              <a:ext uri="{FF2B5EF4-FFF2-40B4-BE49-F238E27FC236}">
                <a16:creationId xmlns:a16="http://schemas.microsoft.com/office/drawing/2014/main" id="{65CDD55A-4BA2-22B0-FA8C-4A7EF84FF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t="18111" r="16051" b="15879"/>
          <a:stretch>
            <a:fillRect/>
          </a:stretch>
        </p:blipFill>
        <p:spPr>
          <a:xfrm rot="5400000">
            <a:off x="9296646" y="3763345"/>
            <a:ext cx="3007667" cy="21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79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F74A9-85E7-DD88-BB3D-8D01D180A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AaMC6AMBIgACEQEDEQH/xAAbAAEAAwEBAQEAAAAAAAAAAAAAAwQFAgEGB//EADsQAAICAgAEBAQEBQMDBAMAAAABAgMEERIhMVEFE0FhIjJxoUJSgZEUFSMzsSRywTRi0UNTkuFjgvD/xAAZAQEAAwEBAAAAAAAAAAAAAAAAAgMEAQX/xAAsEQADAAEEAQMDBAIDAQAAAAAAAQIRAxIhMUEEEyIyUWEUcYGRQlJiofAz/9oADAMBAAIRAxEAPwD8/AAAAAAAAAAAAAAAAAAAAAAAAAAAAAAAAAAAAAAAAAAAAAAAAAAAAAAB1Cudj1CLk/ZFurw6cudklFdlzZKYqukQq5ntlI6hCc3qEXL6I1q8KiH4OJ95cydJRWkkl7F8+nfllFepXhGVDw+6Xzaj9WWIeGxXz2N/RaLwLloQil69srxwceP4N/VkiopXSqH7EgLFErpFbun2zxRiuiS/Q9AOnAADpwAAAAAAAAADQAA0NIAAaXYaXYAHTzS7DS7HoAPNLshpdkeg4DzS7IaXZHoAPNLshpdkegA84V2Q4V2R6ADzhXZDhXZHoAPOFdkOFdkegA84V2Q4V2R6ADzhXZDhXZHoAPOFdkOFdkegA84V2Q4V2R6ADzhXZDhXZHoAPOFdkOFdkegA84V2Q4V2R6ADzhXZDhXZHoAPOFdkOFdkegA80uyB6AD58AHlnqgAAAAAAAAAAAAAAAAAAAAAAAAAAAAAAAAAAAAAAAAAAAAAFijDtu09cMe7NGjEqp5qPFLuy2NGqKb1pkzacO63mo8Me8uRepwKoc5/G/foWwap0Zn8mW9aq/B5GKitRSS7I9ALikAAAAAAAAAAAAAAAAAAAAAAAAAAAAAAAAAAAAAAAAAAAAAAAAAAAAAAAAAAAAAAAAAAAAAAAAAAAAAAAAAAA4dPnwAeWeqAAAAAAAAAAAAAAAAAAAAAAAAAAAAAAAAAAAAAAAAC7i4Dnqd21H8vqyUw6eERq1KyyvTj2Xy1BcvVvojSx8KunTa4592WIxjCKjFJJeiPTbGjM8vsxamtVcLoAAuKAAAAAAAAAAAcynGC3OSivdnDp0CtLOoj+Pb9kRS8SrXywk/ryIPUheSa0rfgvAzX4nP0rS+rOf5lb6Rh+zI+/BP2LNQGV/Mbu0P2Pf5lb6xh+zOe/A/T2agM1eJz9a0/oySPiVb+aEl9OZJa0Pyceja8F4FaOdRL8en7onjOM1uElJezJqk+mVuaXaOgASIgAAAAAAAAAAAAAAAAAAAAAAAAAAAAAAAAAAAAAAABtJbfJFazOog9JuT/AO0i6U9kpl10iyDOl4m/w1L9WcfzK38sPuVvXgsWhf2NQGX/ADK78sP2Y/mVv5Yfsznvwd/T2agMv+ZW/lh9x/MrfywHvwPYs1AZn8yt/JAfzK38kR78D2LNMGZ/MrfyQPP5lb+WH3HvwPYs1AZf8yu/LD9mB78D2LKYAMJvAAAAAAAAAAAAAAAAAAAAAAAAAAAAAAAAAAAAB7FOTSitt9EhGLlJRitt9Ea2JiqiPFLnY+r7Fmnpu2V6mooRxiYSq1OxJz7di4Ab5lSsI8+qdPLAAJEQAAAAAACO6+ulbnLT7epQu8QnLlUuBd/UrvUmeyyNKr6NCy2upbnNR+pUt8SguVUXL3fJGdKTk9ybbfqzwzV6in1wap9PK75J7My+z8biu0eRC229t7fueAodN9l6lLoAA4dAAAAAAAAAB6m09p6fseAAnrzL4fjcl2lzLdXiUHyti4+65ozQWTq3PkrrSivBu1212rcJqX0OzAjJxe4tpr1Rcp8QnHlauNd/U0R6hP6jNfp2vpNMEdN9dy3CW329SQ0Jp8oztNcMAA6cAAAAAAAAAAAAAAAAAAAAAAAAAAABDkZEMeO5c2+iXqMm+OPXxPm30Xcx7LJWzc5vbZRq6uzhdl+lpb+X0d35Nl7+J6j6RXQiAMTbbyzckksIAA4dAAAAAAAAAAAAAAAAAAAAAAAAAAAAAAAAAAAAAAAAAAAAAAAAAAAASbelzYNHw/F0ldNc/wAK/wCScQ7eEQu1CyyXCxVTHjn/AHH9i0AehMqVhHnVTp5YABIiAAAACK/IhRHc3z9EurONpLLOpNvCJJSUYuUmkl6soZHiHWNH/wAmVcjJnfL4nqPpFEJj1NdviTZp6CXNHspOTbk22/VngBnNIAAABP8Aws41Oyx8EfTfVkB1prs4mn0ACbEgpXJv5Y/E/wBAll4DeFk9WJdrbhwr3ejqvDlOXD5kN9t7LNsnd4a5vrvf3KFPH5sXX8y5otqZlryVTVUn4wcyjwycX1T0eHs5Oc5SfVvbPCllyB7GEpJuMW9ddHhYwFJ5UVFtd/oSlZeCNPCbK4L2XfBXyg6oSiv3I1RXkQcqG4zXWEv+CTjnCZFanGWsFUBrT0+oKywAAA9jJxacW016ov4/iHSN/wD8kZ4JzdR0QuJtcm/GSlFSi00/VHpi4+TOiXwvcfWLNWjIhfHcHz9U+qNmnqq/3MWppOP2JQAXFIAAAAAAAAAAAAAAAAAAAAAOZzUIOUnpLqdGd4lftqmL5LnIhqXsnJZpxvrBVyLpX2ub6ei7IiAPObbeWeikksIAA4dAAAAAAAAAAAAAAAAAAAAAAAAAAAAAAAAAAAAAAAAAAAAAAAAAAAAB3TVK61Qj69X2OpZ4RxvCyyfCxvOnxSXwR+5rHNcI1wUIrSR0ehpwoWDztTUdvIABYVgAAAAq5mWqFwQ52P7EapSsslMunhHuVlxoXCuc30XYypzlZJym9t+p425NtvbfVs8MGpqO2ehp6ahAAFZYAk29JbYLOLkqmUV5cNb5y1zJSk3yRptLgryjKD1JNPszxcmjXvqrydw+Wxc0zLtqnVNxmtNEr03H7ENPUV/uatijkUyq/EopoyGmm0+TReld5ORTZ6OCT+hx4jTw2qyPyz/yWavyWfsV6XxePuUy5RBRxJylNQdj0m+xUinKSS6vkWM1qMoVLpXHX6lccJ0W3y1Jbx41/wAFZBT44re9civjXUQvjqDW+W2+h34ZzjbH0aRV/h7W2o1yf6Fjp4lpFSlZqWyOS1JpejPCzk0qmirkuN/MVimlh4ZfNbllAv8AhkeFWWvolpFBLfQ0Zf0PDEukp/8AJPS73fYhq9bfuUJy45yk/V7JsFtZUNevIrl3w2rdjtlyjFdTmmm7R3UaUMiz4qOVPXrzIqlF2JTTafLkdZNnm3zn6N8ifw6njsdkvlh/kY3Xwczt0+Ty/Bsr5w+KP3KhPlXu69yT5LkiA5e3PxJRux8gACBMHUJyrkpQemvU5ABr4mXG9cL5TXVdyyYCbi009NdGauHlq9cE+Vi+5t0tbdxXZi1dHb8p6LQANBmAAAAAAAAAAAAAAAAAAI8i1U0ym/Tp9TEbcm23tvmy54ldxWKpPlHm/qUjDr3urH2N+hG2c/cAAoLwAAAAAAAAAAAAAAAAAAAAAAAAAAAAAAAAAAAAAAAAAAAAAAAAAAAAAAa+Dj+TVxSXxy6+3sU/D6PMs8yS+GP3ZqmvQ0/8mZPUan+KAANRkAAAABHfbGmtzl6dF3ON4WWdSy8Ijy8lUQ0uc30RkSk5ScpPbfVntlkrbHOT5s5PP1NR2/wehp6ahfkAArLQTVUx4fMubjX6L1l9DvEqqlJSumkt8o9z3PqshbxSe4P5fb2LFOJ3FbvNbUR5Mak1OmScZfh9UQljFpjdxxly5cpdmQ2QlXNxktNHKT+o7LX0lpTlZjRsi9WVcn9CauyvOr8uzUbF0ZTxLPLuSfOMvhaOrseyibkuUU+T2WKnjPf3K6lZx19jvOrdcaYvm1HRPXw2+H6vfClyUmU78h3wgpL4o+vcilKUtcTb1yW/Q5vSptHVptyk+yeFlVFvFCLs10b5HF9/ny24Ri+6IgV7njBZtWcksMm2EOGEuFexzK62XWyT/U4Bzc/ud2r7Btvq9gHqTfRM4dPa7JVy4oPTLEszzYqN8FNLtyZW4Zflf7HmtdSSqlwRcy+SzF4m9uNn0Pb8xzh5dUeCBVB3e8YRzYs5Z7FOUlFLbfJGhktYuJGmL+KXUgxL6a5RdlfxLpJHObJzvc+JSi18OuxOcTDa7IVmrSfRAk5NJLbZfhi049fHkvb/ACnHhlac52S/AuRXybnfa5N8vRCUpncxTdVtXSJ5ZGM+X8Py7p8yKymLg7KJcUF1XrEgLGC1G9ylLUYpt+5FVueGdc7FlFcHVjjKyTgtRb5I5Ky0HsZOMlKL010Z4ADYxMlXw0+U11RYMGuyVVinF80bVFsbq1OPr1XY3aOpuWH2YNbS2PK6JAAXlAAAAAAAAAAAAAObJquuU30S2dFLxOzhqVa6yfP6ELrbLZOJ3UkZspOUnJ9W9s8APNPTAAAAAAAAAAAAAAAAAAAAAAAAAAAAAAAAAAAAAAAAAAAAAAAAAAAAAAB7GLnJRittvSPC/wCG0bbul6cok4ndWCF1snJdpqVNUYL06+5IAeilhYR5reXlgAHTgAAAb0tsxsvId9vL5I8kXPEb+CHlRfxS6/QzDHr6mfijZ6fTx8mAAZjUAS0Uu2XN8MVzlJ+hcjiY1sWqrG5L3JzpuuiutRT2ZxoYt8b6/wCHv59m/Uo2Qdc5Ql1T0cp6e11E04Z25VotZinVJVJcNa6a9SKh8eRXx7mt658+Rdpsjm0Oq354rqVpThjpwpfFN/NP/wAFlJZ3Z4K5bxtxyc2r+GyX5bT109dEU5yslucm37nIKW8lqWOwWcXFVsXZZLhrXqVjUxaJTw3VanFN7Xcs0p3Mhq1tkh8zCq5Rrdj7k1dk7P7eIku7eiJ242LLhhW5SXVskuueRiOyqTi49UXJ48/0UNZxx/LLMYpRbshWvpzK1mRhL8Kn9IkPh07JXtbbjrns9n4fN2Sk5RjHfI7vqpzKObJmmqY/jKI/28ZfqePxGX4aoI9/hcaHz5G/oNYEfWTK8390izEfZs5/mNn/ALdf7Hv8w389MGOPA/JM93gP0mhmv9kMR/qz1Tw73qUHXJ+qK2TQ8e1w3tdU/YvV4NEuGcJNx6rmVvEVY7+KUWopaTFy9uWhp0t+JZUABnNJd8OsW7Km9ca5FScHXNxktNHKbT2npotK+q/SyE1JfjX/ACWZVJS/BW05p0vIWK7cZW1J7XJxfr7oq9Hpl7Ly0uGvHeox9UUpylOXFJ7bFqVwhpumss8JfJbx1aua3p+xJXjKMfMyHww9F6suW2Rh4c3GCipLSX1Ozp5TbI1qYaUmUACouBPiZDot5/JLkyAHU3LyjlJUsM+gT2toFLw6/jh5Un8Uen0Lp6UUqWUebcuXhgAEiAAAAAAAAAAMfPs48qXaPJGvKSjFyfRLZgyblJyfVvZm9RXCRq9NPLZ4ADGbAAAAAAAAAAAAAAAAAAAAAAAAAAAAAAAAAAAAAAAAAAAAAAAAAAAAAAD2MXKSiubb0jcqrVVUYL0RneG1cdzm+kF9zUNnp5wtxj9RWXtAANJlAAABzOarg5y6JbOih4ndqKqT682Quts5JxO6sFC2btslOXVs5APN7PTSwD2MXOSjHqzwdADSeLGeN5dNicovcvdlSiFleXCOmpbIq7J1S4oPTNKnJryVwz+CxrSa/wCC9bba8Mz1uhPyiLIwrrb5zXDpvlzOP5dd3j+4yI5OO+dknH0kiGV+RH4ZTmtroxWxN5TE72lhoTk6XOuue0+skiEApbyXpYB1CErJqMVts5L2LqjEnka+J8kdidzI3W1HWqcGO2lO5/YrvNvc+Lja9l0IJScpOUnts8JPUfU8I4tNd1yzQzapXV13Qg+Jr4tI5xLaIY867ZOLk+fIjWfetc1pemibLx5XKFtUOcl8SRblNup7KsNJRfRxZx4E90yThYuW0TZFNmVTVOMdTfVbDnRe4484TjKK0troSUSvdsq7I/00tcWtE1KfHhkHTWH5RVXh+lu26MT3yMKHzXOT9iReHbluy1s6qx8XiklCT4OrkRWn+P7OvU/5P+CH/QL0k/3JVRhyp81Rlw+zex52NrVNPmS7KJJdkOjGjJV8Mpfh7Ekp5bx/RxuuEs/2c5F38NjQVK1vkt+hWqz5fLelOD9iO/MnfXwTUeu9orlV6r3fF8FsaS2/JclzIxY8HnY74oeq7FMsYmQ6bVt/A+TQzqVTe1H5Zc0QpJrciUty9rK4AKy07pjGdijOXDvo/csuNeH82rLvReiKZ3ZZKzTl1S1snNJL8kKlt/g64p5Fy4225PRa8Tkl5dS6RWyPw2viyOJ9Io6sqd907rJcFSfzP1+hYk9n5ZW2t6+yIManz7HDn05PsyKcXCbjJaaLFmSlHy6FwQ7+rILLJWNOb20tbK62pYXZZO5vL6OQAQJnVU3VZGceqZuQmpwUo9GtmCaPhl24upvpzRo0Lw9pn9RGVu+xfABtMIAAAAAAAABBnS4MWfvyMY0/FJaphHvLZmGH1DzZv9OsRkAAoLwAAAAAAAAAAAAAAAAAAAAAAAAAAAAAAAAAAAAAAAAAAAAAAAAAAAAexTlJJdW9AGr4dXwYyfrJ7LR5CKhCMV0S0enpytspHl1W6mwACREAAAN6W2Yd9nm3Sn3fL6Gnn2eXjS11l8KMgx+orlSbPTTw6AAMxqOoQc5qMerei7CrCh8E58UvV+hzgUSnGyaenrhi33ILsa2n548u65oulOZ3YyU01Vbc4JMzFVKU4PihL7FUsubXh6jL1n8P0KxC8Z4JxnGGX8bMlGifmvi4fl31ZSnN2TcpPbZyBVukkxMKW2gWqMNzj5lsuCHv6nuHRGW7reVcPuR5OTK+XaC6I6kpW6iLp09sk7swq+Src/cmrnjX0umHwb9GZYTae11OrVx4OPST8suvw2xP5467nj8Ot1ylFskcnlYLlv8AqV9fcoqck9qTT+pKti8HJ3vz0dW02UvU4te5I82/UUp6S7Is4k5ZVVlVvxaXJs8cMbESVi8yzsFDS3S8IO03tpZZNO2uNVWRbDdmuRw/4zIjtari+i9Tuu+vIrlZOrUa+jZQuyLL7OTevSKLLpJdlUS28Y6OuDKx7FGLlt9Nc0y/VO+UNX1cmtNokxlJUQVnz657MyzIyK75Nzkmn0fQcaaT55HOq2sLgt3NYWOvJXOT6sp3Zdl9ShNLk97L6vhdiOydfFw/NEiqqxcpqVacGubiLTriXwdhqeaXP3KVWPbb8kG13Jv5ff2j+51lZdisddb4Ix5cir5tm/nl+5S9k8dly9yuei1T4fY5p2aUV159SfKuxo2bsj5k1y12OJWzx8GLcm7LPV+hndSdUoWJRXMvUeaZeV+HZynTw+6OL8PUPMolxw+6KhNjZEqJ7XOL6ogrVcUixw55lkILeZRHSvq/tz6+xUIVLl4ZOaVLKL2LfXjYzk+c5PoVbr53y3N8vReiOa4Oyaimk33Jq8K6yWuHhS6tk81SUrohiJbp9lcsYmPK6xbg+D1ZZVGLirdsuOXb/wCiO3xCcvhqioR+51Qp5tnHdXxC/kqWQddkoPqmckl1rukpSXxa033Iyp4zwWrOOQSUWeVdGfZ8/oRgJ4eQ1lYPoE9raBWwLPMxo76x+Flk9KXuWTzKW14AAJEQAAAAADO8Vfx1x7JsoFvxN7yUu0UVDztV5tnpaSxCAAKywAAAAAAAAAAAAAAAAAAAAAAAAAAAAAAAAAAAAAAAAAAAAAAAAAAAE2HHjyq177/YhLnhkd5En2iT01mkiGo8S2agAPSPMAAAAAAMzxSe7YQ/KtlIlyp+Zk2S99IiPN1Hups9PTW2UgAS41XnXKD6Mill4JN4WWc+bPhjFSaUemizT4hZDlYuNfcrzosg3xQkv0I+hJVUsi5mkab/AIbMikpcEl0XQgsw1RCc7JJpL4derKZNbe50118/h67J75pZa5IKKl4T4ITquDsnGEerejkueHRSlO6XSCK4ndWCy62zkk8Q3TTXVDlD19zPL8MmrJrdeS9Pe1ILDonCflWuc0trTLbne8yUxWxYooA6UJOXCovi7HV1M6JKM1za2U4eMl+VnBZ8MkvNnB9JRKk4OFjg+qehXN12RnHqmabojkTqyIrW+cky2VvnC7RVT2Vl9M6w6VRXpv45LbKtGLLKcrbJaTf7l2aVbsuc97jpLsQ8F0MGHAmpxe9F9SuE1wjPNPlp8sjlHyPDpxfWUv8An/6O8Gnhx3ZGKdkumyrZZflyjBx6eiRdux5yorrqlqUPchPLyl0TrhYb7Z3c7K7VZGLnHh00jjy3l4782vgn+F+p3CNlVMtz47fmZzVmK26Nca5c+rfoWvGefPgqWcfHx5K3h/NXVv1idY2JODruhL6r2IrfMxMuU4rk3tdmWsS+3IucpR4a4x6LuVRtypfaLr3YdLpnGdjRkpWw+Zc5Iz64OdkYrq2bSrj5kp8W1Na0VKqVhwlfYty6RXYamnmsnNPVxOCLxKS82MF+GJTOrJuybnLq2d0UTvk4w1tLfMop764NEpRPJEDt1TU+BxfF20XZY2LCEI2ycJ622mJh0KtSeeHbtqtqlzh/gpWQddkoPqmXJ5VdEFXjL15y7nPiEVJ13R6TXMspJxhdorhtXl9Mpp6e11RdyM2cq61CWtx+LXXZSPYxcm1Fb0tlU01wi2pTab8Hjbb23tgEsMe2z5YNnEm+jraXZNVVjWQcYyk7NPW+5UNDHwbK7I2TlGOnvRUyYeXkTj6b5fQsuWpTawVxSdNJ5IgAVFpd8Lnq2cPzLZpmJiz8vJrl76Ns2+neZwYfULFZAANBnAAAAAAMfPe8uftr/BXJst8WVY/+4hPMvmmepCxKAAIkgAAAAAAAAAAAAAAAAAAAAAAAAAAAAAAAAAAAAAAAAAAAAAAAAAAAaHhS52P6Geafha/ozfeWi7QXzRTrv4MugA3nngAAA8nLhhKT9Fs9IcyXDi2P21+5GnhNkpWWkYoAPMPUBJTa6XKUVza0n2IyaNEpY/mxTfxa0iU5zwRrGOT2OZfH8e/rzJP43i/uUwl+hVaa6po8O76Xk57cvwW3CnIhJ0xcLIrfD6MqFjBT8/i9Ixbf7FcVykxPDaBp00uXhsox+aa39TMNHKtljqhQemo/uT0sLLZDVy8JGfp71rmdVWzpmpwemi5HxBcSbpjv1aF2H58vNolFqXNrsc2eYeRv8WsHL8RlrlXBS7kj4M+qPxqNse/qd4+PXRuNsouc+WihbRZVY4uL9ml1Jt2l8uSCUN/HgtPHpxq5O6SnJrlFF6ht01vSS4V/goU+HudfFZLhb6ItqMYxrbltVR5st001zjCKtRp8ZyynDHs/jeCW3FS4n20aMpLfDxqMmV8PKlfOalrl0RHkZrqtcXVFyXRiXMTlPsUqusNdHmZl2U3Srgor31zIl4jao61FvuVbJysm5ye2zkz1q1nKZpnSlJJoljk2xudvFuT6k8vEZuL4YRi36opgirpdMk9OX2jSwb5XtwtSkore31J5Wr+Irqqaa5uSXojKoulRYpx/buaOLlK61xhUo7W5NGjT1MpJvkz6unhukuCCMbP5jqKlwqW/ZIt5r1iz2tnF+W6sqNfLg9fY6sp4q7KuLXHLiTZJJJUkQbbctlVU4+VXF1yVc0tNM64qsGqShNTtl29Dm7w5xg5Vy4mvQr1Y1tlijwNLfNtFT3S/p5LVtpfVwTLxG3XOMW++irOc7Z8Um3Jmjfj03/BXKMbIctdzirFjiy82+a+HokKi28N8HZuEspclBwkpcLi+LtrmaNtMl4alP5o8/oRvxKXPVcd+jO8S2eRG+M3tuPIQoy0nnIt3hNrGDOJcafl5EJem+f0IgUJ4eS9rKwadt+NjTcY1bkuvIgs8RtlyglFFWcpTlxy6v1OSytWvHBXOlPnlkkrbbXpylJv0Js2uUY1SmtScdP6orwnKuXFB6fcTnOb3OTk/dkd3DyS28rHRyACBMG/CXFCMl6rZgG1hy4sWt+2v2NPpny0ZfUrhMmABsMYAAAAD6AGFc+K6b7ybOA3t7B5b5PVXCAAOHQAAAAAAAAAAAAAAAAAAAAAAAAAAAAAAAAAAAAAAAAAAAAAAAAAAAavhq1jb7yZlGxgLWJD9f8l/p/rM/qPoLAANxhAAABV8ResV+7RaKnib/wBMv9yK9T6GWaf1oygAecekC5Xm+RTCFaTfWWymCU056I1Krs0F4hXLlbT+3MceBZ1jw/o1/gzzuNVk1uMJNd0ixatPtZK3pSungtX30QqdWMvm+aRSDTT01pgrqnTLJlSuDqC3ZFe5b8TTV0O3DyKtP96H1Rp5U6LJum58LXNSLIWYaKreLTMuuuVs1GC22Hx1ScduLXXmaWNHGptUYT45y5b7HmRVjXWtu3gmuUvc77Xxznke98sNcFKum22ErY8+H35k+Pl5E5RrSjJ9NtdC1TOqFM40Pi4Fv6kFeduyKjVGLk9NklKjHyIOnefiLMmyjKcJyVkXre1rRdtWqpL0a0kkZ+VU7vEOBctpczQr41CKm1xLk33LYy3SZVqYSlorQhRjOlTi/Nl27lTP5Zcm+fTkWYJSyLcmx/DW9JFRWRuy+O3lFsqvGMF2nndn8BSlJbWPBr2iyOxxfOMHDut7NmmTlSnyT9uhBd/UpvUopKPOL5CtLjs5Orz0ZR1DhUvjTa7JnJbw64cE7HFTlH5YsolZeDRTwskXm9qYJfTZNgT3mfDFRUk00aS15abS1rmtGdZONORVco8La+KPY0ONjTbM6vemkiW2im2E5VRbnGXMuSa4HJ6cUtoqNeVl121v+na+ZZyITsrcIPXF1fZFs+XgprwslGm+zJzI/E6+XJI8yMnJhOVbevdLqc4UHDOUX1jsktz5QtnHy4y4W0myhP45bxyXtfPErPBWtx7Kq42T/F+6I4qVk1FbbfQ1branRXHI5eYt7XoyKiOLTanCfHNvS9g9JbuHwdWq9vK5KFtcqpuE1poteF78+XbhJ8r+GstcLZOE4+p7i2URn5VG3tbcjs6am+yNajrT6Mya1OS7M5O7v79n+5/5ODO+zSui7DyHhwVzae3pr0I3h8XOiyNi7dGVifD/AOoWuz/wWKlTSaK3LlNpkU651vU4tP3RyX8eOXNaktw//Ihl0Y8K2+JRs10Q9vjKHu87WUAAVFoNbw57xV7NmSavhj/0z/3Mv9P9ZR6j6C2ADcYAAAAcWvVU32izsiyXrGs/2sjXTJT2jEAB5h6gAAAAAAAAAAAAAAAAAAAAAAAAAAAAAAAAAAAAAAAAAAAAAAAAAAAAAANrEWsWv6bMU3KFqitdor/Bp9P2zN6npEgANhiAAABT8T/6eP8Au/4ZcKviK3i/Ror1foZZpfWjJAB5x6QLkr5UY1UIRjuUduTRTLlSryaYVzmoThyTfqizTzzjsr1McN9EWLQ8i5J/KucmXMnN8iSrqjHl17IcdWDQ4wkpWMzoxlbZra3J9Wybftrau2Vpe49z6RaypRyMeN6jwzT4ZFMt3wjTiKtWRnKU9vT6cioQ1O+SzT646O6nq2H1RY8SX+p/RFWL1JPsy54ktzrl3iF9DOV9aIMN6yq/qe5q1l2fUjplw3QfZoseJR1k7/NFML/5/wAh8ai/Y68Ne52Q/NEqx+C5b9JEmFPgyoe/ItW4MfNnZO2MIt7RJS6hY8EXSm3nyMi1UZ0bGtpx5kstznXfVOU471w9jnIprylFQuhxRWuu9lV/xOE+Hek/Xqi1ty3noqlKksdmjGrhlYpJOub4ufozGt4fMlwfLvkXsGcrI38Um216/qZ5Xq0nKaLNKXNNM6hOUJbi9M7nfbZBQlJtf5IibF4XY05KDa0pP0Kpz1kurHeCE6hZKt7i9P6bLr8Oj1jcuH1ZUvq8mfDxxn7xZ1xU8sirm+EeyyLZa+Nr/by2c16lbFTfJvmcAjlvsnhJcGy6fiqhGOq4Pe9nkrFU5XWWSUZPlAgyrp0V0xhLUtbZX/1GbPvr9EjXVpPCXJjnTbWW+CXCl5udOzWuTZUn8d0tfil/yaONRHF4uO2HFJa660R14DjbCcZxnBPbK3FOUixakqmzjxJ6nXD8sSHDW8qv6nudPjyp9lyO/DY7yd/lRH6tX+Sa+Ol/BHmveXY/fRJ4Yv8AU/8A6sr3S47py7tsteGLU7JdonI51Mi+NLBVte7Zv/uZwG9vYKmXIu4uPXfjvjfDwy6knnYuL/ajxz7/AP2UVZJVOtdG9s4LVqYSwuSl6e5vL4LN2ddbyT4I9olYJbekdzpsh89cl9UQbquWWJTPCOAARJA1PDP+nl/u/wCEZZreHLWL9Wy/Q+so9R9BaABuMAAAAIM56xLP0/yTlXxF6xWu7RDU+lk9P60ZIAPNPTAAAAAAAAAAAAAAAAAAAAAAAAAAAAAAAAAAAAAAAAAAAAAAAAAAAAAABvxWopdkYUFxWRXdpG8avTeTJ6nwAAazIAAACvnLeJP20/uWDi6PFTOPeLRGlmWiUvFJmEADzD1AAAAAAAAAAXsr+phU2duTKJex/wCtgW1+seaLNPnKKtTjFFEvZn9XFpuXpyZRL2G/OxbaH16oafOZ+41OMV9jnArjuV0/lgivfbK6xzk/ouxa5w8Mfo3LTKJ2+JUiOadAvYl/nJ49z4k+jZRPU2mmuTRCa2sncqkW8beNm+XPkpfD/wCCDKq8q+UfTe0aEo1X49dt0uCX5ly5nOVXDKq4qZKc4fcvqPjhfwZ51Pll/szMOuCXw6TfF09znmn7k0Mq6HSf7rZnWPJpefBKvD72vRfqQTpsg5KUWuHqXE85pammnz2mivPMvb059PZFtKEvJVNW34ZXJsSrzciMfRc39CJKU5aS22adFUMapxnZGNk11foR043PPg7qXtWPJBfF5ea4R6R5b7HuTkKmPkY/JLq0TSVeLiTnTLicuXEZZO25/dkISv8AZB83zJsW90Wp7+F9UQgpTaeUXtJrDLOfUq7uKPyz5olxP6WJda+r5IZHx+H0y9U9DM/o4tVK6vmy/GKdf+5M+XUqf/cFEvYv9PBvs78kUS9kf0sCuv1lzZXp8ZZZqc4n7lEAFZaXv4OduNU4a3rnsglh3x/9Nv6CeVY3Hy5SjGKSSTOo5+RH8af1Rc3pspS1F9iCVc4/NGS+qLMbpywbFOTa2ktncfEpfjqi/pyPMy5WY9bjHh4m3oJSk3LON02lSKQAKS8GxgrWJD32/uY5u0x4aYR7RSNPp18mzN6l/FI7ABsMQAAAKfib/wBPFd5f8FwoeKv4a13bZVqv4Mt0Vm0ZwAPPPRAAAAAAAAAAAAAAAAAAAAAAAAAAAAAAAAAAAAAAAAAAAAAAAAAAAAAAJMZbyK/9yNwxsFby6/1/wbJs9P8ASzF6l/JAAGkzAAAAAAGDbDgtlDs2jkteIw4cni/MtlU8y1tpo9SHulMAHdTirI8a3HfMiiTOD2MZTeopt9kW7KcbHm+OUpvqorkeRybJyVWPCNaf5VzLNmHhsr35WUhV4fbLnNqC+5WsUY2SUHuKfJmhmW+RQqIybk1zfqZp3UUz8Uc0nVfJgteH2+XkJPpPkVQnp7XUhL2vJOp3LBLk1eVfKPpva+gxrfJvjP06P6FrJX8Tiwvj80eUigSpbayiMPdOGa+XWnhz4em+IyDSwL1bU6J9daXuirPDujY4qDa3yZZqrfipK9J7G5orlyjEhOlW2WcKZJPHxKlGNsmppc9PqQZeRGxRrqWq49PcjtUc0S3u+JPcy+Eowpq+SHr3JdKqiORjtrXKSfqcRwJTqhOE18S20/Q6yHDHxPIUlKbe3oliuaohmeJk9csXL+b+nZ3IbsK2rmlxx7ortNdVomx8qymSXE3DfNMhumvqRZtqfpZxGNyScVPT6aTOqsa26elFru36Gnbeq74V8CfH6lXPyrI2OqD4Ulza6k605lZbITqVTwkeuVOEtQ+O3v2OJ1xeM7723OfylLm+ZoRUczDhWpJWV+jOTW7Kx+wqdmHn92R4ttc6Hj3PSfRnORiKqrzI2Ka3rkLcKdNLsnJcvQYuRCFcqblut/Yf8bR3/lDKoL7xse2mf8O3Ka7sgoxLJ2pSg1FPm2QenWUTWpLTZehVunHg1yj8b/8A79TPy7fOyJSXRckX/EMjyq/Kg/ikv2RlFms0viivRTfyZLjV+bfGPvzJfELOPI4V0gtEmJFY+NPIl1fKJSbbbb6sg/jGPuTXyvP2PCSmp3T4V2bIy1iXwx4Sm1xTb0l7EISb5J22lx2VQaPm4eR88eCXfocz8O4lumxSXZk/af8AjyQ91L6uCpSqnJ+c5JemkSZU65OEam3CMdczxYd3mcMo69/QgIvKWGiSxTymAAQJnVUOO2MO70bxk+HQ4sni/KtmsbPTrEtmL1DzSQABpMwAAAM3xSX9WEey2aRj58uLKl7aRRrvEF/p1myuADCbwAAAAAAAAAAAAAAAAAAAAAAAAAAAAAAAAAAAAAAAAAAAAAAAAAAAAAC14ct5S9k2axmeFr+tOXaOjTN2gvgYPUP5gAF5QAAAAAAUvE6+KmM1+F8/ozMN6yCsrlB9GtGFKLjJxfVPTMXqJxWTd6eszg8ABnNB1Ocpvcnt60XsOEceiWRZ1a5FTFrjbkQhJ6TZezJUNqM7Phj+CJfprh2yjVfKhGfZOVtjk+bbLONhzlt2R4U4tLfc4eWoLVFcYe75shlbOUuKU22vXZDMp5fJPFNYXBy002n1R4SSjOyErnz58yMg0TTyWsG9V2cE/knyZHl0Oi5r8L5xZCaFTWZiuqT/AKsOjLJ+a2+fBXXwrd48lGE3CalF6aNK2+y3EVtMtNfMjMlFxk4taaJsTI8iznzhLk0NOtvD8jUjd8l4IZScm3Jtt+rLscCE64WRu1FrntHtuBxy46ZLglz+hzmShXRDHg+Jx6sko25doi73YUM8zL48MKaZfDD1XqVXCfBxuL4e5Isa2VKtjHcX26l7Fk6MTd61HfJM4pdv5cB0on48iFUcrDr834ZLkmR/wdOPJTutTS567nufG2ajOt8VS5rh9DmjIWQlVfBz7SSLXtzhrkrW7blPggyMl25CsjyUflLXBTnrjTcbEuZ5PAqrlxTs1X2fUjtzIwh5WNHhj39SPM59wlxWPbJciuONhuNa4uJ6cmZ/DOMVPUkn0ZoYXmQplK7Sq6/EM/duNXKpbhvb0hc7lu/6EXtrb3+SPGthdTLHtnpvmmzi7B8mmVjsT10WupVlGUfmi1vui9j8ORhvH4kpp7W/UhLVfFrklScfJPgpV2TrlxQk0zUjfOrF8y97k/lWiCnC8qXmZDXDHnorZN7vtcn8q6I7Lemss5SWq8LojsnKybnJ7bJMWh33KP4VzbIUm3pdWaE2sLF4F/dn19iELLy+iy3hbZ7Ic69TsVcPkhy/UqgEap08slMqVhHsYuUlGK22WbMNwhxRshJpfEt9Bhx1C21Lcox5Fbm33bO4SXK7I5brCfR4dQsnW9wk19CzTgWWLcvgXuc5OHOiPFtSj3XoNlpbsD3Ib25JFmzli2RnJOT5IpAHKp12SmVPQAPYxcpKK6t6REkaXhlfDTKb/E+X0RdOa4KuuMF0S0dHpRO2UjzLrdTYABMgAAADBtlx2zl3bZsZlnl4036taRimT1D5SNnpp4bAAMpqAAAAAAAAAAAAAAAAAAAAAAAAAAAAAAAAAAAAAAAAAAAAAAAAAAAAAANHwqPw2S7tIvlXw6PDip/mbZaPR0liEedqvNsAAsKgAAAAAAZXiNPBdxrpP/JqkWVV51Eo+vVfUq1Y3Tgt0r2VkxAOgPPPRPYScJqS6p7R7OXHOUn6vZySUQhZZwTet8k/c6svg48LkjLOPhWXfFL4Id2WY49GJHjukpS9EV8jNnb8Mfgh2RbsUc3/AEVb6viP7LErcXHi6YpyT5SaM+aSm1F7XozkEKvcTiNvkHVdkqpqcXpo5BDon2aFtccyvzauVi+aJntNPT6ndVs6ZqUHplt34uRzug4y7oteL56ZSs6fHaHh9spSdElxQa/Yiy8SVMuKPxVv17Essmmitxxovif4mR4uZKp8M/ig/TsSbnCmmRSrLqV/BL4W5pz38iW/1JLYRz61KqbTj6Pod3RnfUljSgoS6+ghR5eK6pWqLb3tMtUvG3tFTpN7umc0qvCi1Zfxb/CiGzP1tY9ajv1aHk4dfz3Ob9h/F0Vf2aVvuyLppYzj/smpTecN/wDRHHHyMmXFNtLvIl1jYfN/1bP8Ebsysp6inw+3JHccOulcWTYl/wBqIpeZX8sk34p/wiKdl+ZPSXLsuiLdHDhQUbLdyk/lXoV7M1RjwY8eCPf1KjcpS223JnN6l5XLO7HSw+EW/E3J3pNfClyPMPElbJTnuMF9y3VJwx1LLUdLptcyndmznZFw+GEXyRKlKrdX9EZdOdk/2e+IXSla6ukI+ncqGhNY2XqfmKufqmeRji4vxOfmz9EiNQ6rOeCU2pnGORj0xxq/4i/r+GJTutldY5y6v7HWRfK+fFLp6LsREKpfTPROJed1dgAFZYT4mR/D2Ntbi+TRcWViQ3OEPi9o8zMBZOpUrBXWlNPLLF+Zbdy3wx7I7x5yWLfxPcNaW+5BTZCuXx1qafc6yLoz1CqPDWueu7Oqv8mzjlfSkQgAqLQW/DqeO7jfSH+Sp1NvFq8miMfXq/qXaMbqz9inXvbOPuSgA3nngAAAANpLb6IAz/FLPkrX+5meSX2O66U+75fQjPN1K3U2enpztlIAAgTAAAAAAAAAAAAAAAAAAAAAAAAAAAAAAAAAAAAAAAAAAAAAAAAAAAABLjQ8zIhH03zOpZeDjeFk2KIeXTCPZI7APTSwsHlt5eQADpwAAAAAAAAAy/EKPLs8yK+GXX2ZTN22uNtcoS6MxLISrm4SXNGHWja8ryb9DU3LD8HIAKC8kutdzi5L4lHTfcjAOt55ZxLHCAAOHQAAAAAASVUWXfJHa7kZoZc5UUVQqfDFrm0TiU8t+CF01hLySxx7Y4PlR1Ge+fPqVl4db+KUY/Vlbzrf/cl+545yfWTf6k3cPwQmLWeS5/B0Q/u3r6Iebh0/JW5vuyiepNvSWyPuY+lHfbz9TLVmfbNahqC9iq25Pcm2+7LFWDdZzceBd5EzrxcT+43ZNehJzdc0cVRPE9lajFsufwrUe7NGnFhRHdaU7O7KN2bZauGPwR7IrqUl0k/3E1EPhZOVF2uXg1cmi27HjF8LmntmbdRZS9Tjr3PPNs/PL9y7VKV2Bb5vNR6NnW51H+TiVaS/BngAoNAAAABPj4tmQm46UV6s8yMazHa49NPo0S2VjOOCO+c7c8kIAIkgAAAAdVwlZNQiubHY6LXh9HmWeZJfDHp7s1DiquNVcYR6I7PR042Tg83UvfWQACwrAAABU8Qu8ujgT+KfL9C02km29JGLk3O+5z9Oi+hTrXtnH3L9CN1Z+xEADAbwAAAAAAAAAAAAAAAAAAAAAAAAAAAAAAAAAAAAAAAAAAAAAAAAAAAAAAX/AAyvcpWP05IoG1iV+Vjwj662/qX6E5rP2KNesTj7kwANxgAAAAAAAAAAAABVzsbzoccF8cfui0CNSqWGSmnLyj58F7PxeFu6tcn8y7e5RPOuXLwz0otWsoAAiSBJRBWXwg+jemRnqbTTT00dXZx9G6qq1Dh4I8PbRi5MFXfOMeiZY/mV3BrUd9yo25NtvbZdq6k0lgo0dOpb3HgAKDQC3TlxVaqvhxwXT2KgJTTnojUquy9w4M+alKA8rCX/AKzZRBL3F9kQ9t/7MvcWDDpGUzx58YLVNMY+5SA91+OB7S88lj+Ov4uLj/TXImWeprV1MZFEHFqUvJ16UPwXuPBn1hKL9h5eD/7kiiDvufdI57f2bL28GvopTZFkZfmQ8uuKhX2RWPWmuqD1G1hcHVppPL5PAAVlgAABqeHXQ8hV7Skm+Xc58Ttg6lWmnLe+XoZoLveezaUeyt+7IABSXgAAA1sHG8mHHNfHL7Ir4GLxNXWLkvlXf3NI16Gnj5Mx6+rn4oAA1GUAAAAHF1saanOXp6dzjeOWdSzwir4lfwwVUXzl1+hmHVk5WTc5PbZyedqXvrJ6WnGycAAECYAAAAAAAAAAAAAAAAAAAAAAAAAAAAAAAAAAAAAAAAAAAAAAAAAAAAABPh0+dek/lXNmyVcCny6OJ/NPn+haN+jG2Tz9a91fsAAXFIAAAAAAAAAAAAAAAfPqZWbieU/Mgvgf2NUNJrTW0yvUhWsMs09Rw8o+fBczMN17nWtw9V2KZgqXLwz0JpUsoAAiSAAAAAABYodEpxg6pNvl8xXLnhtfFc5vpBE9NZpIhqPEtjxCNdcoV1xS0tsqRi5yUV1b0SZNnm3zl3fI4rm67IzS209imnX4EJqPyTPDmpcLsqUuzlzI7aLKX8cdb6M5lJzm5Pm29l+98PhsY2fO9a2SUzSePBF1UtZ8mcASUVebZp8ornJ9kVpZeCxvCyw6ZqlWv5W9I4XNrfQ0L5q3w/iitJS0l7GcSuVLWCEU6TyW7pRxZqFUYt6T4mtliixZePZG2K4orrozXJya4m36F2qWOoOmNklxdZa6lkXl/gruML8/cogsZWM8eS58UX0ZXKWnLwy+aVLKAAOHQAAAAAAW8LE81+ZNfAvue4eG7NTsWoei7mokktJaSNOlo5+VGbW1sfGQuXQAGwxAAAAAAAyc7I863hi/gj092Wc/J4I+VB/E+r7IzDJr6n+KNmhp/wCTAAMpqAAAAAAAAAAAAAAAAAAAAAAAAAAAAAAAAAAAAAAAAAAAAAAAAAAAAAABPh0efck18MebIUnJpJbb6I2cWhUUqP4nzbLdGN1fgp1tTZPHZMAD0DzwAAAAAAAAAAAAAAAAAAAAAUMrA3udK+sf/BfBC4VrDJxbh5R8+009NaaBsZOJC9b+Wf5kZl2PZQ9Tjy9GujMV6Tj9jdp6s3+5EACotAAAPU9NNdUW6s5xi4zri0+rjyZTBKac9EalV2dWcHF/Tb4ffqcgsYsqlCyNkuHiWk9BLLDe1HNGRKnkoxa3vmifNp3XG+MpOMvRveiOONXvbyIcJ3mZEJVxpq5xj6li4hqip82nP8lMuSqsrx1VCEnKfObS+xUi3GSa6omeZe//AFH+hCXKzkstU8YLdNFjwJ1uLUm9pMoW1SqnwzWmW8bI3TarbHtrltlFtt83snqOXKwQ01Sp5O665WtqC20t6FdU7JqMItv/AAKrJVWKceqO55Vs01xcKfpHkVrbjkm92eCfxC2LjCpPbj1ZSAFVueTsTtWAACJIAEtOPZe9Qjy9W+iOpN8I42kssiSbekttmji4GtTu/SP/AJJ8bEhQt/NP8zLBr09DHNGTU188SAAaTKAAAAAACDKyFj176yfyokutjTW5zfJfcxr7ZXWOcv0XYp1dTYsLsv0dPe8vo4lJyk5Se2+rPADAbwAAAAAAAAAAAAAAAAAAAAAAAAAAAAAAAAAAAAAAAAAAAAAAAAAAAAAAAaGHhNNWXL6R/wDJOIdvCIXahZZ14fi8K82a5v5V2LwBviVKwjz7t28sAAmQAAAAAAAAAAAAAAAAAAAAAAAAB5KKkmpJNP0Z6AdKF/h2/ipev+1lCyudcuGcXF+5vHM4RnHhnFNdmZ70E+VwXxr0uHyYINK3w6L51S4fZ80U7cW6r5oNruuZmrSqe0ap1ZrpkIAKywAAAAAAAAAAAAAAAAE1WLdb8sGl3fI6k30cbS7ITquudkuGEXJ+xoVeHRXO2XF7Lki5CEYR4YRSXZF8enb+oz36hL6SlR4drUrnv/tRejFRSUUkl6I9BqmJnoy3dX2AATIAAAAAAA5ssjVBzm9JHltsKYOU3pf5MjJyJZE9vlFdEVamqoX5LtPSdv8AAyciWRZt8orouxCAYG23lm9JJYQABw6AAAAAAAAAAAAAAAAAAAAAAAAAAAAAAAAAAAAAfQA1fpvyZP1P4Pn9Pse6fY3wP035H6n8Hz+n2Gj6AD9N+R+p/B8+D6AD9N+R+p/B8+D6AD9N+R+p/BhRpsl8tcn9ET1+H3Tfxagvc1gTXp5XZF+op9Ir0YlVPNLil3ZYALlKlYRQ6dPLAAJEQAAAAAAAAAAAAAAAAAAAAAAAAAAAAAAAAAAACKzHps+etN9+jK8/Da38k5R+vMugg9Oa7ROdSp6Zly8OuXyuMv1IZYl8etb/AE5m0Cp+nnwWr1FeTBdc49YSX1Ry011R9ACP6b8k/wBT+D58JN9Eb+l2R6c/TfkfqfwYKrnLpCT+iJI4l8ulb/XkbQJL068s4/UvwjLj4dc/mcY/qTw8NrXzzlL6ci6Ca0YXgrevb8kVePTX8laT79WSgFqSXRU232AAdOAAAAAAAA8lJRi3JpJerB09IMnKhQufOfpFFbJ8Q3uNH/yf/BQbbbbe2/VmbU10uJNOnoN80d3XTunxTe+y9ERgGRvPLNaSXCAAOHQAAAAAAAAAAAAAAAAAAAAAAAAAAAAAAAAAAAAAAD6D0AXQHqnkgAAAAAAAAAAAAAAAAAAAAAAAAAAAAAAAAAAAAAAAAAAAAAAAAAAAAAAAAAAAAAAAAAAAAAAAAAAAAAAAAAA8lKMFuTSXdg6ehvS2yld4jCPKtcb79EUbsm2755cuy6FF68z1yXRoVXfBfvz64bVfxy7+hn3X2XPc5b9vREYMt6lX2a40pjoAArLAAAAAAAAAAAAAAAAAAAAAAAAAAAAAAAAAAAAAAAAAAAAAD6BdAF0QPVPJAAAAAAAAAAAAAAAAAAAAAAAAAAAAAAAAAAAAAAAAAAAAAAAAAAAAAAAAAAAAAAAAAAAAAAAAABzOyEPnnGP1ZzODuMnQKs8+iPRuT9kVrPErHyhBR+vMrrVheSydG34NMgty6aus9vtHmZVl9tnzzb9vQjKa9R/qi+fTf7Mu2+IzfKuKiu75sqWWTse5ycn7nIKKuq7ZfMTPSAAIEwAAAAAAAAAAAAAAAAAAAAAAAAAAAAAAAAAAAAAAAAAAAAAAAAAADZnZJSaT5Hnmz7/YA3tvJ56SwPNn3+w82ff7AHMs7hDzZ9/sPNn3+wAyxhDzZ9/sPNn3+wAyxhDzZ9/sPNn3+wAyxhDzZ9/sPNn3+wAyxhDzZ9/sPNn3+wAyxhDzZ9/sPNn3+wAyxhDzZ9/sPNn3+wAyxhDzZ9/sPNn3+wAyxhDzZ9/sPNn3+wAyxhDzZ9/sPNn3+wAyxhDzZ9/sPNn3+wAyxhHvmT7jzJdwDuWcwh5ku57xy7gHcs5hDjl3PeOXcAZYwhxy7nvE+4B3JzA4n3HE+4B3JzB7xPuOJgAHu2NsA6cG2NsAA92ADpwHoAAPGAARWWSjFtMz7My9S0rOX0QBl1qa6Zr0ZT7RDK62fzWSf6kYBmbb7NKSXQABw6AAAAAAAAAAAAAAAAAAAAAAAAAAAAAAAAAAAAAAAAAAAAAAAAAAAAAAAAAAAAf/2Q==">
            <a:extLst>
              <a:ext uri="{FF2B5EF4-FFF2-40B4-BE49-F238E27FC236}">
                <a16:creationId xmlns:a16="http://schemas.microsoft.com/office/drawing/2014/main" id="{9032B40F-959C-3804-701E-80E202F69D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6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AaMC6AMBIgACEQEDEQH/xAAbAAEAAwEBAQEAAAAAAAAAAAAAAwQFAgEGB//EADsQAAICAgAEBAQEBQMDBAMAAAABAgMEERIhMVEFE0FhIjJxoUJSgZEUFSMzsSRywTRi0UNTkuFjgvD/xAAZAQEAAwEBAAAAAAAAAAAAAAAAAgMEAQX/xAAsEQADAAEEAQMDBAIDAQAAAAAAAQIRAxIhMUEEEyIyUWEUcYGRQlJiofAz/9oADAMBAAIRAxEAPwD8/AAAAAAAAAAAAAAAAAAAAAAAAAAAAAAAAAAAAAAAAAAAAAAAAAAAAAAB1Cudj1CLk/ZFurw6cudklFdlzZKYqukQq5ntlI6hCc3qEXL6I1q8KiH4OJ95cydJRWkkl7F8+nfllFepXhGVDw+6Xzaj9WWIeGxXz2N/RaLwLloQil69srxwceP4N/VkiopXSqH7EgLFErpFbun2zxRiuiS/Q9AOnAADpwAAAAAAAAADQAA0NIAAaXYaXYAHTzS7DS7HoAPNLshpdkeg4DzS7IaXZHoAPNLshpdkegA84V2Q4V2R6ADzhXZDhXZHoAPOFdkOFdkegA84V2Q4V2R6ADzhXZDhXZHoAPOFdkOFdkegA84V2Q4V2R6ADzhXZDhXZHoAPOFdkOFdkegA84V2Q4V2R6ADzhXZDhXZHoAPOFdkOFdkegA80uyB6AD58AHlnqgAAAAAAAAAAAAAAAAAAAAAAAAAAAAAAAAAAAAAAAAAAAAAFijDtu09cMe7NGjEqp5qPFLuy2NGqKb1pkzacO63mo8Me8uRepwKoc5/G/foWwap0Zn8mW9aq/B5GKitRSS7I9ALikAAAAAAAAAAAAAAAAAAAAAAAAAAAAAAAAAAAAAAAAAAAAAAAAAAAAAAAAAAAAAAAAAAAAAAAAAAAAAAAAAAA4dPnwAeWeqAAAAAAAAAAAAAAAAAAAAAAAAAAAAAAAAAAAAAAAAC7i4Dnqd21H8vqyUw6eERq1KyyvTj2Xy1BcvVvojSx8KunTa4592WIxjCKjFJJeiPTbGjM8vsxamtVcLoAAuKAAAAAAAAAAAcynGC3OSivdnDp0CtLOoj+Pb9kRS8SrXywk/ryIPUheSa0rfgvAzX4nP0rS+rOf5lb6Rh+zI+/BP2LNQGV/Mbu0P2Pf5lb6xh+zOe/A/T2agM1eJz9a0/oySPiVb+aEl9OZJa0Pyceja8F4FaOdRL8en7onjOM1uElJezJqk+mVuaXaOgASIgAAAAAAAAAAAAAAAAAAAAAAAAAAAAAAAAAAAAAAABtJbfJFazOog9JuT/AO0i6U9kpl10iyDOl4m/w1L9WcfzK38sPuVvXgsWhf2NQGX/ADK78sP2Y/mVv5Yfsznvwd/T2agMv+ZW/lh9x/MrfywHvwPYs1AZn8yt/JAfzK38kR78D2LNMGZ/MrfyQPP5lb+WH3HvwPYs1AZf8yu/LD9mB78D2LKYAMJvAAAAAAAAAAAAAAAAAAAAAAAAAAAAAAAAAAAAB7FOTSitt9EhGLlJRitt9Ea2JiqiPFLnY+r7Fmnpu2V6mooRxiYSq1OxJz7di4Ab5lSsI8+qdPLAAJEQAAAAAACO6+ulbnLT7epQu8QnLlUuBd/UrvUmeyyNKr6NCy2upbnNR+pUt8SguVUXL3fJGdKTk9ybbfqzwzV6in1wap9PK75J7My+z8biu0eRC229t7fueAodN9l6lLoAA4dAAAAAAAAAB6m09p6fseAAnrzL4fjcl2lzLdXiUHyti4+65ozQWTq3PkrrSivBu1212rcJqX0OzAjJxe4tpr1Rcp8QnHlauNd/U0R6hP6jNfp2vpNMEdN9dy3CW329SQ0Jp8oztNcMAA6cAAAAAAAAAAAAAAAAAAAAAAAAAAABDkZEMeO5c2+iXqMm+OPXxPm30Xcx7LJWzc5vbZRq6uzhdl+lpb+X0d35Nl7+J6j6RXQiAMTbbyzckksIAA4dAAAAAAAAAAAAAAAAAAAAAAAAAAAAAAAAAAAAAAAAAAAAAAAAAAAASbelzYNHw/F0ldNc/wAK/wCScQ7eEQu1CyyXCxVTHjn/AHH9i0AehMqVhHnVTp5YABIiAAAACK/IhRHc3z9EurONpLLOpNvCJJSUYuUmkl6soZHiHWNH/wAmVcjJnfL4nqPpFEJj1NdviTZp6CXNHspOTbk22/VngBnNIAAABP8Aws41Oyx8EfTfVkB1prs4mn0ACbEgpXJv5Y/E/wBAll4DeFk9WJdrbhwr3ejqvDlOXD5kN9t7LNsnd4a5vrvf3KFPH5sXX8y5otqZlryVTVUn4wcyjwycX1T0eHs5Oc5SfVvbPCllyB7GEpJuMW9ddHhYwFJ5UVFtd/oSlZeCNPCbK4L2XfBXyg6oSiv3I1RXkQcqG4zXWEv+CTjnCZFanGWsFUBrT0+oKywAAA9jJxacW016ov4/iHSN/wD8kZ4JzdR0QuJtcm/GSlFSi00/VHpi4+TOiXwvcfWLNWjIhfHcHz9U+qNmnqq/3MWppOP2JQAXFIAAAAAAAAAAAAAAAAAAAAAOZzUIOUnpLqdGd4lftqmL5LnIhqXsnJZpxvrBVyLpX2ub6ei7IiAPObbeWeikksIAA4dAAAAAAAAAAAAAAAAAAAAAAAAAAAAAAAAAAAAAAAAAAAAAAAAAAAAB3TVK61Qj69X2OpZ4RxvCyyfCxvOnxSXwR+5rHNcI1wUIrSR0ehpwoWDztTUdvIABYVgAAAAq5mWqFwQ52P7EapSsslMunhHuVlxoXCuc30XYypzlZJym9t+p425NtvbfVs8MGpqO2ehp6ahAAFZYAk29JbYLOLkqmUV5cNb5y1zJSk3yRptLgryjKD1JNPszxcmjXvqrydw+Wxc0zLtqnVNxmtNEr03H7ENPUV/uatijkUyq/EopoyGmm0+TReld5ORTZ6OCT+hx4jTw2qyPyz/yWavyWfsV6XxePuUy5RBRxJylNQdj0m+xUinKSS6vkWM1qMoVLpXHX6lccJ0W3y1Jbx41/wAFZBT44re9civjXUQvjqDW+W2+h34ZzjbH0aRV/h7W2o1yf6Fjp4lpFSlZqWyOS1JpejPCzk0qmirkuN/MVimlh4ZfNbllAv8AhkeFWWvolpFBLfQ0Zf0PDEukp/8AJPS73fYhq9bfuUJy45yk/V7JsFtZUNevIrl3w2rdjtlyjFdTmmm7R3UaUMiz4qOVPXrzIqlF2JTTafLkdZNnm3zn6N8ifw6njsdkvlh/kY3Xwczt0+Ty/Bsr5w+KP3KhPlXu69yT5LkiA5e3PxJRux8gACBMHUJyrkpQemvU5ABr4mXG9cL5TXVdyyYCbi009NdGauHlq9cE+Vi+5t0tbdxXZi1dHb8p6LQANBmAAAAAAAAAAAAAAAAAAI8i1U0ym/Tp9TEbcm23tvmy54ldxWKpPlHm/qUjDr3urH2N+hG2c/cAAoLwAAAAAAAAAAAAAAAAAAAAAAAAAAAAAAAAAAAAAAAAAAAAAAAAAAAAAAa+Dj+TVxSXxy6+3sU/D6PMs8yS+GP3ZqmvQ0/8mZPUan+KAANRkAAAABHfbGmtzl6dF3ON4WWdSy8Ijy8lUQ0uc30RkSk5ScpPbfVntlkrbHOT5s5PP1NR2/wehp6ahfkAArLQTVUx4fMubjX6L1l9DvEqqlJSumkt8o9z3PqshbxSe4P5fb2LFOJ3FbvNbUR5Mak1OmScZfh9UQljFpjdxxly5cpdmQ2QlXNxktNHKT+o7LX0lpTlZjRsi9WVcn9CauyvOr8uzUbF0ZTxLPLuSfOMvhaOrseyibkuUU+T2WKnjPf3K6lZx19jvOrdcaYvm1HRPXw2+H6vfClyUmU78h3wgpL4o+vcilKUtcTb1yW/Q5vSptHVptyk+yeFlVFvFCLs10b5HF9/ny24Ri+6IgV7njBZtWcksMm2EOGEuFexzK62XWyT/U4Bzc/ud2r7Btvq9gHqTfRM4dPa7JVy4oPTLEszzYqN8FNLtyZW4Zflf7HmtdSSqlwRcy+SzF4m9uNn0Pb8xzh5dUeCBVB3e8YRzYs5Z7FOUlFLbfJGhktYuJGmL+KXUgxL6a5RdlfxLpJHObJzvc+JSi18OuxOcTDa7IVmrSfRAk5NJLbZfhi049fHkvb/ACnHhlac52S/AuRXybnfa5N8vRCUpncxTdVtXSJ5ZGM+X8Py7p8yKymLg7KJcUF1XrEgLGC1G9ylLUYpt+5FVueGdc7FlFcHVjjKyTgtRb5I5Ky0HsZOMlKL010Z4ADYxMlXw0+U11RYMGuyVVinF80bVFsbq1OPr1XY3aOpuWH2YNbS2PK6JAAXlAAAAAAAAAAAAAObJquuU30S2dFLxOzhqVa6yfP6ELrbLZOJ3UkZspOUnJ9W9s8APNPTAAAAAAAAAAAAAAAAAAAAAAAAAAAAAAAAAAAAAAAAAAAAAAAAAAAAAAB7GLnJRittvSPC/wCG0bbul6cok4ndWCF1snJdpqVNUYL06+5IAeilhYR5reXlgAHTgAAAb0tsxsvId9vL5I8kXPEb+CHlRfxS6/QzDHr6mfijZ6fTx8mAAZjUAS0Uu2XN8MVzlJ+hcjiY1sWqrG5L3JzpuuiutRT2ZxoYt8b6/wCHv59m/Uo2Qdc5Ql1T0cp6e11E04Z25VotZinVJVJcNa6a9SKh8eRXx7mt658+Rdpsjm0Oq354rqVpThjpwpfFN/NP/wAFlJZ3Z4K5bxtxyc2r+GyX5bT109dEU5yslucm37nIKW8lqWOwWcXFVsXZZLhrXqVjUxaJTw3VanFN7Xcs0p3Mhq1tkh8zCq5Rrdj7k1dk7P7eIku7eiJ242LLhhW5SXVskuueRiOyqTi49UXJ48/0UNZxx/LLMYpRbshWvpzK1mRhL8Kn9IkPh07JXtbbjrns9n4fN2Sk5RjHfI7vqpzKObJmmqY/jKI/28ZfqePxGX4aoI9/hcaHz5G/oNYEfWTK8390izEfZs5/mNn/ALdf7Hv8w389MGOPA/JM93gP0mhmv9kMR/qz1Tw73qUHXJ+qK2TQ8e1w3tdU/YvV4NEuGcJNx6rmVvEVY7+KUWopaTFy9uWhp0t+JZUABnNJd8OsW7Km9ca5FScHXNxktNHKbT2npotK+q/SyE1JfjX/ACWZVJS/BW05p0vIWK7cZW1J7XJxfr7oq9Hpl7Ly0uGvHeox9UUpylOXFJ7bFqVwhpumss8JfJbx1aua3p+xJXjKMfMyHww9F6suW2Rh4c3GCipLSX1Ozp5TbI1qYaUmUACouBPiZDot5/JLkyAHU3LyjlJUsM+gT2toFLw6/jh5Un8Uen0Lp6UUqWUebcuXhgAEiAAAAAAAAAAMfPs48qXaPJGvKSjFyfRLZgyblJyfVvZm9RXCRq9NPLZ4ADGbAAAAAAAAAAAAAAAAAAAAAAAAAAAAAAAAAAAAAAAAAAAAAAAAAAAAAAD2MXKSiubb0jcqrVVUYL0RneG1cdzm+kF9zUNnp5wtxj9RWXtAANJlAAABzOarg5y6JbOih4ndqKqT682Quts5JxO6sFC2btslOXVs5APN7PTSwD2MXOSjHqzwdADSeLGeN5dNicovcvdlSiFleXCOmpbIq7J1S4oPTNKnJryVwz+CxrSa/wCC9bba8Mz1uhPyiLIwrrb5zXDpvlzOP5dd3j+4yI5OO+dknH0kiGV+RH4ZTmtroxWxN5TE72lhoTk6XOuue0+skiEApbyXpYB1CErJqMVts5L2LqjEnka+J8kdidzI3W1HWqcGO2lO5/YrvNvc+Lja9l0IJScpOUnts8JPUfU8I4tNd1yzQzapXV13Qg+Jr4tI5xLaIY867ZOLk+fIjWfetc1pemibLx5XKFtUOcl8SRblNup7KsNJRfRxZx4E90yThYuW0TZFNmVTVOMdTfVbDnRe4484TjKK0troSUSvdsq7I/00tcWtE1KfHhkHTWH5RVXh+lu26MT3yMKHzXOT9iReHbluy1s6qx8XiklCT4OrkRWn+P7OvU/5P+CH/QL0k/3JVRhyp81Rlw+zex52NrVNPmS7KJJdkOjGjJV8Mpfh7Ekp5bx/RxuuEs/2c5F38NjQVK1vkt+hWqz5fLelOD9iO/MnfXwTUeu9orlV6r3fF8FsaS2/JclzIxY8HnY74oeq7FMsYmQ6bVt/A+TQzqVTe1H5Zc0QpJrciUty9rK4AKy07pjGdijOXDvo/csuNeH82rLvReiKZ3ZZKzTl1S1snNJL8kKlt/g64p5Fy4225PRa8Tkl5dS6RWyPw2viyOJ9Io6sqd907rJcFSfzP1+hYk9n5ZW2t6+yIManz7HDn05PsyKcXCbjJaaLFmSlHy6FwQ7+rILLJWNOb20tbK62pYXZZO5vL6OQAQJnVU3VZGceqZuQmpwUo9GtmCaPhl24upvpzRo0Lw9pn9RGVu+xfABtMIAAAAAAAABBnS4MWfvyMY0/FJaphHvLZmGH1DzZv9OsRkAAoLwAAAAAAAAAAAAAAAAAAAAAAAAAAAAAAAAAAAAAAAAAAAAAAAAAAAAexTlJJdW9AGr4dXwYyfrJ7LR5CKhCMV0S0enpytspHl1W6mwACREAAAN6W2Yd9nm3Sn3fL6Gnn2eXjS11l8KMgx+orlSbPTTw6AAMxqOoQc5qMerei7CrCh8E58UvV+hzgUSnGyaenrhi33ILsa2n548u65oulOZ3YyU01Vbc4JMzFVKU4PihL7FUsubXh6jL1n8P0KxC8Z4JxnGGX8bMlGifmvi4fl31ZSnN2TcpPbZyBVukkxMKW2gWqMNzj5lsuCHv6nuHRGW7reVcPuR5OTK+XaC6I6kpW6iLp09sk7swq+Src/cmrnjX0umHwb9GZYTae11OrVx4OPST8suvw2xP5467nj8Ot1ylFskcnlYLlv8AqV9fcoqck9qTT+pKti8HJ3vz0dW02UvU4te5I82/UUp6S7Is4k5ZVVlVvxaXJs8cMbESVi8yzsFDS3S8IO03tpZZNO2uNVWRbDdmuRw/4zIjtari+i9Tuu+vIrlZOrUa+jZQuyLL7OTevSKLLpJdlUS28Y6OuDKx7FGLlt9Nc0y/VO+UNX1cmtNokxlJUQVnz657MyzIyK75Nzkmn0fQcaaT55HOq2sLgt3NYWOvJXOT6sp3Zdl9ShNLk97L6vhdiOydfFw/NEiqqxcpqVacGubiLTriXwdhqeaXP3KVWPbb8kG13Jv5ff2j+51lZdisddb4Ix5cir5tm/nl+5S9k8dly9yuei1T4fY5p2aUV159SfKuxo2bsj5k1y12OJWzx8GLcm7LPV+hndSdUoWJRXMvUeaZeV+HZynTw+6OL8PUPMolxw+6KhNjZEqJ7XOL6ogrVcUixw55lkILeZRHSvq/tz6+xUIVLl4ZOaVLKL2LfXjYzk+c5PoVbr53y3N8vReiOa4Oyaimk33Jq8K6yWuHhS6tk81SUrohiJbp9lcsYmPK6xbg+D1ZZVGLirdsuOXb/wCiO3xCcvhqioR+51Qp5tnHdXxC/kqWQddkoPqmckl1rukpSXxa033Iyp4zwWrOOQSUWeVdGfZ8/oRgJ4eQ1lYPoE9raBWwLPMxo76x+Flk9KXuWTzKW14AAJEQAAAAADO8Vfx1x7JsoFvxN7yUu0UVDztV5tnpaSxCAAKywAAAAAAAAAAAAAAAAAAAAAAAAAAAAAAAAAAAAAAAAAAAAAAAAAAAE2HHjyq177/YhLnhkd5En2iT01mkiGo8S2agAPSPMAAAAAAMzxSe7YQ/KtlIlyp+Zk2S99IiPN1Hups9PTW2UgAS41XnXKD6Mill4JN4WWc+bPhjFSaUemizT4hZDlYuNfcrzosg3xQkv0I+hJVUsi5mkab/AIbMikpcEl0XQgsw1RCc7JJpL4derKZNbe50118/h67J75pZa5IKKl4T4ITquDsnGEerejkueHRSlO6XSCK4ndWCy62zkk8Q3TTXVDlD19zPL8MmrJrdeS9Pe1ILDonCflWuc0trTLbne8yUxWxYooA6UJOXCovi7HV1M6JKM1za2U4eMl+VnBZ8MkvNnB9JRKk4OFjg+qehXN12RnHqmabojkTqyIrW+cky2VvnC7RVT2Vl9M6w6VRXpv45LbKtGLLKcrbJaTf7l2aVbsuc97jpLsQ8F0MGHAmpxe9F9SuE1wjPNPlp8sjlHyPDpxfWUv8An/6O8Gnhx3ZGKdkumyrZZflyjBx6eiRdux5yorrqlqUPchPLyl0TrhYb7Z3c7K7VZGLnHh00jjy3l4782vgn+F+p3CNlVMtz47fmZzVmK26Nca5c+rfoWvGefPgqWcfHx5K3h/NXVv1idY2JODruhL6r2IrfMxMuU4rk3tdmWsS+3IucpR4a4x6LuVRtypfaLr3YdLpnGdjRkpWw+Zc5Iz64OdkYrq2bSrj5kp8W1Na0VKqVhwlfYty6RXYamnmsnNPVxOCLxKS82MF+GJTOrJuybnLq2d0UTvk4w1tLfMop764NEpRPJEDt1TU+BxfF20XZY2LCEI2ycJ622mJh0KtSeeHbtqtqlzh/gpWQddkoPqmXJ5VdEFXjL15y7nPiEVJ13R6TXMspJxhdorhtXl9Mpp6e11RdyM2cq61CWtx+LXXZSPYxcm1Fb0tlU01wi2pTab8Hjbb23tgEsMe2z5YNnEm+jraXZNVVjWQcYyk7NPW+5UNDHwbK7I2TlGOnvRUyYeXkTj6b5fQsuWpTawVxSdNJ5IgAVFpd8Lnq2cPzLZpmJiz8vJrl76Ns2+neZwYfULFZAANBnAAAAAAMfPe8uftr/BXJst8WVY/+4hPMvmmepCxKAAIkgAAAAAAAAAAAAAAAAAAAAAAAAAAAAAAAAAAAAAAAAAAAAAAAAAAAaHhS52P6Geafha/ozfeWi7QXzRTrv4MugA3nngAAA8nLhhKT9Fs9IcyXDi2P21+5GnhNkpWWkYoAPMPUBJTa6XKUVza0n2IyaNEpY/mxTfxa0iU5zwRrGOT2OZfH8e/rzJP43i/uUwl+hVaa6po8O76Xk57cvwW3CnIhJ0xcLIrfD6MqFjBT8/i9Ixbf7FcVykxPDaBp00uXhsox+aa39TMNHKtljqhQemo/uT0sLLZDVy8JGfp71rmdVWzpmpwemi5HxBcSbpjv1aF2H58vNolFqXNrsc2eYeRv8WsHL8RlrlXBS7kj4M+qPxqNse/qd4+PXRuNsouc+WihbRZVY4uL9ml1Jt2l8uSCUN/HgtPHpxq5O6SnJrlFF6ht01vSS4V/goU+HudfFZLhb6ItqMYxrbltVR5st001zjCKtRp8ZyynDHs/jeCW3FS4n20aMpLfDxqMmV8PKlfOalrl0RHkZrqtcXVFyXRiXMTlPsUqusNdHmZl2U3Srgor31zIl4jao61FvuVbJysm5ye2zkz1q1nKZpnSlJJoljk2xudvFuT6k8vEZuL4YRi36opgirpdMk9OX2jSwb5XtwtSkore31J5Wr+Irqqaa5uSXojKoulRYpx/buaOLlK61xhUo7W5NGjT1MpJvkz6unhukuCCMbP5jqKlwqW/ZIt5r1iz2tnF+W6sqNfLg9fY6sp4q7KuLXHLiTZJJJUkQbbctlVU4+VXF1yVc0tNM64qsGqShNTtl29Dm7w5xg5Vy4mvQr1Y1tlijwNLfNtFT3S/p5LVtpfVwTLxG3XOMW++irOc7Z8Um3Jmjfj03/BXKMbIctdzirFjiy82+a+HokKi28N8HZuEspclBwkpcLi+LtrmaNtMl4alP5o8/oRvxKXPVcd+jO8S2eRG+M3tuPIQoy0nnIt3hNrGDOJcafl5EJem+f0IgUJ4eS9rKwadt+NjTcY1bkuvIgs8RtlyglFFWcpTlxy6v1OSytWvHBXOlPnlkkrbbXpylJv0Js2uUY1SmtScdP6orwnKuXFB6fcTnOb3OTk/dkd3DyS28rHRyACBMG/CXFCMl6rZgG1hy4sWt+2v2NPpny0ZfUrhMmABsMYAAAAD6AGFc+K6b7ybOA3t7B5b5PVXCAAOHQAAAAAAAAAAAAAAAAAAAAAAAAAAAAAAAAAAAAAAAAAAAAAAAAAAAavhq1jb7yZlGxgLWJD9f8l/p/rM/qPoLAANxhAAABV8ResV+7RaKnib/wBMv9yK9T6GWaf1oygAecekC5Xm+RTCFaTfWWymCU056I1Krs0F4hXLlbT+3MceBZ1jw/o1/gzzuNVk1uMJNd0ixatPtZK3pSungtX30QqdWMvm+aRSDTT01pgrqnTLJlSuDqC3ZFe5b8TTV0O3DyKtP96H1Rp5U6LJum58LXNSLIWYaKreLTMuuuVs1GC22Hx1ScduLXXmaWNHGptUYT45y5b7HmRVjXWtu3gmuUvc77Xxznke98sNcFKum22ErY8+H35k+Pl5E5RrSjJ9NtdC1TOqFM40Pi4Fv6kFeduyKjVGLk9NklKjHyIOnefiLMmyjKcJyVkXre1rRdtWqpL0a0kkZ+VU7vEOBctpczQr41CKm1xLk33LYy3SZVqYSlorQhRjOlTi/Nl27lTP5Zcm+fTkWYJSyLcmx/DW9JFRWRuy+O3lFsqvGMF2nndn8BSlJbWPBr2iyOxxfOMHDut7NmmTlSnyT9uhBd/UpvUopKPOL5CtLjs5Orz0ZR1DhUvjTa7JnJbw64cE7HFTlH5YsolZeDRTwskXm9qYJfTZNgT3mfDFRUk00aS15abS1rmtGdZONORVco8La+KPY0ONjTbM6vemkiW2im2E5VRbnGXMuSa4HJ6cUtoqNeVl121v+na+ZZyITsrcIPXF1fZFs+XgprwslGm+zJzI/E6+XJI8yMnJhOVbevdLqc4UHDOUX1jsktz5QtnHy4y4W0myhP45bxyXtfPErPBWtx7Kq42T/F+6I4qVk1FbbfQ1branRXHI5eYt7XoyKiOLTanCfHNvS9g9JbuHwdWq9vK5KFtcqpuE1poteF78+XbhJ8r+GstcLZOE4+p7i2URn5VG3tbcjs6am+yNajrT6Mya1OS7M5O7v79n+5/5ODO+zSui7DyHhwVzae3pr0I3h8XOiyNi7dGVifD/AOoWuz/wWKlTSaK3LlNpkU651vU4tP3RyX8eOXNaktw//Ihl0Y8K2+JRs10Q9vjKHu87WUAAVFoNbw57xV7NmSavhj/0z/3Mv9P9ZR6j6C2ADcYAAAAcWvVU32izsiyXrGs/2sjXTJT2jEAB5h6gAAAAAAAAAAAAAAAAAAAAAAAAAAAAAAAAAAAAAAAAAAAAAAAAAAAAAANrEWsWv6bMU3KFqitdor/Bp9P2zN6npEgANhiAAABT8T/6eP8Au/4ZcKviK3i/Ror1foZZpfWjJAB5x6QLkr5UY1UIRjuUduTRTLlSryaYVzmoThyTfqizTzzjsr1McN9EWLQ8i5J/KucmXMnN8iSrqjHl17IcdWDQ4wkpWMzoxlbZra3J9Wybftrau2Vpe49z6RaypRyMeN6jwzT4ZFMt3wjTiKtWRnKU9vT6cioQ1O+SzT646O6nq2H1RY8SX+p/RFWL1JPsy54ktzrl3iF9DOV9aIMN6yq/qe5q1l2fUjplw3QfZoseJR1k7/NFML/5/wAh8ai/Y68Ne52Q/NEqx+C5b9JEmFPgyoe/ItW4MfNnZO2MIt7RJS6hY8EXSm3nyMi1UZ0bGtpx5kstznXfVOU471w9jnIprylFQuhxRWuu9lV/xOE+Hek/Xqi1ty3noqlKksdmjGrhlYpJOub4ufozGt4fMlwfLvkXsGcrI38Um216/qZ5Xq0nKaLNKXNNM6hOUJbi9M7nfbZBQlJtf5IibF4XY05KDa0pP0Kpz1kurHeCE6hZKt7i9P6bLr8Oj1jcuH1ZUvq8mfDxxn7xZ1xU8sirm+EeyyLZa+Nr/by2c16lbFTfJvmcAjlvsnhJcGy6fiqhGOq4Pe9nkrFU5XWWSUZPlAgyrp0V0xhLUtbZX/1GbPvr9EjXVpPCXJjnTbWW+CXCl5udOzWuTZUn8d0tfil/yaONRHF4uO2HFJa660R14DjbCcZxnBPbK3FOUixakqmzjxJ6nXD8sSHDW8qv6nudPjyp9lyO/DY7yd/lRH6tX+Sa+Ol/BHmveXY/fRJ4Yv8AU/8A6sr3S47py7tsteGLU7JdonI51Mi+NLBVte7Zv/uZwG9vYKmXIu4uPXfjvjfDwy6knnYuL/ajxz7/AP2UVZJVOtdG9s4LVqYSwuSl6e5vL4LN2ddbyT4I9olYJbekdzpsh89cl9UQbquWWJTPCOAARJA1PDP+nl/u/wCEZZreHLWL9Wy/Q+so9R9BaABuMAAAAIM56xLP0/yTlXxF6xWu7RDU+lk9P60ZIAPNPTAAAAAAAAAAAAAAAAAAAAAAAAAAAAAAAAAAAAAAAAAAAAAAAAAAAAAABvxWopdkYUFxWRXdpG8avTeTJ6nwAAazIAAACvnLeJP20/uWDi6PFTOPeLRGlmWiUvFJmEADzD1AAAAAAAAAAXsr+phU2duTKJex/wCtgW1+seaLNPnKKtTjFFEvZn9XFpuXpyZRL2G/OxbaH16oafOZ+41OMV9jnArjuV0/lgivfbK6xzk/ouxa5w8Mfo3LTKJ2+JUiOadAvYl/nJ49z4k+jZRPU2mmuTRCa2sncqkW8beNm+XPkpfD/wCCDKq8q+UfTe0aEo1X49dt0uCX5ly5nOVXDKq4qZKc4fcvqPjhfwZ51Pll/szMOuCXw6TfF09znmn7k0Mq6HSf7rZnWPJpefBKvD72vRfqQTpsg5KUWuHqXE85pammnz2mivPMvb059PZFtKEvJVNW34ZXJsSrzciMfRc39CJKU5aS22adFUMapxnZGNk11foR043PPg7qXtWPJBfF5ea4R6R5b7HuTkKmPkY/JLq0TSVeLiTnTLicuXEZZO25/dkISv8AZB83zJsW90Wp7+F9UQgpTaeUXtJrDLOfUq7uKPyz5olxP6WJda+r5IZHx+H0y9U9DM/o4tVK6vmy/GKdf+5M+XUqf/cFEvYv9PBvs78kUS9kf0sCuv1lzZXp8ZZZqc4n7lEAFZaXv4OduNU4a3rnsglh3x/9Nv6CeVY3Hy5SjGKSSTOo5+RH8af1Rc3pspS1F9iCVc4/NGS+qLMbpywbFOTa2ktncfEpfjqi/pyPMy5WY9bjHh4m3oJSk3LON02lSKQAKS8GxgrWJD32/uY5u0x4aYR7RSNPp18mzN6l/FI7ABsMQAAAKfib/wBPFd5f8FwoeKv4a13bZVqv4Mt0Vm0ZwAPPPRAAAAAAAAAAAAAAAAAAAAAAAAAAAAAAAAAAAAAAAAAAAAAAAAAAAAAAJMZbyK/9yNwxsFby6/1/wbJs9P8ASzF6l/JAAGkzAAAAAAGDbDgtlDs2jkteIw4cni/MtlU8y1tpo9SHulMAHdTirI8a3HfMiiTOD2MZTeopt9kW7KcbHm+OUpvqorkeRybJyVWPCNaf5VzLNmHhsr35WUhV4fbLnNqC+5WsUY2SUHuKfJmhmW+RQqIybk1zfqZp3UUz8Uc0nVfJgteH2+XkJPpPkVQnp7XUhL2vJOp3LBLk1eVfKPpva+gxrfJvjP06P6FrJX8Tiwvj80eUigSpbayiMPdOGa+XWnhz4em+IyDSwL1bU6J9daXuirPDujY4qDa3yZZqrfipK9J7G5orlyjEhOlW2WcKZJPHxKlGNsmppc9PqQZeRGxRrqWq49PcjtUc0S3u+JPcy+Eowpq+SHr3JdKqiORjtrXKSfqcRwJTqhOE18S20/Q6yHDHxPIUlKbe3oliuaohmeJk9csXL+b+nZ3IbsK2rmlxx7ortNdVomx8qymSXE3DfNMhumvqRZtqfpZxGNyScVPT6aTOqsa26elFru36Gnbeq74V8CfH6lXPyrI2OqD4Ulza6k605lZbITqVTwkeuVOEtQ+O3v2OJ1xeM7723OfylLm+ZoRUczDhWpJWV+jOTW7Kx+wqdmHn92R4ttc6Hj3PSfRnORiKqrzI2Ka3rkLcKdNLsnJcvQYuRCFcqblut/Yf8bR3/lDKoL7xse2mf8O3Ka7sgoxLJ2pSg1FPm2QenWUTWpLTZehVunHg1yj8b/8A79TPy7fOyJSXRckX/EMjyq/Kg/ikv2RlFms0viivRTfyZLjV+bfGPvzJfELOPI4V0gtEmJFY+NPIl1fKJSbbbb6sg/jGPuTXyvP2PCSmp3T4V2bIy1iXwx4Sm1xTb0l7EISb5J22lx2VQaPm4eR88eCXfocz8O4lumxSXZk/af8AjyQ91L6uCpSqnJ+c5JemkSZU65OEam3CMdczxYd3mcMo69/QgIvKWGiSxTymAAQJnVUOO2MO70bxk+HQ4sni/KtmsbPTrEtmL1DzSQABpMwAAAM3xSX9WEey2aRj58uLKl7aRRrvEF/p1myuADCbwAAAAAAAAAAAAAAAAAAAAAAAAAAAAAAAAAAAAAAAAAAAAAAAAAAAAAC14ct5S9k2axmeFr+tOXaOjTN2gvgYPUP5gAF5QAAAAAAUvE6+KmM1+F8/ozMN6yCsrlB9GtGFKLjJxfVPTMXqJxWTd6eszg8ABnNB1Ocpvcnt60XsOEceiWRZ1a5FTFrjbkQhJ6TZezJUNqM7Phj+CJfprh2yjVfKhGfZOVtjk+bbLONhzlt2R4U4tLfc4eWoLVFcYe75shlbOUuKU22vXZDMp5fJPFNYXBy002n1R4SSjOyErnz58yMg0TTyWsG9V2cE/knyZHl0Oi5r8L5xZCaFTWZiuqT/AKsOjLJ+a2+fBXXwrd48lGE3CalF6aNK2+y3EVtMtNfMjMlFxk4taaJsTI8iznzhLk0NOtvD8jUjd8l4IZScm3Jtt+rLscCE64WRu1FrntHtuBxy46ZLglz+hzmShXRDHg+Jx6sko25doi73YUM8zL48MKaZfDD1XqVXCfBxuL4e5Isa2VKtjHcX26l7Fk6MTd61HfJM4pdv5cB0on48iFUcrDr834ZLkmR/wdOPJTutTS567nufG2ajOt8VS5rh9DmjIWQlVfBz7SSLXtzhrkrW7blPggyMl25CsjyUflLXBTnrjTcbEuZ5PAqrlxTs1X2fUjtzIwh5WNHhj39SPM59wlxWPbJciuONhuNa4uJ6cmZ/DOMVPUkn0ZoYXmQplK7Sq6/EM/duNXKpbhvb0hc7lu/6EXtrb3+SPGthdTLHtnpvmmzi7B8mmVjsT10WupVlGUfmi1vui9j8ORhvH4kpp7W/UhLVfFrklScfJPgpV2TrlxQk0zUjfOrF8y97k/lWiCnC8qXmZDXDHnorZN7vtcn8q6I7Lemss5SWq8LojsnKybnJ7bJMWh33KP4VzbIUm3pdWaE2sLF4F/dn19iELLy+iy3hbZ7Ic69TsVcPkhy/UqgEap08slMqVhHsYuUlGK22WbMNwhxRshJpfEt9Bhx1C21Lcox5Fbm33bO4SXK7I5brCfR4dQsnW9wk19CzTgWWLcvgXuc5OHOiPFtSj3XoNlpbsD3Ib25JFmzli2RnJOT5IpAHKp12SmVPQAPYxcpKK6t6REkaXhlfDTKb/E+X0RdOa4KuuMF0S0dHpRO2UjzLrdTYABMgAAADBtlx2zl3bZsZlnl4036taRimT1D5SNnpp4bAAMpqAAAAAAAAAAAAAAAAAAAAAAAAAAAAAAAAAAAAAAAAAAAAAAAAAAAAAANHwqPw2S7tIvlXw6PDip/mbZaPR0liEedqvNsAAsKgAAAAAAZXiNPBdxrpP/JqkWVV51Eo+vVfUq1Y3Tgt0r2VkxAOgPPPRPYScJqS6p7R7OXHOUn6vZySUQhZZwTet8k/c6svg48LkjLOPhWXfFL4Id2WY49GJHjukpS9EV8jNnb8Mfgh2RbsUc3/AEVb6viP7LErcXHi6YpyT5SaM+aSm1F7XozkEKvcTiNvkHVdkqpqcXpo5BDon2aFtccyvzauVi+aJntNPT6ndVs6ZqUHplt34uRzug4y7oteL56ZSs6fHaHh9spSdElxQa/Yiy8SVMuKPxVv17Essmmitxxovif4mR4uZKp8M/ig/TsSbnCmmRSrLqV/BL4W5pz38iW/1JLYRz61KqbTj6Pod3RnfUljSgoS6+ghR5eK6pWqLb3tMtUvG3tFTpN7umc0qvCi1Zfxb/CiGzP1tY9ajv1aHk4dfz3Ob9h/F0Vf2aVvuyLppYzj/smpTecN/wDRHHHyMmXFNtLvIl1jYfN/1bP8Ebsysp6inw+3JHccOulcWTYl/wBqIpeZX8sk34p/wiKdl+ZPSXLsuiLdHDhQUbLdyk/lXoV7M1RjwY8eCPf1KjcpS223JnN6l5XLO7HSw+EW/E3J3pNfClyPMPElbJTnuMF9y3VJwx1LLUdLptcyndmznZFw+GEXyRKlKrdX9EZdOdk/2e+IXSla6ukI+ncqGhNY2XqfmKufqmeRji4vxOfmz9EiNQ6rOeCU2pnGORj0xxq/4i/r+GJTutldY5y6v7HWRfK+fFLp6LsREKpfTPROJed1dgAFZYT4mR/D2Ntbi+TRcWViQ3OEPi9o8zMBZOpUrBXWlNPLLF+Zbdy3wx7I7x5yWLfxPcNaW+5BTZCuXx1qafc6yLoz1CqPDWueu7Oqv8mzjlfSkQgAqLQW/DqeO7jfSH+Sp1NvFq8miMfXq/qXaMbqz9inXvbOPuSgA3nngAAAANpLb6IAz/FLPkrX+5meSX2O66U+75fQjPN1K3U2enpztlIAAgTAAAAAAAAAAAAAAAAAAAAAAAAAAAAAAAAAAAAAAAAAAAAAAAAAAAABLjQ8zIhH03zOpZeDjeFk2KIeXTCPZI7APTSwsHlt5eQADpwAAAAAAAAAy/EKPLs8yK+GXX2ZTN22uNtcoS6MxLISrm4SXNGHWja8ryb9DU3LD8HIAKC8kutdzi5L4lHTfcjAOt55ZxLHCAAOHQAAAAAASVUWXfJHa7kZoZc5UUVQqfDFrm0TiU8t+CF01hLySxx7Y4PlR1Ge+fPqVl4db+KUY/Vlbzrf/cl+545yfWTf6k3cPwQmLWeS5/B0Q/u3r6Iebh0/JW5vuyiepNvSWyPuY+lHfbz9TLVmfbNahqC9iq25Pcm2+7LFWDdZzceBd5EzrxcT+43ZNehJzdc0cVRPE9lajFsufwrUe7NGnFhRHdaU7O7KN2bZauGPwR7IrqUl0k/3E1EPhZOVF2uXg1cmi27HjF8LmntmbdRZS9Tjr3PPNs/PL9y7VKV2Bb5vNR6NnW51H+TiVaS/BngAoNAAAABPj4tmQm46UV6s8yMazHa49NPo0S2VjOOCO+c7c8kIAIkgAAAAdVwlZNQiubHY6LXh9HmWeZJfDHp7s1DiquNVcYR6I7PR042Tg83UvfWQACwrAAABU8Qu8ujgT+KfL9C02km29JGLk3O+5z9Oi+hTrXtnH3L9CN1Z+xEADAbwAAAAAAAAAAAAAAAAAAAAAAAAAAAAAAAAAAAAAAAAAAAAAAAAAAAAAAX/AAyvcpWP05IoG1iV+Vjwj662/qX6E5rP2KNesTj7kwANxgAAAAAAAAAAAABVzsbzoccF8cfui0CNSqWGSmnLyj58F7PxeFu6tcn8y7e5RPOuXLwz0otWsoAAiSBJRBWXwg+jemRnqbTTT00dXZx9G6qq1Dh4I8PbRi5MFXfOMeiZY/mV3BrUd9yo25NtvbZdq6k0lgo0dOpb3HgAKDQC3TlxVaqvhxwXT2KgJTTnojUquy9w4M+alKA8rCX/AKzZRBL3F9kQ9t/7MvcWDDpGUzx58YLVNMY+5SA91+OB7S88lj+Ov4uLj/TXImWeprV1MZFEHFqUvJ16UPwXuPBn1hKL9h5eD/7kiiDvufdI57f2bL28GvopTZFkZfmQ8uuKhX2RWPWmuqD1G1hcHVppPL5PAAVlgAABqeHXQ8hV7Skm+Xc58Ttg6lWmnLe+XoZoLveezaUeyt+7IABSXgAAA1sHG8mHHNfHL7Ir4GLxNXWLkvlXf3NI16Gnj5Mx6+rn4oAA1GUAAAAHF1saanOXp6dzjeOWdSzwir4lfwwVUXzl1+hmHVk5WTc5PbZyedqXvrJ6WnGycAAECYAAAAAAAAAAAAAAAAAAAAAAAAAAAAAAAAAAAAAAAAAAAAAAAAAAAAABPh0+dek/lXNmyVcCny6OJ/NPn+haN+jG2Tz9a91fsAAXFIAAAAAAAAAAAAAAAfPqZWbieU/Mgvgf2NUNJrTW0yvUhWsMs09Rw8o+fBczMN17nWtw9V2KZgqXLwz0JpUsoAAiSAAAAAABYodEpxg6pNvl8xXLnhtfFc5vpBE9NZpIhqPEtjxCNdcoV1xS0tsqRi5yUV1b0SZNnm3zl3fI4rm67IzS209imnX4EJqPyTPDmpcLsqUuzlzI7aLKX8cdb6M5lJzm5Pm29l+98PhsY2fO9a2SUzSePBF1UtZ8mcASUVebZp8ornJ9kVpZeCxvCyw6ZqlWv5W9I4XNrfQ0L5q3w/iitJS0l7GcSuVLWCEU6TyW7pRxZqFUYt6T4mtliixZePZG2K4orrozXJya4m36F2qWOoOmNklxdZa6lkXl/gruML8/cogsZWM8eS58UX0ZXKWnLwy+aVLKAAOHQAAAAAAW8LE81+ZNfAvue4eG7NTsWoei7mokktJaSNOlo5+VGbW1sfGQuXQAGwxAAAAAAAyc7I863hi/gj092Wc/J4I+VB/E+r7IzDJr6n+KNmhp/wCTAAMpqAAAAAAAAAAAAAAAAAAAAAAAAAAAAAAAAAAAAAAAAAAAAAAAAAAAAAABPh0efck18MebIUnJpJbb6I2cWhUUqP4nzbLdGN1fgp1tTZPHZMAD0DzwAAAAAAAAAAAAAAAAAAAAAUMrA3udK+sf/BfBC4VrDJxbh5R8+009NaaBsZOJC9b+Wf5kZl2PZQ9Tjy9GujMV6Tj9jdp6s3+5EACotAAAPU9NNdUW6s5xi4zri0+rjyZTBKac9EalV2dWcHF/Tb4ffqcgsYsqlCyNkuHiWk9BLLDe1HNGRKnkoxa3vmifNp3XG+MpOMvRveiOONXvbyIcJ3mZEJVxpq5xj6li4hqip82nP8lMuSqsrx1VCEnKfObS+xUi3GSa6omeZe//AFH+hCXKzkstU8YLdNFjwJ1uLUm9pMoW1SqnwzWmW8bI3TarbHtrltlFtt83snqOXKwQ01Sp5O665WtqC20t6FdU7JqMItv/AAKrJVWKceqO55Vs01xcKfpHkVrbjkm92eCfxC2LjCpPbj1ZSAFVueTsTtWAACJIAEtOPZe9Qjy9W+iOpN8I42kssiSbekttmji4GtTu/SP/AJJ8bEhQt/NP8zLBr09DHNGTU188SAAaTKAAAAAACDKyFj176yfyokutjTW5zfJfcxr7ZXWOcv0XYp1dTYsLsv0dPe8vo4lJyk5Se2+rPADAbwAAAAAAAAAAAAAAAAAAAAAAAAAAAAAAAAAAAAAAAAAAAAAAAAAAAAAAAaGHhNNWXL6R/wDJOIdvCIXahZZ14fi8K82a5v5V2LwBviVKwjz7t28sAAmQAAAAAAAAAAAAAAAAAAAAAAAAB5KKkmpJNP0Z6AdKF/h2/ipev+1lCyudcuGcXF+5vHM4RnHhnFNdmZ70E+VwXxr0uHyYINK3w6L51S4fZ80U7cW6r5oNruuZmrSqe0ap1ZrpkIAKywAAAAAAAAAAAAAAAAE1WLdb8sGl3fI6k30cbS7ITquudkuGEXJ+xoVeHRXO2XF7Lki5CEYR4YRSXZF8enb+oz36hL6SlR4drUrnv/tRejFRSUUkl6I9BqmJnoy3dX2AATIAAAAAAA5ssjVBzm9JHltsKYOU3pf5MjJyJZE9vlFdEVamqoX5LtPSdv8AAyciWRZt8orouxCAYG23lm9JJYQABw6AAAAAAAAAAAAAAAAAAAAAAAAAAAAAAAAAAAAAfQA1fpvyZP1P4Pn9Pse6fY3wP035H6n8Hz+n2Gj6AD9N+R+p/B8+D6AD9N+R+p/B8+D6AD9N+R+p/BhRpsl8tcn9ET1+H3Tfxagvc1gTXp5XZF+op9Ir0YlVPNLil3ZYALlKlYRQ6dPLAAJEQAAAAAAAAAAAAAAAAAAAAAAAAAAAAAAAAAAACKzHps+etN9+jK8/Da38k5R+vMugg9Oa7ROdSp6Zly8OuXyuMv1IZYl8etb/AE5m0Cp+nnwWr1FeTBdc49YSX1Ry011R9ACP6b8k/wBT+D58JN9Eb+l2R6c/TfkfqfwYKrnLpCT+iJI4l8ulb/XkbQJL068s4/UvwjLj4dc/mcY/qTw8NrXzzlL6ci6Ca0YXgrevb8kVePTX8laT79WSgFqSXRU232AAdOAAAAAAAA8lJRi3JpJerB09IMnKhQufOfpFFbJ8Q3uNH/yf/BQbbbbe2/VmbU10uJNOnoN80d3XTunxTe+y9ERgGRvPLNaSXCAAOHQAAAAAAAAAAAAAAAAAAAAAAAAAAAAAAAAAAAAAAD6D0AXQHqnkgAAAAAAAAAAAAAAAAAAAAAAAAAAAAAAAAAAAAAAAAAAAAAAAAAAAAAAAAAAAAAAAAAAAAAAAAAAAAAAAAAA8lKMFuTSXdg6ehvS2yld4jCPKtcb79EUbsm2755cuy6FF68z1yXRoVXfBfvz64bVfxy7+hn3X2XPc5b9vREYMt6lX2a40pjoAArLAAAAAAAAAAAAAAAAAAAAAAAAAAAAAAAAAAAAAAAAAAAAAD6BdAF0QPVPJAAAAAAAAAAAAAAAAAAAAAAAAAAAAAAAAAAAAAAAAAAAAAAAAAAAAAAAAAAAAAAAAAAAAAAAAABzOyEPnnGP1ZzODuMnQKs8+iPRuT9kVrPErHyhBR+vMrrVheSydG34NMgty6aus9vtHmZVl9tnzzb9vQjKa9R/qi+fTf7Mu2+IzfKuKiu75sqWWTse5ycn7nIKKuq7ZfMTPSAAIEwAAAAAAAAAAAAAAAAAAAAAAAAAAAAAAAAAAAAAAAAAAAAAAAAAADZnZJSaT5Hnmz7/YA3tvJ56SwPNn3+w82ff7AHMs7hDzZ9/sPNn3+wAyxhDzZ9/sPNn3+wAyxhDzZ9/sPNn3+wAyxhDzZ9/sPNn3+wAyxhDzZ9/sPNn3+wAyxhDzZ9/sPNn3+wAyxhDzZ9/sPNn3+wAyxhDzZ9/sPNn3+wAyxhDzZ9/sPNn3+wAyxhDzZ9/sPNn3+wAyxhDzZ9/sPNn3+wAyxhHvmT7jzJdwDuWcwh5ku57xy7gHcs5hDjl3PeOXcAZYwhxy7nvE+4B3JzA4n3HE+4B3JzB7xPuOJgAHu2NsA6cG2NsAA92ADpwHoAAPGAARWWSjFtMz7My9S0rOX0QBl1qa6Zr0ZT7RDK62fzWSf6kYBmbb7NKSXQABw6AAAAAAAAAAAAAAAAAAAAAAAAAAAAAAAAAAAAAAAAAAAAAAAAAAAAAAAAAAAAf/2Q==">
            <a:extLst>
              <a:ext uri="{FF2B5EF4-FFF2-40B4-BE49-F238E27FC236}">
                <a16:creationId xmlns:a16="http://schemas.microsoft.com/office/drawing/2014/main" id="{4FBD76AF-469B-BA67-AB2A-610A5A2FD6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A2CA11-A407-3F27-90A2-DF30B2A4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4" y="86829"/>
            <a:ext cx="8275983" cy="648667"/>
          </a:xfrm>
        </p:spPr>
        <p:txBody>
          <a:bodyPr/>
          <a:lstStyle/>
          <a:p>
            <a:r>
              <a:rPr lang="es-419" dirty="0" err="1">
                <a:latin typeface="Swift SC 4-Regular" panose="02000403070000020004" charset="0"/>
              </a:rPr>
              <a:t>Conclusions</a:t>
            </a:r>
            <a:endParaRPr lang="it-IT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63E4D3A-03F8-FE48-9188-4BF06767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0052"/>
            <a:ext cx="10515600" cy="530149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Magnetic reconnection </a:t>
            </a:r>
            <a:r>
              <a:rPr lang="en-US" dirty="0"/>
              <a:t>has the capability to accelerate particles at up to the Alfvén velocity of the plasma =&gt; it can be employed in innovative type of plasma propulsions for </a:t>
            </a:r>
            <a:r>
              <a:rPr lang="en-US" b="1" dirty="0"/>
              <a:t>very high ∆v missions</a:t>
            </a:r>
            <a:r>
              <a:rPr lang="en-US" dirty="0"/>
              <a:t>. 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thrusters concepts based on MR as acceleration  mechanisms have been proposed worldwide</a:t>
            </a:r>
          </a:p>
          <a:p>
            <a:pPr>
              <a:lnSpc>
                <a:spcPct val="150000"/>
              </a:lnSpc>
            </a:pPr>
            <a:r>
              <a:rPr lang="en-US" dirty="0"/>
              <a:t>We propose an innovative concept based on </a:t>
            </a:r>
            <a:r>
              <a:rPr lang="en-US" b="1" dirty="0"/>
              <a:t>multi flux ropes</a:t>
            </a:r>
            <a:r>
              <a:rPr lang="en-US" dirty="0"/>
              <a:t>. When the ropes are kink unstable they collide with each other triggering magnetic reconnection</a:t>
            </a:r>
          </a:p>
          <a:p>
            <a:pPr>
              <a:lnSpc>
                <a:spcPct val="150000"/>
              </a:lnSpc>
            </a:pPr>
            <a:r>
              <a:rPr lang="en-US" dirty="0"/>
              <a:t>The induced electric field and current can accelerate ions at velocities up to </a:t>
            </a:r>
            <a:r>
              <a:rPr lang="en-US" b="1" dirty="0"/>
              <a:t>10</a:t>
            </a:r>
            <a:r>
              <a:rPr lang="en-US" b="1" baseline="30000" dirty="0"/>
              <a:t>5</a:t>
            </a:r>
            <a:r>
              <a:rPr lang="en-US" b="1" dirty="0"/>
              <a:t> m/s</a:t>
            </a:r>
          </a:p>
          <a:p>
            <a:pPr>
              <a:lnSpc>
                <a:spcPct val="150000"/>
              </a:lnSpc>
            </a:pPr>
            <a:r>
              <a:rPr lang="en-US" dirty="0"/>
              <a:t>The </a:t>
            </a:r>
            <a:r>
              <a:rPr lang="en-US" b="1" dirty="0"/>
              <a:t>experimental campaign </a:t>
            </a:r>
            <a:r>
              <a:rPr lang="en-US" dirty="0"/>
              <a:t>is on-going. The setup is fully functional and tested with Argon. </a:t>
            </a:r>
          </a:p>
          <a:p>
            <a:pPr>
              <a:lnSpc>
                <a:spcPct val="150000"/>
              </a:lnSpc>
            </a:pPr>
            <a:r>
              <a:rPr lang="en-US" dirty="0"/>
              <a:t>Next steps include the test with </a:t>
            </a:r>
            <a:r>
              <a:rPr lang="en-US" b="1" dirty="0"/>
              <a:t>hydrogen</a:t>
            </a:r>
            <a:r>
              <a:rPr lang="en-US" dirty="0"/>
              <a:t> and the detection of magnetic reconnection.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3D simulations </a:t>
            </a:r>
            <a:r>
              <a:rPr lang="en-US" dirty="0"/>
              <a:t>are under investigation. </a:t>
            </a:r>
          </a:p>
        </p:txBody>
      </p:sp>
    </p:spTree>
    <p:extLst>
      <p:ext uri="{BB962C8B-B14F-4D97-AF65-F5344CB8AC3E}">
        <p14:creationId xmlns:p14="http://schemas.microsoft.com/office/powerpoint/2010/main" val="159176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7A42A-4702-A24E-4DD7-EFEC1726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AaMC6AMBIgACEQEDEQH/xAAbAAEAAwEBAQEAAAAAAAAAAAAAAwQFAgEGB//EADsQAAICAgAEBAQEBQMDBAMAAAABAgMEERIhMVEFE0FhIjJxoUJSgZEUFSMzsSRywTRi0UNTkuFjgvD/xAAZAQEAAwEBAAAAAAAAAAAAAAAAAgMEAQX/xAAsEQADAAEEAQMDBAIDAQAAAAAAAQIRAxIhMUEEEyIyUWEUcYGRQlJiofAz/9oADAMBAAIRAxEAPwD8/AAAAAAAAAAAAAAAAAAAAAAAAAAAAAAAAAAAAAAAAAAAAAAAAAAAAAAB1Cudj1CLk/ZFurw6cudklFdlzZKYqukQq5ntlI6hCc3qEXL6I1q8KiH4OJ95cydJRWkkl7F8+nfllFepXhGVDw+6Xzaj9WWIeGxXz2N/RaLwLloQil69srxwceP4N/VkiopXSqH7EgLFErpFbun2zxRiuiS/Q9AOnAADpwAAAAAAAAADQAA0NIAAaXYaXYAHTzS7DS7HoAPNLshpdkeg4DzS7IaXZHoAPNLshpdkegA84V2Q4V2R6ADzhXZDhXZHoAPOFdkOFdkegA84V2Q4V2R6ADzhXZDhXZHoAPOFdkOFdkegA84V2Q4V2R6ADzhXZDhXZHoAPOFdkOFdkegA84V2Q4V2R6ADzhXZDhXZHoAPOFdkOFdkegA80uyB6AD58AHlnqgAAAAAAAAAAAAAAAAAAAAAAAAAAAAAAAAAAAAAAAAAAAAAFijDtu09cMe7NGjEqp5qPFLuy2NGqKb1pkzacO63mo8Me8uRepwKoc5/G/foWwap0Zn8mW9aq/B5GKitRSS7I9ALikAAAAAAAAAAAAAAAAAAAAAAAAAAAAAAAAAAAAAAAAAAAAAAAAAAAAAAAAAAAAAAAAAAAAAAAAAAAAAAAAAAA4dPnwAeWeqAAAAAAAAAAAAAAAAAAAAAAAAAAAAAAAAAAAAAAAAC7i4Dnqd21H8vqyUw6eERq1KyyvTj2Xy1BcvVvojSx8KunTa4592WIxjCKjFJJeiPTbGjM8vsxamtVcLoAAuKAAAAAAAAAAAcynGC3OSivdnDp0CtLOoj+Pb9kRS8SrXywk/ryIPUheSa0rfgvAzX4nP0rS+rOf5lb6Rh+zI+/BP2LNQGV/Mbu0P2Pf5lb6xh+zOe/A/T2agM1eJz9a0/oySPiVb+aEl9OZJa0Pyceja8F4FaOdRL8en7onjOM1uElJezJqk+mVuaXaOgASIgAAAAAAAAAAAAAAAAAAAAAAAAAAAAAAAAAAAAAAABtJbfJFazOog9JuT/AO0i6U9kpl10iyDOl4m/w1L9WcfzK38sPuVvXgsWhf2NQGX/ADK78sP2Y/mVv5Yfsznvwd/T2agMv+ZW/lh9x/MrfywHvwPYs1AZn8yt/JAfzK38kR78D2LNMGZ/MrfyQPP5lb+WH3HvwPYs1AZf8yu/LD9mB78D2LKYAMJvAAAAAAAAAAAAAAAAAAAAAAAAAAAAAAAAAAAAB7FOTSitt9EhGLlJRitt9Ea2JiqiPFLnY+r7Fmnpu2V6mooRxiYSq1OxJz7di4Ab5lSsI8+qdPLAAJEQAAAAAACO6+ulbnLT7epQu8QnLlUuBd/UrvUmeyyNKr6NCy2upbnNR+pUt8SguVUXL3fJGdKTk9ybbfqzwzV6in1wap9PK75J7My+z8biu0eRC229t7fueAodN9l6lLoAA4dAAAAAAAAAB6m09p6fseAAnrzL4fjcl2lzLdXiUHyti4+65ozQWTq3PkrrSivBu1212rcJqX0OzAjJxe4tpr1Rcp8QnHlauNd/U0R6hP6jNfp2vpNMEdN9dy3CW329SQ0Jp8oztNcMAA6cAAAAAAAAAAAAAAAAAAAAAAAAAAABDkZEMeO5c2+iXqMm+OPXxPm30Xcx7LJWzc5vbZRq6uzhdl+lpb+X0d35Nl7+J6j6RXQiAMTbbyzckksIAA4dAAAAAAAAAAAAAAAAAAAAAAAAAAAAAAAAAAAAAAAAAAAAAAAAAAAASbelzYNHw/F0ldNc/wAK/wCScQ7eEQu1CyyXCxVTHjn/AHH9i0AehMqVhHnVTp5YABIiAAAACK/IhRHc3z9EurONpLLOpNvCJJSUYuUmkl6soZHiHWNH/wAmVcjJnfL4nqPpFEJj1NdviTZp6CXNHspOTbk22/VngBnNIAAABP8Aws41Oyx8EfTfVkB1prs4mn0ACbEgpXJv5Y/E/wBAll4DeFk9WJdrbhwr3ejqvDlOXD5kN9t7LNsnd4a5vrvf3KFPH5sXX8y5otqZlryVTVUn4wcyjwycX1T0eHs5Oc5SfVvbPCllyB7GEpJuMW9ddHhYwFJ5UVFtd/oSlZeCNPCbK4L2XfBXyg6oSiv3I1RXkQcqG4zXWEv+CTjnCZFanGWsFUBrT0+oKywAAA9jJxacW016ov4/iHSN/wD8kZ4JzdR0QuJtcm/GSlFSi00/VHpi4+TOiXwvcfWLNWjIhfHcHz9U+qNmnqq/3MWppOP2JQAXFIAAAAAAAAAAAAAAAAAAAAAOZzUIOUnpLqdGd4lftqmL5LnIhqXsnJZpxvrBVyLpX2ub6ei7IiAPObbeWeikksIAA4dAAAAAAAAAAAAAAAAAAAAAAAAAAAAAAAAAAAAAAAAAAAAAAAAAAAAB3TVK61Qj69X2OpZ4RxvCyyfCxvOnxSXwR+5rHNcI1wUIrSR0ehpwoWDztTUdvIABYVgAAAAq5mWqFwQ52P7EapSsslMunhHuVlxoXCuc30XYypzlZJym9t+p425NtvbfVs8MGpqO2ehp6ahAAFZYAk29JbYLOLkqmUV5cNb5y1zJSk3yRptLgryjKD1JNPszxcmjXvqrydw+Wxc0zLtqnVNxmtNEr03H7ENPUV/uatijkUyq/EopoyGmm0+TReld5ORTZ6OCT+hx4jTw2qyPyz/yWavyWfsV6XxePuUy5RBRxJylNQdj0m+xUinKSS6vkWM1qMoVLpXHX6lccJ0W3y1Jbx41/wAFZBT44re9civjXUQvjqDW+W2+h34ZzjbH0aRV/h7W2o1yf6Fjp4lpFSlZqWyOS1JpejPCzk0qmirkuN/MVimlh4ZfNbllAv8AhkeFWWvolpFBLfQ0Zf0PDEukp/8AJPS73fYhq9bfuUJy45yk/V7JsFtZUNevIrl3w2rdjtlyjFdTmmm7R3UaUMiz4qOVPXrzIqlF2JTTafLkdZNnm3zn6N8ifw6njsdkvlh/kY3Xwczt0+Ty/Bsr5w+KP3KhPlXu69yT5LkiA5e3PxJRux8gACBMHUJyrkpQemvU5ABr4mXG9cL5TXVdyyYCbi009NdGauHlq9cE+Vi+5t0tbdxXZi1dHb8p6LQANBmAAAAAAAAAAAAAAAAAAI8i1U0ym/Tp9TEbcm23tvmy54ldxWKpPlHm/qUjDr3urH2N+hG2c/cAAoLwAAAAAAAAAAAAAAAAAAAAAAAAAAAAAAAAAAAAAAAAAAAAAAAAAAAAAAa+Dj+TVxSXxy6+3sU/D6PMs8yS+GP3ZqmvQ0/8mZPUan+KAANRkAAAABHfbGmtzl6dF3ON4WWdSy8Ijy8lUQ0uc30RkSk5ScpPbfVntlkrbHOT5s5PP1NR2/wehp6ahfkAArLQTVUx4fMubjX6L1l9DvEqqlJSumkt8o9z3PqshbxSe4P5fb2LFOJ3FbvNbUR5Mak1OmScZfh9UQljFpjdxxly5cpdmQ2QlXNxktNHKT+o7LX0lpTlZjRsi9WVcn9CauyvOr8uzUbF0ZTxLPLuSfOMvhaOrseyibkuUU+T2WKnjPf3K6lZx19jvOrdcaYvm1HRPXw2+H6vfClyUmU78h3wgpL4o+vcilKUtcTb1yW/Q5vSptHVptyk+yeFlVFvFCLs10b5HF9/ny24Ri+6IgV7njBZtWcksMm2EOGEuFexzK62XWyT/U4Bzc/ud2r7Btvq9gHqTfRM4dPa7JVy4oPTLEszzYqN8FNLtyZW4Zflf7HmtdSSqlwRcy+SzF4m9uNn0Pb8xzh5dUeCBVB3e8YRzYs5Z7FOUlFLbfJGhktYuJGmL+KXUgxL6a5RdlfxLpJHObJzvc+JSi18OuxOcTDa7IVmrSfRAk5NJLbZfhi049fHkvb/ACnHhlac52S/AuRXybnfa5N8vRCUpncxTdVtXSJ5ZGM+X8Py7p8yKymLg7KJcUF1XrEgLGC1G9ylLUYpt+5FVueGdc7FlFcHVjjKyTgtRb5I5Ky0HsZOMlKL010Z4ADYxMlXw0+U11RYMGuyVVinF80bVFsbq1OPr1XY3aOpuWH2YNbS2PK6JAAXlAAAAAAAAAAAAAObJquuU30S2dFLxOzhqVa6yfP6ELrbLZOJ3UkZspOUnJ9W9s8APNPTAAAAAAAAAAAAAAAAAAAAAAAAAAAAAAAAAAAAAAAAAAAAAAAAAAAAAAB7GLnJRittvSPC/wCG0bbul6cok4ndWCF1snJdpqVNUYL06+5IAeilhYR5reXlgAHTgAAAb0tsxsvId9vL5I8kXPEb+CHlRfxS6/QzDHr6mfijZ6fTx8mAAZjUAS0Uu2XN8MVzlJ+hcjiY1sWqrG5L3JzpuuiutRT2ZxoYt8b6/wCHv59m/Uo2Qdc5Ql1T0cp6e11E04Z25VotZinVJVJcNa6a9SKh8eRXx7mt658+Rdpsjm0Oq354rqVpThjpwpfFN/NP/wAFlJZ3Z4K5bxtxyc2r+GyX5bT109dEU5yslucm37nIKW8lqWOwWcXFVsXZZLhrXqVjUxaJTw3VanFN7Xcs0p3Mhq1tkh8zCq5Rrdj7k1dk7P7eIku7eiJ242LLhhW5SXVskuueRiOyqTi49UXJ48/0UNZxx/LLMYpRbshWvpzK1mRhL8Kn9IkPh07JXtbbjrns9n4fN2Sk5RjHfI7vqpzKObJmmqY/jKI/28ZfqePxGX4aoI9/hcaHz5G/oNYEfWTK8390izEfZs5/mNn/ALdf7Hv8w389MGOPA/JM93gP0mhmv9kMR/qz1Tw73qUHXJ+qK2TQ8e1w3tdU/YvV4NEuGcJNx6rmVvEVY7+KUWopaTFy9uWhp0t+JZUABnNJd8OsW7Km9ca5FScHXNxktNHKbT2npotK+q/SyE1JfjX/ACWZVJS/BW05p0vIWK7cZW1J7XJxfr7oq9Hpl7Ly0uGvHeox9UUpylOXFJ7bFqVwhpumss8JfJbx1aua3p+xJXjKMfMyHww9F6suW2Rh4c3GCipLSX1Ozp5TbI1qYaUmUACouBPiZDot5/JLkyAHU3LyjlJUsM+gT2toFLw6/jh5Un8Uen0Lp6UUqWUebcuXhgAEiAAAAAAAAAAMfPs48qXaPJGvKSjFyfRLZgyblJyfVvZm9RXCRq9NPLZ4ADGbAAAAAAAAAAAAAAAAAAAAAAAAAAAAAAAAAAAAAAAAAAAAAAAAAAAAAAD2MXKSiubb0jcqrVVUYL0RneG1cdzm+kF9zUNnp5wtxj9RWXtAANJlAAABzOarg5y6JbOih4ndqKqT682Quts5JxO6sFC2btslOXVs5APN7PTSwD2MXOSjHqzwdADSeLGeN5dNicovcvdlSiFleXCOmpbIq7J1S4oPTNKnJryVwz+CxrSa/wCC9bba8Mz1uhPyiLIwrrb5zXDpvlzOP5dd3j+4yI5OO+dknH0kiGV+RH4ZTmtroxWxN5TE72lhoTk6XOuue0+skiEApbyXpYB1CErJqMVts5L2LqjEnka+J8kdidzI3W1HWqcGO2lO5/YrvNvc+Lja9l0IJScpOUnts8JPUfU8I4tNd1yzQzapXV13Qg+Jr4tI5xLaIY867ZOLk+fIjWfetc1pemibLx5XKFtUOcl8SRblNup7KsNJRfRxZx4E90yThYuW0TZFNmVTVOMdTfVbDnRe4484TjKK0troSUSvdsq7I/00tcWtE1KfHhkHTWH5RVXh+lu26MT3yMKHzXOT9iReHbluy1s6qx8XiklCT4OrkRWn+P7OvU/5P+CH/QL0k/3JVRhyp81Rlw+zex52NrVNPmS7KJJdkOjGjJV8Mpfh7Ekp5bx/RxuuEs/2c5F38NjQVK1vkt+hWqz5fLelOD9iO/MnfXwTUeu9orlV6r3fF8FsaS2/JclzIxY8HnY74oeq7FMsYmQ6bVt/A+TQzqVTe1H5Zc0QpJrciUty9rK4AKy07pjGdijOXDvo/csuNeH82rLvReiKZ3ZZKzTl1S1snNJL8kKlt/g64p5Fy4225PRa8Tkl5dS6RWyPw2viyOJ9Io6sqd907rJcFSfzP1+hYk9n5ZW2t6+yIManz7HDn05PsyKcXCbjJaaLFmSlHy6FwQ7+rILLJWNOb20tbK62pYXZZO5vL6OQAQJnVU3VZGceqZuQmpwUo9GtmCaPhl24upvpzRo0Lw9pn9RGVu+xfABtMIAAAAAAAABBnS4MWfvyMY0/FJaphHvLZmGH1DzZv9OsRkAAoLwAAAAAAAAAAAAAAAAAAAAAAAAAAAAAAAAAAAAAAAAAAAAAAAAAAAAexTlJJdW9AGr4dXwYyfrJ7LR5CKhCMV0S0enpytspHl1W6mwACREAAAN6W2Yd9nm3Sn3fL6Gnn2eXjS11l8KMgx+orlSbPTTw6AAMxqOoQc5qMerei7CrCh8E58UvV+hzgUSnGyaenrhi33ILsa2n548u65oulOZ3YyU01Vbc4JMzFVKU4PihL7FUsubXh6jL1n8P0KxC8Z4JxnGGX8bMlGifmvi4fl31ZSnN2TcpPbZyBVukkxMKW2gWqMNzj5lsuCHv6nuHRGW7reVcPuR5OTK+XaC6I6kpW6iLp09sk7swq+Src/cmrnjX0umHwb9GZYTae11OrVx4OPST8suvw2xP5467nj8Ot1ylFskcnlYLlv8AqV9fcoqck9qTT+pKti8HJ3vz0dW02UvU4te5I82/UUp6S7Is4k5ZVVlVvxaXJs8cMbESVi8yzsFDS3S8IO03tpZZNO2uNVWRbDdmuRw/4zIjtari+i9Tuu+vIrlZOrUa+jZQuyLL7OTevSKLLpJdlUS28Y6OuDKx7FGLlt9Nc0y/VO+UNX1cmtNokxlJUQVnz657MyzIyK75Nzkmn0fQcaaT55HOq2sLgt3NYWOvJXOT6sp3Zdl9ShNLk97L6vhdiOydfFw/NEiqqxcpqVacGubiLTriXwdhqeaXP3KVWPbb8kG13Jv5ff2j+51lZdisddb4Ix5cir5tm/nl+5S9k8dly9yuei1T4fY5p2aUV159SfKuxo2bsj5k1y12OJWzx8GLcm7LPV+hndSdUoWJRXMvUeaZeV+HZynTw+6OL8PUPMolxw+6KhNjZEqJ7XOL6ogrVcUixw55lkILeZRHSvq/tz6+xUIVLl4ZOaVLKL2LfXjYzk+c5PoVbr53y3N8vReiOa4Oyaimk33Jq8K6yWuHhS6tk81SUrohiJbp9lcsYmPK6xbg+D1ZZVGLirdsuOXb/wCiO3xCcvhqioR+51Qp5tnHdXxC/kqWQddkoPqmckl1rukpSXxa033Iyp4zwWrOOQSUWeVdGfZ8/oRgJ4eQ1lYPoE9raBWwLPMxo76x+Flk9KXuWTzKW14AAJEQAAAAADO8Vfx1x7JsoFvxN7yUu0UVDztV5tnpaSxCAAKywAAAAAAAAAAAAAAAAAAAAAAAAAAAAAAAAAAAAAAAAAAAAAAAAAAAE2HHjyq177/YhLnhkd5En2iT01mkiGo8S2agAPSPMAAAAAAMzxSe7YQ/KtlIlyp+Zk2S99IiPN1Hups9PTW2UgAS41XnXKD6Mill4JN4WWc+bPhjFSaUemizT4hZDlYuNfcrzosg3xQkv0I+hJVUsi5mkab/AIbMikpcEl0XQgsw1RCc7JJpL4derKZNbe50118/h67J75pZa5IKKl4T4ITquDsnGEerejkueHRSlO6XSCK4ndWCy62zkk8Q3TTXVDlD19zPL8MmrJrdeS9Pe1ILDonCflWuc0trTLbne8yUxWxYooA6UJOXCovi7HV1M6JKM1za2U4eMl+VnBZ8MkvNnB9JRKk4OFjg+qehXN12RnHqmabojkTqyIrW+cky2VvnC7RVT2Vl9M6w6VRXpv45LbKtGLLKcrbJaTf7l2aVbsuc97jpLsQ8F0MGHAmpxe9F9SuE1wjPNPlp8sjlHyPDpxfWUv8An/6O8Gnhx3ZGKdkumyrZZflyjBx6eiRdux5yorrqlqUPchPLyl0TrhYb7Z3c7K7VZGLnHh00jjy3l4782vgn+F+p3CNlVMtz47fmZzVmK26Nca5c+rfoWvGefPgqWcfHx5K3h/NXVv1idY2JODruhL6r2IrfMxMuU4rk3tdmWsS+3IucpR4a4x6LuVRtypfaLr3YdLpnGdjRkpWw+Zc5Iz64OdkYrq2bSrj5kp8W1Na0VKqVhwlfYty6RXYamnmsnNPVxOCLxKS82MF+GJTOrJuybnLq2d0UTvk4w1tLfMop764NEpRPJEDt1TU+BxfF20XZY2LCEI2ycJ622mJh0KtSeeHbtqtqlzh/gpWQddkoPqmXJ5VdEFXjL15y7nPiEVJ13R6TXMspJxhdorhtXl9Mpp6e11RdyM2cq61CWtx+LXXZSPYxcm1Fb0tlU01wi2pTab8Hjbb23tgEsMe2z5YNnEm+jraXZNVVjWQcYyk7NPW+5UNDHwbK7I2TlGOnvRUyYeXkTj6b5fQsuWpTawVxSdNJ5IgAVFpd8Lnq2cPzLZpmJiz8vJrl76Ns2+neZwYfULFZAANBnAAAAAAMfPe8uftr/BXJst8WVY/+4hPMvmmepCxKAAIkgAAAAAAAAAAAAAAAAAAAAAAAAAAAAAAAAAAAAAAAAAAAAAAAAAAAaHhS52P6Geafha/ozfeWi7QXzRTrv4MugA3nngAAA8nLhhKT9Fs9IcyXDi2P21+5GnhNkpWWkYoAPMPUBJTa6XKUVza0n2IyaNEpY/mxTfxa0iU5zwRrGOT2OZfH8e/rzJP43i/uUwl+hVaa6po8O76Xk57cvwW3CnIhJ0xcLIrfD6MqFjBT8/i9Ixbf7FcVykxPDaBp00uXhsox+aa39TMNHKtljqhQemo/uT0sLLZDVy8JGfp71rmdVWzpmpwemi5HxBcSbpjv1aF2H58vNolFqXNrsc2eYeRv8WsHL8RlrlXBS7kj4M+qPxqNse/qd4+PXRuNsouc+WihbRZVY4uL9ml1Jt2l8uSCUN/HgtPHpxq5O6SnJrlFF6ht01vSS4V/goU+HudfFZLhb6ItqMYxrbltVR5st001zjCKtRp8ZyynDHs/jeCW3FS4n20aMpLfDxqMmV8PKlfOalrl0RHkZrqtcXVFyXRiXMTlPsUqusNdHmZl2U3Srgor31zIl4jao61FvuVbJysm5ye2zkz1q1nKZpnSlJJoljk2xudvFuT6k8vEZuL4YRi36opgirpdMk9OX2jSwb5XtwtSkore31J5Wr+Irqqaa5uSXojKoulRYpx/buaOLlK61xhUo7W5NGjT1MpJvkz6unhukuCCMbP5jqKlwqW/ZIt5r1iz2tnF+W6sqNfLg9fY6sp4q7KuLXHLiTZJJJUkQbbctlVU4+VXF1yVc0tNM64qsGqShNTtl29Dm7w5xg5Vy4mvQr1Y1tlijwNLfNtFT3S/p5LVtpfVwTLxG3XOMW++irOc7Z8Um3Jmjfj03/BXKMbIctdzirFjiy82+a+HokKi28N8HZuEspclBwkpcLi+LtrmaNtMl4alP5o8/oRvxKXPVcd+jO8S2eRG+M3tuPIQoy0nnIt3hNrGDOJcafl5EJem+f0IgUJ4eS9rKwadt+NjTcY1bkuvIgs8RtlyglFFWcpTlxy6v1OSytWvHBXOlPnlkkrbbXpylJv0Js2uUY1SmtScdP6orwnKuXFB6fcTnOb3OTk/dkd3DyS28rHRyACBMG/CXFCMl6rZgG1hy4sWt+2v2NPpny0ZfUrhMmABsMYAAAAD6AGFc+K6b7ybOA3t7B5b5PVXCAAOHQAAAAAAAAAAAAAAAAAAAAAAAAAAAAAAAAAAAAAAAAAAAAAAAAAAAavhq1jb7yZlGxgLWJD9f8l/p/rM/qPoLAANxhAAABV8ResV+7RaKnib/wBMv9yK9T6GWaf1oygAecekC5Xm+RTCFaTfWWymCU056I1Krs0F4hXLlbT+3MceBZ1jw/o1/gzzuNVk1uMJNd0ixatPtZK3pSungtX30QqdWMvm+aRSDTT01pgrqnTLJlSuDqC3ZFe5b8TTV0O3DyKtP96H1Rp5U6LJum58LXNSLIWYaKreLTMuuuVs1GC22Hx1ScduLXXmaWNHGptUYT45y5b7HmRVjXWtu3gmuUvc77Xxznke98sNcFKum22ErY8+H35k+Pl5E5RrSjJ9NtdC1TOqFM40Pi4Fv6kFeduyKjVGLk9NklKjHyIOnefiLMmyjKcJyVkXre1rRdtWqpL0a0kkZ+VU7vEOBctpczQr41CKm1xLk33LYy3SZVqYSlorQhRjOlTi/Nl27lTP5Zcm+fTkWYJSyLcmx/DW9JFRWRuy+O3lFsqvGMF2nndn8BSlJbWPBr2iyOxxfOMHDut7NmmTlSnyT9uhBd/UpvUopKPOL5CtLjs5Orz0ZR1DhUvjTa7JnJbw64cE7HFTlH5YsolZeDRTwskXm9qYJfTZNgT3mfDFRUk00aS15abS1rmtGdZONORVco8La+KPY0ONjTbM6vemkiW2im2E5VRbnGXMuSa4HJ6cUtoqNeVl121v+na+ZZyITsrcIPXF1fZFs+XgprwslGm+zJzI/E6+XJI8yMnJhOVbevdLqc4UHDOUX1jsktz5QtnHy4y4W0myhP45bxyXtfPErPBWtx7Kq42T/F+6I4qVk1FbbfQ1branRXHI5eYt7XoyKiOLTanCfHNvS9g9JbuHwdWq9vK5KFtcqpuE1poteF78+XbhJ8r+GstcLZOE4+p7i2URn5VG3tbcjs6am+yNajrT6Mya1OS7M5O7v79n+5/5ODO+zSui7DyHhwVzae3pr0I3h8XOiyNi7dGVifD/AOoWuz/wWKlTSaK3LlNpkU651vU4tP3RyX8eOXNaktw//Ihl0Y8K2+JRs10Q9vjKHu87WUAAVFoNbw57xV7NmSavhj/0z/3Mv9P9ZR6j6C2ADcYAAAAcWvVU32izsiyXrGs/2sjXTJT2jEAB5h6gAAAAAAAAAAAAAAAAAAAAAAAAAAAAAAAAAAAAAAAAAAAAAAAAAAAAAANrEWsWv6bMU3KFqitdor/Bp9P2zN6npEgANhiAAABT8T/6eP8Au/4ZcKviK3i/Ror1foZZpfWjJAB5x6QLkr5UY1UIRjuUduTRTLlSryaYVzmoThyTfqizTzzjsr1McN9EWLQ8i5J/KucmXMnN8iSrqjHl17IcdWDQ4wkpWMzoxlbZra3J9Wybftrau2Vpe49z6RaypRyMeN6jwzT4ZFMt3wjTiKtWRnKU9vT6cioQ1O+SzT646O6nq2H1RY8SX+p/RFWL1JPsy54ktzrl3iF9DOV9aIMN6yq/qe5q1l2fUjplw3QfZoseJR1k7/NFML/5/wAh8ai/Y68Ne52Q/NEqx+C5b9JEmFPgyoe/ItW4MfNnZO2MIt7RJS6hY8EXSm3nyMi1UZ0bGtpx5kstznXfVOU471w9jnIprylFQuhxRWuu9lV/xOE+Hek/Xqi1ty3noqlKksdmjGrhlYpJOub4ufozGt4fMlwfLvkXsGcrI38Um216/qZ5Xq0nKaLNKXNNM6hOUJbi9M7nfbZBQlJtf5IibF4XY05KDa0pP0Kpz1kurHeCE6hZKt7i9P6bLr8Oj1jcuH1ZUvq8mfDxxn7xZ1xU8sirm+EeyyLZa+Nr/by2c16lbFTfJvmcAjlvsnhJcGy6fiqhGOq4Pe9nkrFU5XWWSUZPlAgyrp0V0xhLUtbZX/1GbPvr9EjXVpPCXJjnTbWW+CXCl5udOzWuTZUn8d0tfil/yaONRHF4uO2HFJa660R14DjbCcZxnBPbK3FOUixakqmzjxJ6nXD8sSHDW8qv6nudPjyp9lyO/DY7yd/lRH6tX+Sa+Ol/BHmveXY/fRJ4Yv8AU/8A6sr3S47py7tsteGLU7JdonI51Mi+NLBVte7Zv/uZwG9vYKmXIu4uPXfjvjfDwy6knnYuL/ajxz7/AP2UVZJVOtdG9s4LVqYSwuSl6e5vL4LN2ddbyT4I9olYJbekdzpsh89cl9UQbquWWJTPCOAARJA1PDP+nl/u/wCEZZreHLWL9Wy/Q+so9R9BaABuMAAAAIM56xLP0/yTlXxF6xWu7RDU+lk9P60ZIAPNPTAAAAAAAAAAAAAAAAAAAAAAAAAAAAAAAAAAAAAAAAAAAAAAAAAAAAAABvxWopdkYUFxWRXdpG8avTeTJ6nwAAazIAAACvnLeJP20/uWDi6PFTOPeLRGlmWiUvFJmEADzD1AAAAAAAAAAXsr+phU2duTKJex/wCtgW1+seaLNPnKKtTjFFEvZn9XFpuXpyZRL2G/OxbaH16oafOZ+41OMV9jnArjuV0/lgivfbK6xzk/ouxa5w8Mfo3LTKJ2+JUiOadAvYl/nJ49z4k+jZRPU2mmuTRCa2sncqkW8beNm+XPkpfD/wCCDKq8q+UfTe0aEo1X49dt0uCX5ly5nOVXDKq4qZKc4fcvqPjhfwZ51Pll/szMOuCXw6TfF09znmn7k0Mq6HSf7rZnWPJpefBKvD72vRfqQTpsg5KUWuHqXE85pammnz2mivPMvb059PZFtKEvJVNW34ZXJsSrzciMfRc39CJKU5aS22adFUMapxnZGNk11foR043PPg7qXtWPJBfF5ea4R6R5b7HuTkKmPkY/JLq0TSVeLiTnTLicuXEZZO25/dkISv8AZB83zJsW90Wp7+F9UQgpTaeUXtJrDLOfUq7uKPyz5olxP6WJda+r5IZHx+H0y9U9DM/o4tVK6vmy/GKdf+5M+XUqf/cFEvYv9PBvs78kUS9kf0sCuv1lzZXp8ZZZqc4n7lEAFZaXv4OduNU4a3rnsglh3x/9Nv6CeVY3Hy5SjGKSSTOo5+RH8af1Rc3pspS1F9iCVc4/NGS+qLMbpywbFOTa2ktncfEpfjqi/pyPMy5WY9bjHh4m3oJSk3LON02lSKQAKS8GxgrWJD32/uY5u0x4aYR7RSNPp18mzN6l/FI7ABsMQAAAKfib/wBPFd5f8FwoeKv4a13bZVqv4Mt0Vm0ZwAPPPRAAAAAAAAAAAAAAAAAAAAAAAAAAAAAAAAAAAAAAAAAAAAAAAAAAAAAAJMZbyK/9yNwxsFby6/1/wbJs9P8ASzF6l/JAAGkzAAAAAAGDbDgtlDs2jkteIw4cni/MtlU8y1tpo9SHulMAHdTirI8a3HfMiiTOD2MZTeopt9kW7KcbHm+OUpvqorkeRybJyVWPCNaf5VzLNmHhsr35WUhV4fbLnNqC+5WsUY2SUHuKfJmhmW+RQqIybk1zfqZp3UUz8Uc0nVfJgteH2+XkJPpPkVQnp7XUhL2vJOp3LBLk1eVfKPpva+gxrfJvjP06P6FrJX8Tiwvj80eUigSpbayiMPdOGa+XWnhz4em+IyDSwL1bU6J9daXuirPDujY4qDa3yZZqrfipK9J7G5orlyjEhOlW2WcKZJPHxKlGNsmppc9PqQZeRGxRrqWq49PcjtUc0S3u+JPcy+Eowpq+SHr3JdKqiORjtrXKSfqcRwJTqhOE18S20/Q6yHDHxPIUlKbe3oliuaohmeJk9csXL+b+nZ3IbsK2rmlxx7ortNdVomx8qymSXE3DfNMhumvqRZtqfpZxGNyScVPT6aTOqsa26elFru36Gnbeq74V8CfH6lXPyrI2OqD4Ulza6k605lZbITqVTwkeuVOEtQ+O3v2OJ1xeM7723OfylLm+ZoRUczDhWpJWV+jOTW7Kx+wqdmHn92R4ttc6Hj3PSfRnORiKqrzI2Ka3rkLcKdNLsnJcvQYuRCFcqblut/Yf8bR3/lDKoL7xse2mf8O3Ka7sgoxLJ2pSg1FPm2QenWUTWpLTZehVunHg1yj8b/8A79TPy7fOyJSXRckX/EMjyq/Kg/ikv2RlFms0viivRTfyZLjV+bfGPvzJfELOPI4V0gtEmJFY+NPIl1fKJSbbbb6sg/jGPuTXyvP2PCSmp3T4V2bIy1iXwx4Sm1xTb0l7EISb5J22lx2VQaPm4eR88eCXfocz8O4lumxSXZk/af8AjyQ91L6uCpSqnJ+c5JemkSZU65OEam3CMdczxYd3mcMo69/QgIvKWGiSxTymAAQJnVUOO2MO70bxk+HQ4sni/KtmsbPTrEtmL1DzSQABpMwAAAM3xSX9WEey2aRj58uLKl7aRRrvEF/p1myuADCbwAAAAAAAAAAAAAAAAAAAAAAAAAAAAAAAAAAAAAAAAAAAAAAAAAAAAAC14ct5S9k2axmeFr+tOXaOjTN2gvgYPUP5gAF5QAAAAAAUvE6+KmM1+F8/ozMN6yCsrlB9GtGFKLjJxfVPTMXqJxWTd6eszg8ABnNB1Ocpvcnt60XsOEceiWRZ1a5FTFrjbkQhJ6TZezJUNqM7Phj+CJfprh2yjVfKhGfZOVtjk+bbLONhzlt2R4U4tLfc4eWoLVFcYe75shlbOUuKU22vXZDMp5fJPFNYXBy002n1R4SSjOyErnz58yMg0TTyWsG9V2cE/knyZHl0Oi5r8L5xZCaFTWZiuqT/AKsOjLJ+a2+fBXXwrd48lGE3CalF6aNK2+y3EVtMtNfMjMlFxk4taaJsTI8iznzhLk0NOtvD8jUjd8l4IZScm3Jtt+rLscCE64WRu1FrntHtuBxy46ZLglz+hzmShXRDHg+Jx6sko25doi73YUM8zL48MKaZfDD1XqVXCfBxuL4e5Isa2VKtjHcX26l7Fk6MTd61HfJM4pdv5cB0on48iFUcrDr834ZLkmR/wdOPJTutTS567nufG2ajOt8VS5rh9DmjIWQlVfBz7SSLXtzhrkrW7blPggyMl25CsjyUflLXBTnrjTcbEuZ5PAqrlxTs1X2fUjtzIwh5WNHhj39SPM59wlxWPbJciuONhuNa4uJ6cmZ/DOMVPUkn0ZoYXmQplK7Sq6/EM/duNXKpbhvb0hc7lu/6EXtrb3+SPGthdTLHtnpvmmzi7B8mmVjsT10WupVlGUfmi1vui9j8ORhvH4kpp7W/UhLVfFrklScfJPgpV2TrlxQk0zUjfOrF8y97k/lWiCnC8qXmZDXDHnorZN7vtcn8q6I7Lemss5SWq8LojsnKybnJ7bJMWh33KP4VzbIUm3pdWaE2sLF4F/dn19iELLy+iy3hbZ7Ic69TsVcPkhy/UqgEap08slMqVhHsYuUlGK22WbMNwhxRshJpfEt9Bhx1C21Lcox5Fbm33bO4SXK7I5brCfR4dQsnW9wk19CzTgWWLcvgXuc5OHOiPFtSj3XoNlpbsD3Ib25JFmzli2RnJOT5IpAHKp12SmVPQAPYxcpKK6t6REkaXhlfDTKb/E+X0RdOa4KuuMF0S0dHpRO2UjzLrdTYABMgAAADBtlx2zl3bZsZlnl4036taRimT1D5SNnpp4bAAMpqAAAAAAAAAAAAAAAAAAAAAAAAAAAAAAAAAAAAAAAAAAAAAAAAAAAAAANHwqPw2S7tIvlXw6PDip/mbZaPR0liEedqvNsAAsKgAAAAAAZXiNPBdxrpP/JqkWVV51Eo+vVfUq1Y3Tgt0r2VkxAOgPPPRPYScJqS6p7R7OXHOUn6vZySUQhZZwTet8k/c6svg48LkjLOPhWXfFL4Id2WY49GJHjukpS9EV8jNnb8Mfgh2RbsUc3/AEVb6viP7LErcXHi6YpyT5SaM+aSm1F7XozkEKvcTiNvkHVdkqpqcXpo5BDon2aFtccyvzauVi+aJntNPT6ndVs6ZqUHplt34uRzug4y7oteL56ZSs6fHaHh9spSdElxQa/Yiy8SVMuKPxVv17Essmmitxxovif4mR4uZKp8M/ig/TsSbnCmmRSrLqV/BL4W5pz38iW/1JLYRz61KqbTj6Pod3RnfUljSgoS6+ghR5eK6pWqLb3tMtUvG3tFTpN7umc0qvCi1Zfxb/CiGzP1tY9ajv1aHk4dfz3Ob9h/F0Vf2aVvuyLppYzj/smpTecN/wDRHHHyMmXFNtLvIl1jYfN/1bP8Ebsysp6inw+3JHccOulcWTYl/wBqIpeZX8sk34p/wiKdl+ZPSXLsuiLdHDhQUbLdyk/lXoV7M1RjwY8eCPf1KjcpS223JnN6l5XLO7HSw+EW/E3J3pNfClyPMPElbJTnuMF9y3VJwx1LLUdLptcyndmznZFw+GEXyRKlKrdX9EZdOdk/2e+IXSla6ukI+ncqGhNY2XqfmKufqmeRji4vxOfmz9EiNQ6rOeCU2pnGORj0xxq/4i/r+GJTutldY5y6v7HWRfK+fFLp6LsREKpfTPROJed1dgAFZYT4mR/D2Ntbi+TRcWViQ3OEPi9o8zMBZOpUrBXWlNPLLF+Zbdy3wx7I7x5yWLfxPcNaW+5BTZCuXx1qafc6yLoz1CqPDWueu7Oqv8mzjlfSkQgAqLQW/DqeO7jfSH+Sp1NvFq8miMfXq/qXaMbqz9inXvbOPuSgA3nngAAAANpLb6IAz/FLPkrX+5meSX2O66U+75fQjPN1K3U2enpztlIAAgTAAAAAAAAAAAAAAAAAAAAAAAAAAAAAAAAAAAAAAAAAAAAAAAAAAAABLjQ8zIhH03zOpZeDjeFk2KIeXTCPZI7APTSwsHlt5eQADpwAAAAAAAAAy/EKPLs8yK+GXX2ZTN22uNtcoS6MxLISrm4SXNGHWja8ryb9DU3LD8HIAKC8kutdzi5L4lHTfcjAOt55ZxLHCAAOHQAAAAAASVUWXfJHa7kZoZc5UUVQqfDFrm0TiU8t+CF01hLySxx7Y4PlR1Ge+fPqVl4db+KUY/Vlbzrf/cl+545yfWTf6k3cPwQmLWeS5/B0Q/u3r6Iebh0/JW5vuyiepNvSWyPuY+lHfbz9TLVmfbNahqC9iq25Pcm2+7LFWDdZzceBd5EzrxcT+43ZNehJzdc0cVRPE9lajFsufwrUe7NGnFhRHdaU7O7KN2bZauGPwR7IrqUl0k/3E1EPhZOVF2uXg1cmi27HjF8LmntmbdRZS9Tjr3PPNs/PL9y7VKV2Bb5vNR6NnW51H+TiVaS/BngAoNAAAABPj4tmQm46UV6s8yMazHa49NPo0S2VjOOCO+c7c8kIAIkgAAAAdVwlZNQiubHY6LXh9HmWeZJfDHp7s1DiquNVcYR6I7PR042Tg83UvfWQACwrAAABU8Qu8ujgT+KfL9C02km29JGLk3O+5z9Oi+hTrXtnH3L9CN1Z+xEADAbwAAAAAAAAAAAAAAAAAAAAAAAAAAAAAAAAAAAAAAAAAAAAAAAAAAAAAAX/AAyvcpWP05IoG1iV+Vjwj662/qX6E5rP2KNesTj7kwANxgAAAAAAAAAAAABVzsbzoccF8cfui0CNSqWGSmnLyj58F7PxeFu6tcn8y7e5RPOuXLwz0otWsoAAiSBJRBWXwg+jemRnqbTTT00dXZx9G6qq1Dh4I8PbRi5MFXfOMeiZY/mV3BrUd9yo25NtvbZdq6k0lgo0dOpb3HgAKDQC3TlxVaqvhxwXT2KgJTTnojUquy9w4M+alKA8rCX/AKzZRBL3F9kQ9t/7MvcWDDpGUzx58YLVNMY+5SA91+OB7S88lj+Ov4uLj/TXImWeprV1MZFEHFqUvJ16UPwXuPBn1hKL9h5eD/7kiiDvufdI57f2bL28GvopTZFkZfmQ8uuKhX2RWPWmuqD1G1hcHVppPL5PAAVlgAABqeHXQ8hV7Skm+Xc58Ttg6lWmnLe+XoZoLveezaUeyt+7IABSXgAAA1sHG8mHHNfHL7Ir4GLxNXWLkvlXf3NI16Gnj5Mx6+rn4oAA1GUAAAAHF1saanOXp6dzjeOWdSzwir4lfwwVUXzl1+hmHVk5WTc5PbZyedqXvrJ6WnGycAAECYAAAAAAAAAAAAAAAAAAAAAAAAAAAAAAAAAAAAAAAAAAAAAAAAAAAAABPh0+dek/lXNmyVcCny6OJ/NPn+haN+jG2Tz9a91fsAAXFIAAAAAAAAAAAAAAAfPqZWbieU/Mgvgf2NUNJrTW0yvUhWsMs09Rw8o+fBczMN17nWtw9V2KZgqXLwz0JpUsoAAiSAAAAAABYodEpxg6pNvl8xXLnhtfFc5vpBE9NZpIhqPEtjxCNdcoV1xS0tsqRi5yUV1b0SZNnm3zl3fI4rm67IzS209imnX4EJqPyTPDmpcLsqUuzlzI7aLKX8cdb6M5lJzm5Pm29l+98PhsY2fO9a2SUzSePBF1UtZ8mcASUVebZp8ornJ9kVpZeCxvCyw6ZqlWv5W9I4XNrfQ0L5q3w/iitJS0l7GcSuVLWCEU6TyW7pRxZqFUYt6T4mtliixZePZG2K4orrozXJya4m36F2qWOoOmNklxdZa6lkXl/gruML8/cogsZWM8eS58UX0ZXKWnLwy+aVLKAAOHQAAAAAAW8LE81+ZNfAvue4eG7NTsWoei7mokktJaSNOlo5+VGbW1sfGQuXQAGwxAAAAAAAyc7I863hi/gj092Wc/J4I+VB/E+r7IzDJr6n+KNmhp/wCTAAMpqAAAAAAAAAAAAAAAAAAAAAAAAAAAAAAAAAAAAAAAAAAAAAAAAAAAAAABPh0efck18MebIUnJpJbb6I2cWhUUqP4nzbLdGN1fgp1tTZPHZMAD0DzwAAAAAAAAAAAAAAAAAAAAAUMrA3udK+sf/BfBC4VrDJxbh5R8+009NaaBsZOJC9b+Wf5kZl2PZQ9Tjy9GujMV6Tj9jdp6s3+5EACotAAAPU9NNdUW6s5xi4zri0+rjyZTBKac9EalV2dWcHF/Tb4ffqcgsYsqlCyNkuHiWk9BLLDe1HNGRKnkoxa3vmifNp3XG+MpOMvRveiOONXvbyIcJ3mZEJVxpq5xj6li4hqip82nP8lMuSqsrx1VCEnKfObS+xUi3GSa6omeZe//AFH+hCXKzkstU8YLdNFjwJ1uLUm9pMoW1SqnwzWmW8bI3TarbHtrltlFtt83snqOXKwQ01Sp5O665WtqC20t6FdU7JqMItv/AAKrJVWKceqO55Vs01xcKfpHkVrbjkm92eCfxC2LjCpPbj1ZSAFVueTsTtWAACJIAEtOPZe9Qjy9W+iOpN8I42kssiSbekttmji4GtTu/SP/AJJ8bEhQt/NP8zLBr09DHNGTU188SAAaTKAAAAAACDKyFj176yfyokutjTW5zfJfcxr7ZXWOcv0XYp1dTYsLsv0dPe8vo4lJyk5Se2+rPADAbwAAAAAAAAAAAAAAAAAAAAAAAAAAAAAAAAAAAAAAAAAAAAAAAAAAAAAAAaGHhNNWXL6R/wDJOIdvCIXahZZ14fi8K82a5v5V2LwBviVKwjz7t28sAAmQAAAAAAAAAAAAAAAAAAAAAAAAB5KKkmpJNP0Z6AdKF/h2/ipev+1lCyudcuGcXF+5vHM4RnHhnFNdmZ70E+VwXxr0uHyYINK3w6L51S4fZ80U7cW6r5oNruuZmrSqe0ap1ZrpkIAKywAAAAAAAAAAAAAAAAE1WLdb8sGl3fI6k30cbS7ITquudkuGEXJ+xoVeHRXO2XF7Lki5CEYR4YRSXZF8enb+oz36hL6SlR4drUrnv/tRejFRSUUkl6I9BqmJnoy3dX2AATIAAAAAAA5ssjVBzm9JHltsKYOU3pf5MjJyJZE9vlFdEVamqoX5LtPSdv8AAyciWRZt8orouxCAYG23lm9JJYQABw6AAAAAAAAAAAAAAAAAAAAAAAAAAAAAAAAAAAAAfQA1fpvyZP1P4Pn9Pse6fY3wP035H6n8Hz+n2Gj6AD9N+R+p/B8+D6AD9N+R+p/B8+D6AD9N+R+p/BhRpsl8tcn9ET1+H3Tfxagvc1gTXp5XZF+op9Ir0YlVPNLil3ZYALlKlYRQ6dPLAAJEQAAAAAAAAAAAAAAAAAAAAAAAAAAAAAAAAAAACKzHps+etN9+jK8/Da38k5R+vMugg9Oa7ROdSp6Zly8OuXyuMv1IZYl8etb/AE5m0Cp+nnwWr1FeTBdc49YSX1Ry011R9ACP6b8k/wBT+D58JN9Eb+l2R6c/TfkfqfwYKrnLpCT+iJI4l8ulb/XkbQJL068s4/UvwjLj4dc/mcY/qTw8NrXzzlL6ci6Ca0YXgrevb8kVePTX8laT79WSgFqSXRU232AAdOAAAAAAAA8lJRi3JpJerB09IMnKhQufOfpFFbJ8Q3uNH/yf/BQbbbbe2/VmbU10uJNOnoN80d3XTunxTe+y9ERgGRvPLNaSXCAAOHQAAAAAAAAAAAAAAAAAAAAAAAAAAAAAAAAAAAAAAD6D0AXQHqnkgAAAAAAAAAAAAAAAAAAAAAAAAAAAAAAAAAAAAAAAAAAAAAAAAAAAAAAAAAAAAAAAAAAAAAAAAAAAAAAAAAA8lKMFuTSXdg6ehvS2yld4jCPKtcb79EUbsm2755cuy6FF68z1yXRoVXfBfvz64bVfxy7+hn3X2XPc5b9vREYMt6lX2a40pjoAArLAAAAAAAAAAAAAAAAAAAAAAAAAAAAAAAAAAAAAAAAAAAAAD6BdAF0QPVPJAAAAAAAAAAAAAAAAAAAAAAAAAAAAAAAAAAAAAAAAAAAAAAAAAAAAAAAAAAAAAAAAAAAAAAAAABzOyEPnnGP1ZzODuMnQKs8+iPRuT9kVrPErHyhBR+vMrrVheSydG34NMgty6aus9vtHmZVl9tnzzb9vQjKa9R/qi+fTf7Mu2+IzfKuKiu75sqWWTse5ycn7nIKKuq7ZfMTPSAAIEwAAAAAAAAAAAAAAAAAAAAAAAAAAAAAAAAAAAAAAAAAAAAAAAAAADZnZJSaT5Hnmz7/YA3tvJ56SwPNn3+w82ff7AHMs7hDzZ9/sPNn3+wAyxhDzZ9/sPNn3+wAyxhDzZ9/sPNn3+wAyxhDzZ9/sPNn3+wAyxhDzZ9/sPNn3+wAyxhDzZ9/sPNn3+wAyxhDzZ9/sPNn3+wAyxhDzZ9/sPNn3+wAyxhDzZ9/sPNn3+wAyxhDzZ9/sPNn3+wAyxhDzZ9/sPNn3+wAyxhHvmT7jzJdwDuWcwh5ku57xy7gHcs5hDjl3PeOXcAZYwhxy7nvE+4B3JzA4n3HE+4B3JzB7xPuOJgAHu2NsA6cG2NsAA92ADpwHoAAPGAARWWSjFtMz7My9S0rOX0QBl1qa6Zr0ZT7RDK62fzWSf6kYBmbb7NKSXQABw6AAAAAAAAAAAAAAAAAAAAAAAAAAAAAAAAAAAAAAAAAAAAAAAAAAAAAAAAAAAAf/2Q==">
            <a:extLst>
              <a:ext uri="{FF2B5EF4-FFF2-40B4-BE49-F238E27FC236}">
                <a16:creationId xmlns:a16="http://schemas.microsoft.com/office/drawing/2014/main" id="{AF0903B6-924D-0C6E-5EC7-FBE8CB8207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0204314-63B3-80F5-918C-D100525E1FE8}"/>
              </a:ext>
            </a:extLst>
          </p:cNvPr>
          <p:cNvSpPr/>
          <p:nvPr/>
        </p:nvSpPr>
        <p:spPr>
          <a:xfrm>
            <a:off x="0" y="0"/>
            <a:ext cx="12192000" cy="6865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DCD73BB-5161-21FF-15B3-8FB47762343F}"/>
              </a:ext>
            </a:extLst>
          </p:cNvPr>
          <p:cNvSpPr txBox="1"/>
          <p:nvPr/>
        </p:nvSpPr>
        <p:spPr>
          <a:xfrm>
            <a:off x="271327" y="2984276"/>
            <a:ext cx="116493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528E"/>
                </a:solidFill>
                <a:latin typeface="Swift SC 4-Regular" panose="02000403070000020004" charset="0"/>
                <a:ea typeface="Calibri" panose="020F0502020204030204" pitchFamily="34" charset="0"/>
                <a:cs typeface="Calibri" panose="020F0502020204030204" pitchFamily="34" charset="0"/>
              </a:rPr>
              <a:t>Thanks for your attention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014447F3-9DAD-21F3-382F-AED785963785}"/>
              </a:ext>
            </a:extLst>
          </p:cNvPr>
          <p:cNvSpPr txBox="1">
            <a:spLocks/>
          </p:cNvSpPr>
          <p:nvPr/>
        </p:nvSpPr>
        <p:spPr>
          <a:xfrm>
            <a:off x="2225693" y="3429000"/>
            <a:ext cx="7740610" cy="2258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Giulia Becatti, PhD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 Propulsion Laboratory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of Civil and Industrial Engineering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Pisa, Pisa, Italy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giulia.becatti@ing.unipi.it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2D7C219-2C90-3825-2C63-AEF6D689F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93" y="5531439"/>
            <a:ext cx="3825240" cy="106341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77E56C9-6E1D-76AE-2028-8EBC53898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858" y="5694332"/>
            <a:ext cx="2782589" cy="927530"/>
          </a:xfrm>
          <a:prstGeom prst="rect">
            <a:avLst/>
          </a:prstGeom>
        </p:spPr>
      </p:pic>
      <p:pic>
        <p:nvPicPr>
          <p:cNvPr id="20" name="Immagine 19" descr="Immagine che contiene natura, acqua,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BDA0433B-0923-77E9-F2E4-D2E5679F6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5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8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DCA90-FA2D-255E-6B9B-408FAF1B6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D738C1-B6DD-85EE-3EC2-693FBF49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Introduction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A9B34B0-9728-639F-6A4C-126FD8C13B46}"/>
              </a:ext>
            </a:extLst>
          </p:cNvPr>
          <p:cNvSpPr/>
          <p:nvPr/>
        </p:nvSpPr>
        <p:spPr>
          <a:xfrm>
            <a:off x="431371" y="1796820"/>
            <a:ext cx="7752509" cy="448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values of </a:t>
            </a:r>
            <a:r>
              <a:rPr lang="en-US" sz="21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en-US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1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exhaust velocities </a:t>
            </a:r>
            <a:r>
              <a:rPr lang="en-US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order of magnitude higher than typical chemical systems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Significant reduction of the propellant </a:t>
            </a:r>
            <a:r>
              <a:rPr lang="en-US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needed to </a:t>
            </a:r>
            <a:r>
              <a:rPr lang="it-IT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</a:t>
            </a:r>
            <a:r>
              <a:rPr lang="it-IT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given</a:t>
            </a:r>
            <a:r>
              <a:rPr lang="it-IT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mission.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it-IT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applications of EP</a:t>
            </a:r>
          </a:p>
          <a:p>
            <a:pPr marL="990575" lvl="1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attitude control, station keeping, de-orbiting of satellites</a:t>
            </a:r>
          </a:p>
          <a:p>
            <a:pPr marL="990575" lvl="1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orbit raising of platforms to GEO, mission to Moon/Mars</a:t>
            </a:r>
          </a:p>
          <a:p>
            <a:pPr marL="990575" lvl="1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1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deep </a:t>
            </a:r>
            <a:r>
              <a:rPr lang="it-IT" sz="2133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it-IT" sz="21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133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exploration</a:t>
            </a:r>
            <a:r>
              <a:rPr lang="it-IT" sz="21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missions </a:t>
            </a:r>
            <a:r>
              <a:rPr lang="it-IT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(e.g. DEEP SPACE 1, DAWN, SMART1, Bepi Colombo, </a:t>
            </a:r>
            <a:r>
              <a:rPr lang="it-IT" sz="2133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Psyche</a:t>
            </a:r>
            <a:r>
              <a:rPr lang="it-IT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879027B-EDFA-E95D-F51F-E71123CB0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53" y="1132122"/>
            <a:ext cx="2112235" cy="26443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4DD5EC-2C4E-CA8A-D710-330E0E9858F9}"/>
              </a:ext>
            </a:extLst>
          </p:cNvPr>
          <p:cNvSpPr txBox="1"/>
          <p:nvPr/>
        </p:nvSpPr>
        <p:spPr>
          <a:xfrm>
            <a:off x="7950839" y="1139899"/>
            <a:ext cx="20565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Credit: ESA Smart 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986FA03-078F-3BC0-2AD3-9E0F112E6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740" y="4119585"/>
            <a:ext cx="4007916" cy="221142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7C357F-7CA4-D9BC-09D8-4B8BB239472E}"/>
              </a:ext>
            </a:extLst>
          </p:cNvPr>
          <p:cNvSpPr txBox="1"/>
          <p:nvPr/>
        </p:nvSpPr>
        <p:spPr>
          <a:xfrm>
            <a:off x="10165705" y="3812006"/>
            <a:ext cx="210833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Credit: NASA DAWN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BB0BFB-1C2E-021B-EEA9-8683E51F85EC}"/>
              </a:ext>
            </a:extLst>
          </p:cNvPr>
          <p:cNvSpPr txBox="1"/>
          <p:nvPr/>
        </p:nvSpPr>
        <p:spPr>
          <a:xfrm>
            <a:off x="2546117" y="1173751"/>
            <a:ext cx="2712183" cy="472511"/>
          </a:xfrm>
          <a:prstGeom prst="rect">
            <a:avLst/>
          </a:prstGeom>
          <a:solidFill>
            <a:srgbClr val="00528E"/>
          </a:solidFill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Propulsion</a:t>
            </a:r>
          </a:p>
        </p:txBody>
      </p:sp>
    </p:spTree>
    <p:extLst>
      <p:ext uri="{BB962C8B-B14F-4D97-AF65-F5344CB8AC3E}">
        <p14:creationId xmlns:p14="http://schemas.microsoft.com/office/powerpoint/2010/main" val="24491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91ECC-D35A-7A77-D252-CD367F82C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47C2E3-2C42-8385-99CB-88CEBAC4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Introduction</a:t>
            </a:r>
            <a:endParaRPr lang="it-IT" dirty="0"/>
          </a:p>
        </p:txBody>
      </p:sp>
      <p:pic>
        <p:nvPicPr>
          <p:cNvPr id="4" name="Immagine 3" descr="Class Table 1.jpg">
            <a:extLst>
              <a:ext uri="{FF2B5EF4-FFF2-40B4-BE49-F238E27FC236}">
                <a16:creationId xmlns:a16="http://schemas.microsoft.com/office/drawing/2014/main" id="{985D2931-9F5F-41F9-D5A5-0A2D884D1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 r="31802"/>
          <a:stretch>
            <a:fillRect/>
          </a:stretch>
        </p:blipFill>
        <p:spPr>
          <a:xfrm>
            <a:off x="304095" y="1808903"/>
            <a:ext cx="5937718" cy="4559999"/>
          </a:xfrm>
          <a:prstGeom prst="rect">
            <a:avLst/>
          </a:prstGeom>
        </p:spPr>
      </p:pic>
      <p:pic>
        <p:nvPicPr>
          <p:cNvPr id="1026" name="Picture 2" descr="Simplified schematics of a resistojet, one of the simplest miniaturized...  | Download Scientific Diagram">
            <a:extLst>
              <a:ext uri="{FF2B5EF4-FFF2-40B4-BE49-F238E27FC236}">
                <a16:creationId xmlns:a16="http://schemas.microsoft.com/office/drawing/2014/main" id="{0B03F633-E682-1ED3-AB58-73C55241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41" y="1340340"/>
            <a:ext cx="2237800" cy="11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on thruster - Wikipedia">
            <a:extLst>
              <a:ext uri="{FF2B5EF4-FFF2-40B4-BE49-F238E27FC236}">
                <a16:creationId xmlns:a16="http://schemas.microsoft.com/office/drawing/2014/main" id="{3FCACB5B-5D16-EDBD-5ADF-D8FE07D3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332" y="2716201"/>
            <a:ext cx="2030467" cy="188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35663A9-63CA-78E6-8D71-334FFAAB6C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464" r="19175"/>
          <a:stretch>
            <a:fillRect/>
          </a:stretch>
        </p:blipFill>
        <p:spPr>
          <a:xfrm>
            <a:off x="9880212" y="2716201"/>
            <a:ext cx="1383651" cy="1882797"/>
          </a:xfrm>
          <a:prstGeom prst="rect">
            <a:avLst/>
          </a:prstGeom>
        </p:spPr>
      </p:pic>
      <p:pic>
        <p:nvPicPr>
          <p:cNvPr id="7" name="Grafik 199">
            <a:extLst>
              <a:ext uri="{FF2B5EF4-FFF2-40B4-BE49-F238E27FC236}">
                <a16:creationId xmlns:a16="http://schemas.microsoft.com/office/drawing/2014/main" id="{C94685C2-FA81-FFFF-833F-FA1A4D8E1738}"/>
              </a:ext>
            </a:extLst>
          </p:cNvPr>
          <p:cNvPicPr/>
          <p:nvPr/>
        </p:nvPicPr>
        <p:blipFill>
          <a:blip r:embed="rId6"/>
          <a:srcRect l="5160"/>
          <a:stretch/>
        </p:blipFill>
        <p:spPr>
          <a:xfrm>
            <a:off x="7951565" y="4735189"/>
            <a:ext cx="2491549" cy="14706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084CE8-81FE-0870-6EC6-CA3CE4F9A9B3}"/>
              </a:ext>
            </a:extLst>
          </p:cNvPr>
          <p:cNvSpPr txBox="1"/>
          <p:nvPr/>
        </p:nvSpPr>
        <p:spPr>
          <a:xfrm>
            <a:off x="1167348" y="1109508"/>
            <a:ext cx="4556432" cy="461665"/>
          </a:xfrm>
          <a:prstGeom prst="rect">
            <a:avLst/>
          </a:prstGeom>
          <a:solidFill>
            <a:srgbClr val="00528E"/>
          </a:solidFill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Electric thrusters classification</a:t>
            </a:r>
          </a:p>
        </p:txBody>
      </p:sp>
      <p:sp>
        <p:nvSpPr>
          <p:cNvPr id="13" name="CustomShape 8">
            <a:extLst>
              <a:ext uri="{FF2B5EF4-FFF2-40B4-BE49-F238E27FC236}">
                <a16:creationId xmlns:a16="http://schemas.microsoft.com/office/drawing/2014/main" id="{A7CDD904-CC09-633C-4E32-1148DD6A221E}"/>
              </a:ext>
            </a:extLst>
          </p:cNvPr>
          <p:cNvSpPr/>
          <p:nvPr/>
        </p:nvSpPr>
        <p:spPr>
          <a:xfrm>
            <a:off x="9531218" y="1548585"/>
            <a:ext cx="2081637" cy="362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i="1" strike="noStrike" spc="-1" dirty="0" err="1">
                <a:solidFill>
                  <a:srgbClr val="000000"/>
                </a:solidFill>
                <a:uFillTx/>
                <a:latin typeface="Arial"/>
              </a:rPr>
              <a:t>Resistojet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4" name="CustomShape 8">
            <a:extLst>
              <a:ext uri="{FF2B5EF4-FFF2-40B4-BE49-F238E27FC236}">
                <a16:creationId xmlns:a16="http://schemas.microsoft.com/office/drawing/2014/main" id="{EE8F6988-A3CF-A51A-3F5F-C4ADAE4030E8}"/>
              </a:ext>
            </a:extLst>
          </p:cNvPr>
          <p:cNvSpPr/>
          <p:nvPr/>
        </p:nvSpPr>
        <p:spPr>
          <a:xfrm>
            <a:off x="7368942" y="2301304"/>
            <a:ext cx="2081637" cy="362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i="1" strike="noStrike" spc="-1" dirty="0">
                <a:solidFill>
                  <a:srgbClr val="000000"/>
                </a:solidFill>
                <a:uFillTx/>
                <a:latin typeface="Arial"/>
              </a:rPr>
              <a:t>Ion thruster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id="{4B38A63D-F8ED-A0A3-BA06-B252CDFE4C9A}"/>
              </a:ext>
            </a:extLst>
          </p:cNvPr>
          <p:cNvSpPr/>
          <p:nvPr/>
        </p:nvSpPr>
        <p:spPr>
          <a:xfrm>
            <a:off x="9959420" y="2285122"/>
            <a:ext cx="2081637" cy="362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i="1" strike="noStrike" spc="-1" dirty="0">
                <a:solidFill>
                  <a:srgbClr val="000000"/>
                </a:solidFill>
                <a:uFillTx/>
                <a:latin typeface="Arial"/>
              </a:rPr>
              <a:t>Hall thruster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6" name="CustomShape 8">
            <a:extLst>
              <a:ext uri="{FF2B5EF4-FFF2-40B4-BE49-F238E27FC236}">
                <a16:creationId xmlns:a16="http://schemas.microsoft.com/office/drawing/2014/main" id="{5E8F4D95-1083-4975-164E-51ABF57C7EF0}"/>
              </a:ext>
            </a:extLst>
          </p:cNvPr>
          <p:cNvSpPr/>
          <p:nvPr/>
        </p:nvSpPr>
        <p:spPr>
          <a:xfrm>
            <a:off x="10527576" y="5167472"/>
            <a:ext cx="1193971" cy="4723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i="1" strike="noStrike" spc="-1" dirty="0">
                <a:solidFill>
                  <a:srgbClr val="000000"/>
                </a:solidFill>
                <a:uFillTx/>
                <a:latin typeface="Arial"/>
              </a:rPr>
              <a:t>AF-MPDT</a:t>
            </a:r>
            <a:endParaRPr lang="en-US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76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58652-1EFA-18A1-64B6-F2DA6FA37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8FAB18-BF95-40B0-0AC9-FE189F70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Introduction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1E8CB82-C7BA-56ED-D7BC-F3C8A8E003E6}"/>
                  </a:ext>
                </a:extLst>
              </p:cNvPr>
              <p:cNvSpPr txBox="1"/>
              <p:nvPr/>
            </p:nvSpPr>
            <p:spPr>
              <a:xfrm>
                <a:off x="460033" y="1463290"/>
                <a:ext cx="11464725" cy="4566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Tsiolkovsky equation </a:t>
                </a:r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rockets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achieve </a:t>
                </a:r>
                <a:r>
                  <a:rPr lang="en-GB" sz="2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large </a:t>
                </a:r>
                <a14:m>
                  <m:oMath xmlns:m="http://schemas.openxmlformats.org/officeDocument/2006/math">
                    <m:r>
                      <a:rPr lang="en-GB" sz="22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𝜟</m:t>
                    </m:r>
                    <m:r>
                      <a:rPr lang="en-GB" sz="22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𝒗</m:t>
                    </m:r>
                    <m:r>
                      <a:rPr lang="it-IT" sz="2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either burn a substantial amount of propellant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  <m:r>
                      <a:rPr lang="en-GB" sz="22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</m:t>
                    </m:r>
                    <m:sSub>
                      <m:sSub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or use a thruster able to generate a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en-GB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second option leads to </a:t>
                </a:r>
                <a:r>
                  <a:rPr lang="en-GB" sz="2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2400" b="1" i="1">
                            <a:latin typeface="Cambria Math" panose="02040503050406030204" pitchFamily="18" charset="0"/>
                          </a:rPr>
                          <m:t>𝒔𝒑</m:t>
                        </m:r>
                      </m:sub>
                    </m:sSub>
                  </m:oMath>
                </a14:m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thrusters, where 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* Depending on propellant used and applied mass flow</a:t>
                </a:r>
                <a:endParaRPr lang="en-US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1E8CB82-C7BA-56ED-D7BC-F3C8A8E00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33" y="1463290"/>
                <a:ext cx="11464725" cy="4566956"/>
              </a:xfrm>
              <a:prstGeom prst="rect">
                <a:avLst/>
              </a:prstGeom>
              <a:blipFill>
                <a:blip r:embed="rId2"/>
                <a:stretch>
                  <a:fillRect l="-585" r="-904" b="-12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1874913F-E008-0857-153F-6903B9359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478658"/>
              </p:ext>
            </p:extLst>
          </p:nvPr>
        </p:nvGraphicFramePr>
        <p:xfrm>
          <a:off x="741804" y="4742128"/>
          <a:ext cx="10708392" cy="7924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95006">
                  <a:extLst>
                    <a:ext uri="{9D8B030D-6E8A-4147-A177-3AD203B41FA5}">
                      <a16:colId xmlns:a16="http://schemas.microsoft.com/office/drawing/2014/main" val="2562341815"/>
                    </a:ext>
                  </a:extLst>
                </a:gridCol>
                <a:gridCol w="1474458">
                  <a:extLst>
                    <a:ext uri="{9D8B030D-6E8A-4147-A177-3AD203B41FA5}">
                      <a16:colId xmlns:a16="http://schemas.microsoft.com/office/drawing/2014/main" val="3890946575"/>
                    </a:ext>
                  </a:extLst>
                </a:gridCol>
                <a:gridCol w="1784732">
                  <a:extLst>
                    <a:ext uri="{9D8B030D-6E8A-4147-A177-3AD203B41FA5}">
                      <a16:colId xmlns:a16="http://schemas.microsoft.com/office/drawing/2014/main" val="3775023483"/>
                    </a:ext>
                  </a:extLst>
                </a:gridCol>
                <a:gridCol w="1784732">
                  <a:extLst>
                    <a:ext uri="{9D8B030D-6E8A-4147-A177-3AD203B41FA5}">
                      <a16:colId xmlns:a16="http://schemas.microsoft.com/office/drawing/2014/main" val="1312305196"/>
                    </a:ext>
                  </a:extLst>
                </a:gridCol>
                <a:gridCol w="1784732">
                  <a:extLst>
                    <a:ext uri="{9D8B030D-6E8A-4147-A177-3AD203B41FA5}">
                      <a16:colId xmlns:a16="http://schemas.microsoft.com/office/drawing/2014/main" val="2587723277"/>
                    </a:ext>
                  </a:extLst>
                </a:gridCol>
                <a:gridCol w="1784732">
                  <a:extLst>
                    <a:ext uri="{9D8B030D-6E8A-4147-A177-3AD203B41FA5}">
                      <a16:colId xmlns:a16="http://schemas.microsoft.com/office/drawing/2014/main" val="334411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2000" dirty="0">
                        <a:latin typeface="Perpetua" panose="02020502060401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Resistojet</a:t>
                      </a:r>
                      <a:endParaRPr lang="it-IT" sz="2000" dirty="0">
                        <a:latin typeface="Perpetua" panose="02020502060401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Arcjet</a:t>
                      </a:r>
                      <a:endParaRPr lang="it-IT" sz="2000" dirty="0">
                        <a:latin typeface="Perpetua" panose="02020502060401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Ion </a:t>
                      </a:r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thruster</a:t>
                      </a:r>
                      <a:r>
                        <a:rPr lang="it-IT" sz="2000" dirty="0">
                          <a:latin typeface="Perpetua" panose="02020502060401020303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Hall </a:t>
                      </a:r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thruster</a:t>
                      </a:r>
                      <a:endParaRPr lang="it-IT" sz="2000" dirty="0">
                        <a:latin typeface="Perpetua" panose="02020502060401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MPDT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986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Specific</a:t>
                      </a:r>
                      <a:r>
                        <a:rPr lang="it-IT" sz="2000" dirty="0">
                          <a:latin typeface="Perpetua" panose="02020502060401020303" pitchFamily="18" charset="0"/>
                        </a:rPr>
                        <a:t> </a:t>
                      </a:r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Impulse</a:t>
                      </a:r>
                      <a:r>
                        <a:rPr lang="it-IT" sz="2000" dirty="0">
                          <a:latin typeface="Perpetua" panose="02020502060401020303" pitchFamily="18" charset="0"/>
                        </a:rPr>
                        <a:t> (s)*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300</a:t>
                      </a:r>
                      <a:endParaRPr lang="it-IT" sz="2000" baseline="30000" dirty="0">
                        <a:latin typeface="Perpetua" panose="02020502060401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500-2000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Up to 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Up to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Up to 4500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874679"/>
                  </a:ext>
                </a:extLst>
              </a:tr>
            </a:tbl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30EAC553-088C-7863-9DA3-4E6ACB2D9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731533"/>
              </p:ext>
            </p:extLst>
          </p:nvPr>
        </p:nvGraphicFramePr>
        <p:xfrm>
          <a:off x="2032000" y="3138659"/>
          <a:ext cx="8128000" cy="7924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2245854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176581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8065516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70335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2000" dirty="0">
                        <a:latin typeface="Perpetua" panose="02020502060401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LEO-GEO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Nearby</a:t>
                      </a:r>
                      <a:r>
                        <a:rPr lang="it-IT" sz="2000" dirty="0">
                          <a:latin typeface="Perpetua" panose="02020502060401020303" pitchFamily="18" charset="0"/>
                        </a:rPr>
                        <a:t> </a:t>
                      </a:r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planets</a:t>
                      </a:r>
                      <a:endParaRPr lang="it-IT" sz="2000" dirty="0">
                        <a:latin typeface="Perpetua" panose="02020502060401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Far-off </a:t>
                      </a:r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planets</a:t>
                      </a:r>
                      <a:endParaRPr lang="it-IT" sz="2000" dirty="0">
                        <a:latin typeface="Perpetua" panose="02020502060401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455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Delta-V </a:t>
                      </a:r>
                      <a:r>
                        <a:rPr lang="it-IT" sz="2000" dirty="0" err="1">
                          <a:latin typeface="Perpetua" panose="02020502060401020303" pitchFamily="18" charset="0"/>
                        </a:rPr>
                        <a:t>required</a:t>
                      </a:r>
                      <a:endParaRPr lang="it-IT" sz="2000" dirty="0">
                        <a:latin typeface="Perpetua" panose="02020502060401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4.8 km/s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Perpetua" panose="02020502060401020303" pitchFamily="18" charset="0"/>
                        </a:rPr>
                        <a:t>5-8 km/s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>
                          <a:latin typeface="Perpetua" panose="02020502060401020303" pitchFamily="18" charset="0"/>
                        </a:rPr>
                        <a:t>10-15 </a:t>
                      </a:r>
                      <a:r>
                        <a:rPr lang="it-IT" sz="2000" dirty="0">
                          <a:latin typeface="Perpetua" panose="02020502060401020303" pitchFamily="18" charset="0"/>
                        </a:rPr>
                        <a:t>km/s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6332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968B56C-BE9D-29B9-1125-00C2028D965C}"/>
                  </a:ext>
                </a:extLst>
              </p:cNvPr>
              <p:cNvSpPr txBox="1"/>
              <p:nvPr/>
            </p:nvSpPr>
            <p:spPr>
              <a:xfrm>
                <a:off x="5301591" y="1413588"/>
                <a:ext cx="4954929" cy="720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𝑙𝑛</m:t>
                          </m:r>
                        </m:fName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𝑙𝑛</m:t>
                          </m:r>
                        </m:fName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968B56C-BE9D-29B9-1125-00C2028D9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591" y="1413588"/>
                <a:ext cx="4954929" cy="720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F4E8F40-C01B-BA17-BCA7-DB4017B25B90}"/>
                  </a:ext>
                </a:extLst>
              </p:cNvPr>
              <p:cNvSpPr txBox="1"/>
              <p:nvPr/>
            </p:nvSpPr>
            <p:spPr>
              <a:xfrm>
                <a:off x="6925790" y="4005421"/>
                <a:ext cx="2740306" cy="662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acc>
                            <m:accPr>
                              <m:chr m:val="̇"/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den>
                      </m:f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̇"/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F4E8F40-C01B-BA17-BCA7-DB4017B25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790" y="4005421"/>
                <a:ext cx="2740306" cy="6624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5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4BF10-0D96-1643-FCCD-8DBA5D817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1FE293-18F8-A8DB-741D-87C60682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Introduction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E7CC65-566B-F72C-3453-2CB01EE6DA56}"/>
              </a:ext>
            </a:extLst>
          </p:cNvPr>
          <p:cNvSpPr txBox="1"/>
          <p:nvPr/>
        </p:nvSpPr>
        <p:spPr>
          <a:xfrm>
            <a:off x="363637" y="1172879"/>
            <a:ext cx="11587063" cy="18912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simply looking at the Rocket equation, one might be tempted to say that the highest I</a:t>
            </a:r>
            <a:r>
              <a:rPr lang="en-GB" sz="20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better it is…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Considering however the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non-dimensional Rocket Equation we can find an optimal Isp for a given mission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5BAFF7D-45FB-FB6F-06FF-0DCE17F4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21" y="2376628"/>
            <a:ext cx="5029086" cy="3449357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3B522545-D1FB-2007-E3C7-01DF700A32BC}"/>
              </a:ext>
            </a:extLst>
          </p:cNvPr>
          <p:cNvSpPr txBox="1"/>
          <p:nvPr/>
        </p:nvSpPr>
        <p:spPr>
          <a:xfrm>
            <a:off x="59658" y="3441524"/>
            <a:ext cx="894330" cy="830997"/>
          </a:xfrm>
          <a:prstGeom prst="rect">
            <a:avLst/>
          </a:prstGeom>
          <a:noFill/>
          <a:ln>
            <a:solidFill>
              <a:srgbClr val="00528E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Payload mass 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fraction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E1F8A177-4F3D-6E68-318F-9C625059D8F4}"/>
              </a:ext>
            </a:extLst>
          </p:cNvPr>
          <p:cNvSpPr txBox="1"/>
          <p:nvPr/>
        </p:nvSpPr>
        <p:spPr>
          <a:xfrm>
            <a:off x="301563" y="5855503"/>
            <a:ext cx="6288002" cy="369332"/>
          </a:xfrm>
          <a:prstGeom prst="rect">
            <a:avLst/>
          </a:prstGeom>
          <a:noFill/>
          <a:ln>
            <a:solidFill>
              <a:srgbClr val="00528E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mission LEO to Ceres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Orbit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Mars and Jupiter)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ject 4">
            <a:extLst>
              <a:ext uri="{FF2B5EF4-FFF2-40B4-BE49-F238E27FC236}">
                <a16:creationId xmlns:a16="http://schemas.microsoft.com/office/drawing/2014/main" id="{1D37FB25-FCBD-5D36-0114-CA31B0EDC7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5311" y="2376628"/>
            <a:ext cx="5583052" cy="3245952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245501A5-84F0-97D5-B9FF-56C43BE16D30}"/>
              </a:ext>
            </a:extLst>
          </p:cNvPr>
          <p:cNvSpPr txBox="1"/>
          <p:nvPr/>
        </p:nvSpPr>
        <p:spPr>
          <a:xfrm>
            <a:off x="9436139" y="5600923"/>
            <a:ext cx="2514561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i="1" spc="-8" dirty="0">
                <a:latin typeface="Calibri"/>
                <a:cs typeface="Calibri"/>
              </a:rPr>
              <a:t>Peukert</a:t>
            </a:r>
            <a:r>
              <a:rPr sz="1400" i="1" spc="-23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&amp;</a:t>
            </a:r>
            <a:r>
              <a:rPr sz="1400" i="1" spc="-38" dirty="0">
                <a:latin typeface="Calibri"/>
                <a:cs typeface="Calibri"/>
              </a:rPr>
              <a:t> </a:t>
            </a:r>
            <a:r>
              <a:rPr sz="1400" i="1" spc="-8" dirty="0">
                <a:latin typeface="Calibri"/>
                <a:cs typeface="Calibri"/>
              </a:rPr>
              <a:t>Wollenhaupt</a:t>
            </a:r>
            <a:r>
              <a:rPr sz="1400" i="1" spc="-19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EPIC</a:t>
            </a:r>
            <a:r>
              <a:rPr sz="1400" i="1" spc="-23" dirty="0">
                <a:latin typeface="Calibri"/>
                <a:cs typeface="Calibri"/>
              </a:rPr>
              <a:t> </a:t>
            </a:r>
            <a:r>
              <a:rPr sz="1400" i="1" spc="-15" dirty="0">
                <a:latin typeface="Calibri"/>
                <a:cs typeface="Calibri"/>
              </a:rPr>
              <a:t>2014</a:t>
            </a:r>
            <a:endParaRPr sz="140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976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47A4A-F26D-6F03-272C-2415DC43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FB7837-2DA1-67C2-6332-EC5CEB681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Introduction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ED74BAE-5431-2097-5E1C-516F073F826B}"/>
                  </a:ext>
                </a:extLst>
              </p:cNvPr>
              <p:cNvSpPr txBox="1"/>
              <p:nvPr/>
            </p:nvSpPr>
            <p:spPr>
              <a:xfrm>
                <a:off x="457198" y="1423271"/>
                <a:ext cx="11464725" cy="46165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it-IT" sz="220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electrostatic</a:t>
                </a:r>
                <a:r>
                  <a:rPr lang="it-IT" sz="2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200" b="1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thrusters</a:t>
                </a:r>
                <a:r>
                  <a:rPr lang="it-IT" sz="2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(Hall, </a:t>
                </a:r>
                <a:r>
                  <a:rPr lang="it-IT" sz="22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ion</a:t>
                </a:r>
                <a:r>
                  <a:rPr lang="it-IT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): </a:t>
                </a:r>
                <a:r>
                  <a:rPr lang="en-US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2200" b="0" i="1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</m:oMath>
                </a14:m>
                <a:r>
                  <a:rPr lang="en-US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achievable is linked to the conversion to kinetic energy of the electric energy stored in the electric fields.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</a:t>
                </a:r>
                <a:r>
                  <a:rPr lang="en-US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MPDT</a:t>
                </a:r>
                <a:r>
                  <a:rPr lang="en-US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obtainable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𝑠𝑝</m:t>
                        </m:r>
                      </m:sub>
                    </m:sSub>
                  </m:oMath>
                </a14:m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linked to the power level at which the thruster can operate at. </a:t>
                </a:r>
                <a:endPara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Can ther</a:t>
                </a:r>
                <a:r>
                  <a:rPr lang="en-GB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 be an </a:t>
                </a:r>
                <a:r>
                  <a:rPr lang="en-GB" sz="2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energy alternative source </a:t>
                </a:r>
                <a:r>
                  <a:rPr lang="en-GB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have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2200" b="0" i="1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</m:oMath>
                </a14:m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endParaRPr lang="en-GB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Stored energy in a magnetic field: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r>
                      <a:rPr lang="en-GB" sz="2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200" i="1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GB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sz="2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den>
                    </m:f>
                  </m:oMath>
                </a14:m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	</a:t>
                </a:r>
                <a:r>
                  <a:rPr lang="en-GB" sz="2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Stored energy in an electric field: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GB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𝜖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it-IT" sz="2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p>
                        <m:r>
                          <a:rPr lang="en-GB" sz="2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Due to the factor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magnetic field energy is far greater than that found in electric fields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2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 to we extract this energy? </a:t>
                </a:r>
                <a:endParaRPr lang="en-GB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ED74BAE-5431-2097-5E1C-516F073F8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8" y="1423271"/>
                <a:ext cx="11464725" cy="4616585"/>
              </a:xfrm>
              <a:prstGeom prst="rect">
                <a:avLst/>
              </a:prstGeom>
              <a:blipFill>
                <a:blip r:embed="rId2"/>
                <a:stretch>
                  <a:fillRect l="-691" b="-26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C21600A-189F-5720-0B0E-CA5F924C4C04}"/>
                  </a:ext>
                </a:extLst>
              </p:cNvPr>
              <p:cNvSpPr txBox="1"/>
              <p:nvPr/>
            </p:nvSpPr>
            <p:spPr>
              <a:xfrm>
                <a:off x="4974957" y="4394200"/>
                <a:ext cx="2048143" cy="694934"/>
              </a:xfrm>
              <a:prstGeom prst="rect">
                <a:avLst/>
              </a:prstGeom>
              <a:noFill/>
              <a:ln w="28575">
                <a:solidFill>
                  <a:srgbClr val="00528E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C21600A-189F-5720-0B0E-CA5F924C4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957" y="4394200"/>
                <a:ext cx="2048143" cy="6949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00528E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6491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190C1-2126-00EE-4AD2-91B78A3A6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A884F2-FC83-F8B5-F282-C1048C40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Introduction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D5913C-322B-FEEC-9260-12A01B21AA77}"/>
              </a:ext>
            </a:extLst>
          </p:cNvPr>
          <p:cNvSpPr txBox="1"/>
          <p:nvPr/>
        </p:nvSpPr>
        <p:spPr>
          <a:xfrm>
            <a:off x="92117" y="3628464"/>
            <a:ext cx="8112210" cy="23529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Rearrangement of magnetic field topology of plasmas, in which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energy is converted to kinetic energy and heat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Magnetic reconnection occurs when antiparallel magnetic field lines break and reconnect, converting the magnetic energy into kinetic and thermal energy and producing an outflowing plasma.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93FA7F-B67D-E6F5-283C-2187FCA51AE0}"/>
              </a:ext>
            </a:extLst>
          </p:cNvPr>
          <p:cNvSpPr txBox="1"/>
          <p:nvPr/>
        </p:nvSpPr>
        <p:spPr>
          <a:xfrm>
            <a:off x="58828" y="1075870"/>
            <a:ext cx="12074344" cy="977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“easy” way comes from observing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 phenomena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continuously accelerate particles and plasma throughout release of the magnetic energy contained in the magnetic fields (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Flares, Coronal Mass Ejection) 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6" descr="Origin of high-latitude aurorae revealed | Astronomy.com">
            <a:extLst>
              <a:ext uri="{FF2B5EF4-FFF2-40B4-BE49-F238E27FC236}">
                <a16:creationId xmlns:a16="http://schemas.microsoft.com/office/drawing/2014/main" id="{B814ED7B-7CD0-6492-3C05-2A481F8CB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37" y="2136194"/>
            <a:ext cx="1958137" cy="15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ew theory explains mystery behind fast magnetic reconnection">
            <a:extLst>
              <a:ext uri="{FF2B5EF4-FFF2-40B4-BE49-F238E27FC236}">
                <a16:creationId xmlns:a16="http://schemas.microsoft.com/office/drawing/2014/main" id="{15BC3A88-32A4-75EA-BB66-C932AEE5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581" y="4804940"/>
            <a:ext cx="3124608" cy="14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F8D56E0-B09A-6C53-1C64-CAD00F416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350" y="2175546"/>
            <a:ext cx="4292650" cy="2506908"/>
          </a:xfrm>
          <a:prstGeom prst="rect">
            <a:avLst/>
          </a:prstGeom>
        </p:spPr>
      </p:pic>
      <p:pic>
        <p:nvPicPr>
          <p:cNvPr id="12" name="Picture 2" descr="Solar Flares, Sunspots, and the Solar Cycle — The Wonder of Science">
            <a:extLst>
              <a:ext uri="{FF2B5EF4-FFF2-40B4-BE49-F238E27FC236}">
                <a16:creationId xmlns:a16="http://schemas.microsoft.com/office/drawing/2014/main" id="{766AA27B-1C9C-09AC-C124-1C0B1FEC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" y="2255221"/>
            <a:ext cx="2444045" cy="137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3352EE9-C921-FD27-7180-8210E92D147C}"/>
              </a:ext>
            </a:extLst>
          </p:cNvPr>
          <p:cNvSpPr txBox="1"/>
          <p:nvPr/>
        </p:nvSpPr>
        <p:spPr>
          <a:xfrm>
            <a:off x="4860938" y="2640707"/>
            <a:ext cx="2722617" cy="400110"/>
          </a:xfrm>
          <a:prstGeom prst="rect">
            <a:avLst/>
          </a:prstGeom>
          <a:solidFill>
            <a:srgbClr val="00528E"/>
          </a:solidFill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reconnection</a:t>
            </a:r>
          </a:p>
        </p:txBody>
      </p:sp>
    </p:spTree>
    <p:extLst>
      <p:ext uri="{BB962C8B-B14F-4D97-AF65-F5344CB8AC3E}">
        <p14:creationId xmlns:p14="http://schemas.microsoft.com/office/powerpoint/2010/main" val="2304231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05A95-BED2-7A3D-78E1-7B3803C88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FAA6A0-BFA9-6C24-C46D-671743A5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Swift SC 4-Regular" panose="02000403070000020004" charset="0"/>
              </a:rPr>
              <a:t>Introduction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4F2949-A2C4-AF7D-5512-E11F6A16F39E}"/>
              </a:ext>
            </a:extLst>
          </p:cNvPr>
          <p:cNvSpPr txBox="1"/>
          <p:nvPr/>
        </p:nvSpPr>
        <p:spPr>
          <a:xfrm>
            <a:off x="92117" y="3628464"/>
            <a:ext cx="8112210" cy="23529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accelerated up to the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Alfvén velocity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(~ 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m/s in our case as we will see later) means that the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 be up to 10</a:t>
            </a:r>
            <a:r>
              <a:rPr lang="en-US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reconnection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mechanism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lead to an innovative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thruster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capable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delivering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high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Origin of high-latitude aurorae revealed | Astronomy.com">
            <a:extLst>
              <a:ext uri="{FF2B5EF4-FFF2-40B4-BE49-F238E27FC236}">
                <a16:creationId xmlns:a16="http://schemas.microsoft.com/office/drawing/2014/main" id="{30E77FBB-0B7E-B458-1587-1CBE095C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37" y="2136194"/>
            <a:ext cx="1958137" cy="15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ew theory explains mystery behind fast magnetic reconnection">
            <a:extLst>
              <a:ext uri="{FF2B5EF4-FFF2-40B4-BE49-F238E27FC236}">
                <a16:creationId xmlns:a16="http://schemas.microsoft.com/office/drawing/2014/main" id="{685ACDA5-3689-AAD2-8334-5AF2E8D5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581" y="4804940"/>
            <a:ext cx="3124608" cy="14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36ECD0-92C5-3FC8-4225-0F2AC6DC7088}"/>
              </a:ext>
            </a:extLst>
          </p:cNvPr>
          <p:cNvSpPr txBox="1"/>
          <p:nvPr/>
        </p:nvSpPr>
        <p:spPr>
          <a:xfrm>
            <a:off x="4860938" y="2640707"/>
            <a:ext cx="2722617" cy="400110"/>
          </a:xfrm>
          <a:prstGeom prst="rect">
            <a:avLst/>
          </a:prstGeom>
          <a:solidFill>
            <a:srgbClr val="00528E"/>
          </a:solidFill>
          <a:ln w="28575">
            <a:solidFill>
              <a:srgbClr val="0052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reconnection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30BD3E-9023-C13C-9C7F-1AFA64D9D36B}"/>
              </a:ext>
            </a:extLst>
          </p:cNvPr>
          <p:cNvSpPr txBox="1"/>
          <p:nvPr/>
        </p:nvSpPr>
        <p:spPr>
          <a:xfrm>
            <a:off x="58828" y="1075870"/>
            <a:ext cx="12074344" cy="977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“easy” way comes from observing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 phenomena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continuously accelerate particles and plasma throughout release of the magnetic energy contained in the magnetic fields (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Flares, Coronal Mass Ejection) 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247450-9C33-2186-C08E-CD4C74D22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350" y="2175546"/>
            <a:ext cx="4292650" cy="2506908"/>
          </a:xfrm>
          <a:prstGeom prst="rect">
            <a:avLst/>
          </a:prstGeom>
        </p:spPr>
      </p:pic>
      <p:pic>
        <p:nvPicPr>
          <p:cNvPr id="10" name="Picture 2" descr="Solar Flares, Sunspots, and the Solar Cycle — The Wonder of Science">
            <a:extLst>
              <a:ext uri="{FF2B5EF4-FFF2-40B4-BE49-F238E27FC236}">
                <a16:creationId xmlns:a16="http://schemas.microsoft.com/office/drawing/2014/main" id="{77BE355E-DFEE-A8A8-A16D-9384239B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5" y="2255221"/>
            <a:ext cx="2444045" cy="137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1021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o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528E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9D8249050D244AB3291E25E44E9E61" ma:contentTypeVersion="14" ma:contentTypeDescription="Create a new document." ma:contentTypeScope="" ma:versionID="c62280db64d1b5dab46d49623c25efd6">
  <xsd:schema xmlns:xsd="http://www.w3.org/2001/XMLSchema" xmlns:xs="http://www.w3.org/2001/XMLSchema" xmlns:p="http://schemas.microsoft.com/office/2006/metadata/properties" xmlns:ns2="66de5014-e8da-4796-bdfb-c10b0cfdf816" xmlns:ns3="a004e035-50b8-418f-b096-b0421c71bc5c" targetNamespace="http://schemas.microsoft.com/office/2006/metadata/properties" ma:root="true" ma:fieldsID="07eff64aedb73535dd3f0db8b03c0636" ns2:_="" ns3:_="">
    <xsd:import namespace="66de5014-e8da-4796-bdfb-c10b0cfdf816"/>
    <xsd:import namespace="a004e035-50b8-418f-b096-b0421c71bc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e5014-e8da-4796-bdfb-c10b0cfdf8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b0df52a-deec-4aec-9af0-ec7d215d0773}" ma:internalName="TaxCatchAll" ma:showField="CatchAllData" ma:web="66de5014-e8da-4796-bdfb-c10b0cfdf8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04e035-50b8-418f-b096-b0421c71b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916a575-a2c4-47fb-bb3c-b06084ed58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de5014-e8da-4796-bdfb-c10b0cfdf816" xsi:nil="true"/>
    <lcf76f155ced4ddcb4097134ff3c332f xmlns="a004e035-50b8-418f-b096-b0421c71bc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47D4FFB-0EF7-48DC-9605-3B491295B1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1742D0-A348-4609-96EF-57F93DBCCC03}">
  <ds:schemaRefs>
    <ds:schemaRef ds:uri="66de5014-e8da-4796-bdfb-c10b0cfdf816"/>
    <ds:schemaRef ds:uri="a004e035-50b8-418f-b096-b0421c71bc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8C49625-B339-4640-89F2-3B85E92B5202}">
  <ds:schemaRefs>
    <ds:schemaRef ds:uri="http://purl.org/dc/dcmitype/"/>
    <ds:schemaRef ds:uri="66de5014-e8da-4796-bdfb-c10b0cfdf816"/>
    <ds:schemaRef ds:uri="http://purl.org/dc/terms/"/>
    <ds:schemaRef ds:uri="http://www.w3.org/XML/1998/namespace"/>
    <ds:schemaRef ds:uri="a004e035-50b8-418f-b096-b0421c71bc5c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c7456b31-a220-47f5-be52-473828670aa1}" enabled="0" method="" siteId="{c7456b31-a220-47f5-be52-473828670aa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2890</Words>
  <Application>Microsoft Office PowerPoint</Application>
  <PresentationFormat>Widescreen</PresentationFormat>
  <Paragraphs>299</Paragraphs>
  <Slides>29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8" baseType="lpstr">
      <vt:lpstr>Arial</vt:lpstr>
      <vt:lpstr>Calibri</vt:lpstr>
      <vt:lpstr>Swift SC 4-Regular</vt:lpstr>
      <vt:lpstr>Source Sans Pro</vt:lpstr>
      <vt:lpstr>Cambria Math</vt:lpstr>
      <vt:lpstr>Century Gothic</vt:lpstr>
      <vt:lpstr>Aptos</vt:lpstr>
      <vt:lpstr>Perpetua</vt:lpstr>
      <vt:lpstr>Tema di Office</vt:lpstr>
      <vt:lpstr>Presentazione standard di PowerPoint</vt:lpstr>
      <vt:lpstr>Presentation Outline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Existing concepts</vt:lpstr>
      <vt:lpstr>Existing concepts</vt:lpstr>
      <vt:lpstr>Existing concepts</vt:lpstr>
      <vt:lpstr>Existing concepts</vt:lpstr>
      <vt:lpstr>A multi flux ropes thruster</vt:lpstr>
      <vt:lpstr>A multi flux ropes thruster</vt:lpstr>
      <vt:lpstr>Relevant background</vt:lpstr>
      <vt:lpstr>Expected performance</vt:lpstr>
      <vt:lpstr>Expected performance</vt:lpstr>
      <vt:lpstr>Expected performance</vt:lpstr>
      <vt:lpstr>Expected performance</vt:lpstr>
      <vt:lpstr>Expected performance</vt:lpstr>
      <vt:lpstr>Expected performance</vt:lpstr>
      <vt:lpstr>Ongoing experimental campaign</vt:lpstr>
      <vt:lpstr>Ongoing experimental campaign</vt:lpstr>
      <vt:lpstr>Ongoing experimental campaign</vt:lpstr>
      <vt:lpstr>Next Steps toward Validation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Guido Giammarinaro</dc:creator>
  <cp:lastModifiedBy>Giulia Becatti</cp:lastModifiedBy>
  <cp:revision>1</cp:revision>
  <dcterms:created xsi:type="dcterms:W3CDTF">2025-04-28T10:51:11Z</dcterms:created>
  <dcterms:modified xsi:type="dcterms:W3CDTF">2026-02-05T13:29:56Z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0x0101008A9D8249050D244AB3291E25E44E9E61</vt:lpwstr>
  </property>
  <property fmtid="{D5CDD505-2E9C-101B-9397-08002B2CF9AE}" pid="3" name="MediaServiceImageTags">
    <vt:lpwstr/>
  </property>
</Properties>
</file>