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2D0C"/>
    <a:srgbClr val="003A6A"/>
    <a:srgbClr val="185B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41" autoAdjust="0"/>
  </p:normalViewPr>
  <p:slideViewPr>
    <p:cSldViewPr snapToGrid="0">
      <p:cViewPr varScale="1">
        <p:scale>
          <a:sx n="95" d="100"/>
          <a:sy n="95" d="100"/>
        </p:scale>
        <p:origin x="396" y="96"/>
      </p:cViewPr>
      <p:guideLst/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E7AC2511-0676-1159-16C0-2E985C41AC2C}"/>
              </a:ext>
            </a:extLst>
          </p:cNvPr>
          <p:cNvSpPr txBox="1"/>
          <p:nvPr userDrawn="1"/>
        </p:nvSpPr>
        <p:spPr>
          <a:xfrm>
            <a:off x="0" y="1285338"/>
            <a:ext cx="12192000" cy="3060000"/>
          </a:xfrm>
          <a:prstGeom prst="rect">
            <a:avLst/>
          </a:prstGeom>
          <a:solidFill>
            <a:srgbClr val="003A6A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2AE79A5-36BE-5509-B04A-5CE21BEE9E2B}"/>
              </a:ext>
            </a:extLst>
          </p:cNvPr>
          <p:cNvSpPr txBox="1"/>
          <p:nvPr userDrawn="1"/>
        </p:nvSpPr>
        <p:spPr>
          <a:xfrm>
            <a:off x="0" y="4320043"/>
            <a:ext cx="12192000" cy="1044000"/>
          </a:xfrm>
          <a:prstGeom prst="rect">
            <a:avLst/>
          </a:prstGeom>
          <a:solidFill>
            <a:srgbClr val="C02D0C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36052DC-3AD3-6DA3-7FC2-1B30B09F3E9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493957"/>
            <a:ext cx="9144000" cy="947977"/>
          </a:xfrm>
        </p:spPr>
        <p:txBody>
          <a:bodyPr anchor="ctr"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Title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BA1D9541-986E-BE42-DDD5-5FB6627617AD}"/>
              </a:ext>
            </a:extLst>
          </p:cNvPr>
          <p:cNvSpPr txBox="1"/>
          <p:nvPr userDrawn="1"/>
        </p:nvSpPr>
        <p:spPr>
          <a:xfrm>
            <a:off x="1895864" y="356039"/>
            <a:ext cx="10296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2D0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800" b="1" dirty="0">
                <a:solidFill>
                  <a:srgbClr val="C02D0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ymposium on </a:t>
            </a:r>
            <a:r>
              <a:rPr lang="en-US" sz="3200" b="1" dirty="0">
                <a:solidFill>
                  <a:srgbClr val="C02D0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b="1" dirty="0">
                <a:solidFill>
                  <a:srgbClr val="C02D0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NEA </a:t>
            </a:r>
            <a:r>
              <a:rPr lang="en-US" sz="3200" b="1" dirty="0" err="1">
                <a:solidFill>
                  <a:srgbClr val="C02D0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800" b="1" dirty="0" err="1">
                <a:solidFill>
                  <a:srgbClr val="C02D0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ese</a:t>
            </a:r>
            <a:r>
              <a:rPr lang="en-US" sz="3200" b="1" dirty="0" err="1">
                <a:solidFill>
                  <a:srgbClr val="C02D0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800" b="1" dirty="0" err="1">
                <a:solidFill>
                  <a:srgbClr val="C02D0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rch</a:t>
            </a:r>
            <a:r>
              <a:rPr lang="en-US" sz="2800" b="1" dirty="0">
                <a:solidFill>
                  <a:srgbClr val="C02D0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C02D0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800" b="1" dirty="0">
                <a:solidFill>
                  <a:srgbClr val="C02D0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</a:t>
            </a:r>
            <a:r>
              <a:rPr lang="en-US" sz="3200" b="1" dirty="0">
                <a:solidFill>
                  <a:srgbClr val="C02D0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800" b="1" dirty="0">
                <a:solidFill>
                  <a:srgbClr val="C02D0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nnovative </a:t>
            </a:r>
            <a:r>
              <a:rPr lang="en-US" sz="3200" b="1" dirty="0">
                <a:solidFill>
                  <a:srgbClr val="C02D0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800" b="1" dirty="0">
                <a:solidFill>
                  <a:srgbClr val="C02D0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uclear application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0AB70F2D-A9C6-B05C-0F78-00060A5CE079}"/>
              </a:ext>
            </a:extLst>
          </p:cNvPr>
          <p:cNvGrpSpPr/>
          <p:nvPr userDrawn="1"/>
        </p:nvGrpSpPr>
        <p:grpSpPr>
          <a:xfrm>
            <a:off x="1197682" y="5770677"/>
            <a:ext cx="9796636" cy="821429"/>
            <a:chOff x="2127797" y="5634621"/>
            <a:chExt cx="9796636" cy="821429"/>
          </a:xfrm>
        </p:grpSpPr>
        <p:pic>
          <p:nvPicPr>
            <p:cNvPr id="16" name="Picture 30" descr="A blue and black letter e&#10;&#10;Description automatically generated">
              <a:extLst>
                <a:ext uri="{FF2B5EF4-FFF2-40B4-BE49-F238E27FC236}">
                  <a16:creationId xmlns:a16="http://schemas.microsoft.com/office/drawing/2014/main" id="{0F9C349D-A335-F1A6-A63F-D5524AF786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7797" y="5634621"/>
              <a:ext cx="2355211" cy="646331"/>
            </a:xfrm>
            <a:prstGeom prst="rect">
              <a:avLst/>
            </a:prstGeom>
          </p:spPr>
        </p:pic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45BC646E-20E6-5D25-6726-4BBE0B628050}"/>
                </a:ext>
              </a:extLst>
            </p:cNvPr>
            <p:cNvSpPr txBox="1"/>
            <p:nvPr userDrawn="1"/>
          </p:nvSpPr>
          <p:spPr>
            <a:xfrm>
              <a:off x="4483008" y="5809719"/>
              <a:ext cx="7441425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it-IT" sz="3600" b="1" dirty="0" err="1">
                  <a:solidFill>
                    <a:srgbClr val="185BA1"/>
                  </a:solidFill>
                </a:rPr>
                <a:t>NUC</a:t>
              </a:r>
              <a:r>
                <a:rPr lang="it-IT" sz="3200" b="1" dirty="0" err="1">
                  <a:solidFill>
                    <a:srgbClr val="185BA1"/>
                  </a:solidFill>
                </a:rPr>
                <a:t>lear</a:t>
              </a:r>
              <a:r>
                <a:rPr lang="it-IT" sz="3200" b="1" dirty="0">
                  <a:solidFill>
                    <a:srgbClr val="185BA1"/>
                  </a:solidFill>
                </a:rPr>
                <a:t> systems for </a:t>
              </a:r>
              <a:r>
                <a:rPr lang="it-IT" sz="3600" b="1" dirty="0" err="1">
                  <a:solidFill>
                    <a:srgbClr val="185BA1"/>
                  </a:solidFill>
                </a:rPr>
                <a:t>ENER</a:t>
              </a:r>
              <a:r>
                <a:rPr lang="it-IT" sz="3200" b="1" dirty="0" err="1">
                  <a:solidFill>
                    <a:srgbClr val="185BA1"/>
                  </a:solidFill>
                </a:rPr>
                <a:t>gy</a:t>
              </a:r>
              <a:r>
                <a:rPr lang="it-IT" sz="3200" b="1" dirty="0">
                  <a:solidFill>
                    <a:srgbClr val="185BA1"/>
                  </a:solidFill>
                </a:rPr>
                <a:t> </a:t>
              </a:r>
              <a:r>
                <a:rPr lang="it-IT" sz="3200" b="1" dirty="0" err="1">
                  <a:solidFill>
                    <a:srgbClr val="185BA1"/>
                  </a:solidFill>
                </a:rPr>
                <a:t>division</a:t>
              </a:r>
              <a:endParaRPr lang="it-IT" sz="3200" b="1" dirty="0">
                <a:solidFill>
                  <a:srgbClr val="185BA1"/>
                </a:solidFill>
              </a:endParaRPr>
            </a:p>
          </p:txBody>
        </p:sp>
      </p:grp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2675D63-29D6-1BA1-AFA7-4CF459C0E68A}"/>
              </a:ext>
            </a:extLst>
          </p:cNvPr>
          <p:cNvSpPr txBox="1"/>
          <p:nvPr userDrawn="1"/>
        </p:nvSpPr>
        <p:spPr>
          <a:xfrm>
            <a:off x="1408922" y="3246237"/>
            <a:ext cx="9259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800" i="1" baseline="30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 </a:t>
            </a:r>
            <a:r>
              <a:rPr lang="it-IT" sz="1800" i="1" baseline="30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ENEA NUC-ENER </a:t>
            </a:r>
            <a:r>
              <a:rPr lang="it-IT" sz="1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Division</a:t>
            </a:r>
            <a:r>
              <a:rPr lang="it-IT" sz="1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workshop</a:t>
            </a:r>
          </a:p>
          <a:p>
            <a:pPr algn="ctr"/>
            <a:r>
              <a:rPr lang="it-IT" sz="1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 – 18 June, Aula Magna Enrico Mattei, </a:t>
            </a:r>
            <a:r>
              <a:rPr lang="it-IT" sz="18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Faculty</a:t>
            </a:r>
            <a:r>
              <a:rPr lang="it-IT" sz="1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Engineering, University of Bologna</a:t>
            </a:r>
          </a:p>
        </p:txBody>
      </p:sp>
      <p:pic>
        <p:nvPicPr>
          <p:cNvPr id="11" name="Immagine 10" descr="Immagine che contiene logo, clipart, Elementi grafici, simbolo">
            <a:extLst>
              <a:ext uri="{FF2B5EF4-FFF2-40B4-BE49-F238E27FC236}">
                <a16:creationId xmlns:a16="http://schemas.microsoft.com/office/drawing/2014/main" id="{1467D089-4FA9-9FD7-8342-E92EF7921A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8273" t="11067" r="8619" b="18833"/>
          <a:stretch/>
        </p:blipFill>
        <p:spPr>
          <a:xfrm>
            <a:off x="146648" y="64547"/>
            <a:ext cx="1384430" cy="1167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810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61B75A-00D4-3153-CC63-BE8FA6DF6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3D889C9-51C9-E1B7-C14B-17176E27EC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95B2F8E-2F1E-F97B-2137-E01E4786B4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2ED218B-BEC5-E6F9-57CA-6C3FA560E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B8B3-2788-43B9-9B41-E6481F1B8742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F4399B5-B032-889B-1D87-0771F1BF5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706FB3D-CC25-2C25-A91C-841F01A52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C25F-4665-442C-897B-DE3DC5585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666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41EA61-A1CF-6CAC-01EF-46F50A8DA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F91AE4D-4FAB-2CB0-30A5-4B2BFFED82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68D22C-60E4-AEDA-0822-E1B21DB02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B8B3-2788-43B9-9B41-E6481F1B8742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2956F6-B48E-9BD6-FEF5-5D4A1D76A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7F7FAED-9C1A-35CA-4C86-E9864E7CF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C25F-4665-442C-897B-DE3DC5585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0723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D908531-9C94-F06D-C63C-3B8DA9EC08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E1B7464-EDF9-9C47-C5B6-DF0C4F870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EFF478-3B3C-50C6-5378-7E66310C4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B8B3-2788-43B9-9B41-E6481F1B8742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521B9B-2D43-554A-362D-F69343D58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503B7E-50CD-0711-89E1-04EECF65B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C25F-4665-442C-897B-DE3DC5585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13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po 14">
            <a:extLst>
              <a:ext uri="{FF2B5EF4-FFF2-40B4-BE49-F238E27FC236}">
                <a16:creationId xmlns:a16="http://schemas.microsoft.com/office/drawing/2014/main" id="{F5AC6E3E-88F7-2836-A790-A4D47515FF2C}"/>
              </a:ext>
            </a:extLst>
          </p:cNvPr>
          <p:cNvGrpSpPr/>
          <p:nvPr userDrawn="1"/>
        </p:nvGrpSpPr>
        <p:grpSpPr>
          <a:xfrm>
            <a:off x="146648" y="1351301"/>
            <a:ext cx="900000" cy="4896000"/>
            <a:chOff x="90584" y="765000"/>
            <a:chExt cx="900000" cy="4896000"/>
          </a:xfrm>
        </p:grpSpPr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id="{6FA2807A-87EA-2F53-F8FA-D3D5B39FD260}"/>
                </a:ext>
              </a:extLst>
            </p:cNvPr>
            <p:cNvSpPr txBox="1"/>
            <p:nvPr userDrawn="1"/>
          </p:nvSpPr>
          <p:spPr>
            <a:xfrm rot="16200000">
              <a:off x="-1907416" y="2763000"/>
              <a:ext cx="4896000" cy="900000"/>
            </a:xfrm>
            <a:prstGeom prst="rect">
              <a:avLst/>
            </a:prstGeom>
            <a:solidFill>
              <a:srgbClr val="003A6A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</a:t>
              </a:r>
              <a:r>
                <a:rPr lang="en-US" sz="20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ymposium on </a:t>
              </a:r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en-US" sz="20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NEA </a:t>
              </a:r>
              <a:r>
                <a:rPr lang="en-US" sz="24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</a:t>
              </a:r>
              <a:r>
                <a:rPr lang="en-US" sz="20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ese</a:t>
              </a:r>
              <a:r>
                <a:rPr lang="en-US" sz="24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</a:t>
              </a:r>
              <a:r>
                <a:rPr lang="en-US" sz="20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rch</a:t>
              </a:r>
              <a:r>
                <a:rPr lang="en-US" sz="20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</a:t>
              </a:r>
              <a:r>
                <a:rPr lang="en-US" sz="20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or </a:t>
              </a:r>
            </a:p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</a:t>
              </a:r>
              <a:r>
                <a:rPr lang="en-US" sz="20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nnovative </a:t>
              </a:r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</a:t>
              </a:r>
              <a:r>
                <a:rPr lang="en-US" sz="20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uclear application</a:t>
              </a:r>
            </a:p>
          </p:txBody>
        </p:sp>
        <p:pic>
          <p:nvPicPr>
            <p:cNvPr id="9" name="Picture 30" descr="A blue and black letter e&#10;&#10;Description automatically generated">
              <a:extLst>
                <a:ext uri="{FF2B5EF4-FFF2-40B4-BE49-F238E27FC236}">
                  <a16:creationId xmlns:a16="http://schemas.microsoft.com/office/drawing/2014/main" id="{6F40ED49-2E84-2010-0761-F25CBBB5D0C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835" y="5256386"/>
              <a:ext cx="791496" cy="211174"/>
            </a:xfrm>
            <a:prstGeom prst="rect">
              <a:avLst/>
            </a:prstGeom>
          </p:spPr>
        </p:pic>
      </p:grp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12C57F56-B4E3-ED8E-9C23-0D3AF1BC3976}"/>
              </a:ext>
            </a:extLst>
          </p:cNvPr>
          <p:cNvCxnSpPr>
            <a:cxnSpLocks/>
          </p:cNvCxnSpPr>
          <p:nvPr userDrawn="1"/>
        </p:nvCxnSpPr>
        <p:spPr>
          <a:xfrm>
            <a:off x="2718759" y="715999"/>
            <a:ext cx="9273396" cy="0"/>
          </a:xfrm>
          <a:prstGeom prst="line">
            <a:avLst/>
          </a:prstGeom>
          <a:ln w="57150">
            <a:solidFill>
              <a:srgbClr val="003A6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0C641ECF-9B7C-4407-C85A-4E133899C717}"/>
              </a:ext>
            </a:extLst>
          </p:cNvPr>
          <p:cNvSpPr txBox="1"/>
          <p:nvPr userDrawn="1"/>
        </p:nvSpPr>
        <p:spPr>
          <a:xfrm>
            <a:off x="90583" y="6366294"/>
            <a:ext cx="1741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C02D0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 – 18 June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B77833C1-4BBE-AB2E-58B0-053C91D9DF63}"/>
              </a:ext>
            </a:extLst>
          </p:cNvPr>
          <p:cNvSpPr txBox="1"/>
          <p:nvPr userDrawn="1"/>
        </p:nvSpPr>
        <p:spPr>
          <a:xfrm>
            <a:off x="4771126" y="6366294"/>
            <a:ext cx="2649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C02D0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b="1" baseline="30000" dirty="0">
                <a:solidFill>
                  <a:srgbClr val="C02D0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it-IT" b="1" dirty="0">
                <a:solidFill>
                  <a:srgbClr val="C02D0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NUC-ENER workshop</a:t>
            </a:r>
          </a:p>
        </p:txBody>
      </p:sp>
      <p:pic>
        <p:nvPicPr>
          <p:cNvPr id="2" name="Immagine 1" descr="Immagine che contiene logo, clipart, Elementi grafici, simbolo">
            <a:extLst>
              <a:ext uri="{FF2B5EF4-FFF2-40B4-BE49-F238E27FC236}">
                <a16:creationId xmlns:a16="http://schemas.microsoft.com/office/drawing/2014/main" id="{C636FBA7-6C77-DA5C-C2D9-FDEC770BEC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8273" t="11067" r="8619" b="18833"/>
          <a:stretch/>
        </p:blipFill>
        <p:spPr>
          <a:xfrm>
            <a:off x="146648" y="64547"/>
            <a:ext cx="1384430" cy="1167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44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po 14">
            <a:extLst>
              <a:ext uri="{FF2B5EF4-FFF2-40B4-BE49-F238E27FC236}">
                <a16:creationId xmlns:a16="http://schemas.microsoft.com/office/drawing/2014/main" id="{F5AC6E3E-88F7-2836-A790-A4D47515FF2C}"/>
              </a:ext>
            </a:extLst>
          </p:cNvPr>
          <p:cNvGrpSpPr/>
          <p:nvPr userDrawn="1"/>
        </p:nvGrpSpPr>
        <p:grpSpPr>
          <a:xfrm>
            <a:off x="146648" y="1351301"/>
            <a:ext cx="900000" cy="4896000"/>
            <a:chOff x="90584" y="765000"/>
            <a:chExt cx="900000" cy="4896000"/>
          </a:xfrm>
        </p:grpSpPr>
        <p:sp>
          <p:nvSpPr>
            <p:cNvPr id="8" name="CasellaDiTesto 7">
              <a:extLst>
                <a:ext uri="{FF2B5EF4-FFF2-40B4-BE49-F238E27FC236}">
                  <a16:creationId xmlns:a16="http://schemas.microsoft.com/office/drawing/2014/main" id="{6FA2807A-87EA-2F53-F8FA-D3D5B39FD260}"/>
                </a:ext>
              </a:extLst>
            </p:cNvPr>
            <p:cNvSpPr txBox="1"/>
            <p:nvPr userDrawn="1"/>
          </p:nvSpPr>
          <p:spPr>
            <a:xfrm rot="16200000">
              <a:off x="-1907416" y="2763000"/>
              <a:ext cx="4896000" cy="900000"/>
            </a:xfrm>
            <a:prstGeom prst="rect">
              <a:avLst/>
            </a:prstGeom>
            <a:solidFill>
              <a:srgbClr val="003A6A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</a:t>
              </a:r>
              <a:r>
                <a:rPr lang="en-US" sz="20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ymposium on </a:t>
              </a:r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en-US" sz="20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NEA </a:t>
              </a:r>
              <a:r>
                <a:rPr lang="en-US" sz="24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</a:t>
              </a:r>
              <a:r>
                <a:rPr lang="en-US" sz="20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ese</a:t>
              </a:r>
              <a:r>
                <a:rPr lang="en-US" sz="24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</a:t>
              </a:r>
              <a:r>
                <a:rPr lang="en-US" sz="20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rch</a:t>
              </a:r>
              <a:r>
                <a:rPr lang="en-US" sz="20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</a:t>
              </a:r>
              <a:r>
                <a:rPr lang="en-US" sz="20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or </a:t>
              </a:r>
            </a:p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</a:t>
              </a:r>
              <a:r>
                <a:rPr lang="en-US" sz="20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nnovative </a:t>
              </a:r>
              <a:r>
                <a:rPr lang="en-US" sz="24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</a:t>
              </a:r>
              <a:r>
                <a:rPr lang="en-US" sz="20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uclear application</a:t>
              </a:r>
            </a:p>
          </p:txBody>
        </p:sp>
        <p:pic>
          <p:nvPicPr>
            <p:cNvPr id="9" name="Picture 30" descr="A blue and black letter e&#10;&#10;Description automatically generated">
              <a:extLst>
                <a:ext uri="{FF2B5EF4-FFF2-40B4-BE49-F238E27FC236}">
                  <a16:creationId xmlns:a16="http://schemas.microsoft.com/office/drawing/2014/main" id="{6F40ED49-2E84-2010-0761-F25CBBB5D0C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835" y="5256386"/>
              <a:ext cx="791496" cy="211174"/>
            </a:xfrm>
            <a:prstGeom prst="rect">
              <a:avLst/>
            </a:prstGeom>
          </p:spPr>
        </p:pic>
      </p:grpSp>
      <p:pic>
        <p:nvPicPr>
          <p:cNvPr id="2" name="Immagine 1" descr="Immagine che contiene logo, clipart, Elementi grafici, simbolo">
            <a:extLst>
              <a:ext uri="{FF2B5EF4-FFF2-40B4-BE49-F238E27FC236}">
                <a16:creationId xmlns:a16="http://schemas.microsoft.com/office/drawing/2014/main" id="{C636FBA7-6C77-DA5C-C2D9-FDEC770BEC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8273" t="11067" r="8619" b="18833"/>
          <a:stretch/>
        </p:blipFill>
        <p:spPr>
          <a:xfrm>
            <a:off x="146648" y="64547"/>
            <a:ext cx="1384430" cy="1167761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21352338-6B71-E673-24EF-67823D8E933B}"/>
              </a:ext>
            </a:extLst>
          </p:cNvPr>
          <p:cNvSpPr txBox="1"/>
          <p:nvPr userDrawn="1"/>
        </p:nvSpPr>
        <p:spPr>
          <a:xfrm>
            <a:off x="3981450" y="1791545"/>
            <a:ext cx="4229100" cy="4015511"/>
          </a:xfrm>
          <a:prstGeom prst="ellipse">
            <a:avLst/>
          </a:prstGeom>
          <a:solidFill>
            <a:srgbClr val="003A6A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8FBC512-5521-38E4-C775-A9E8259D5C71}"/>
              </a:ext>
            </a:extLst>
          </p:cNvPr>
          <p:cNvSpPr txBox="1"/>
          <p:nvPr userDrawn="1"/>
        </p:nvSpPr>
        <p:spPr>
          <a:xfrm>
            <a:off x="2184764" y="878365"/>
            <a:ext cx="7822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solidFill>
                  <a:srgbClr val="C02D0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THANK YOU FOR THE ATTENTION!</a:t>
            </a:r>
          </a:p>
        </p:txBody>
      </p:sp>
    </p:spTree>
    <p:extLst>
      <p:ext uri="{BB962C8B-B14F-4D97-AF65-F5344CB8AC3E}">
        <p14:creationId xmlns:p14="http://schemas.microsoft.com/office/powerpoint/2010/main" val="514600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34F8DC-5F5D-8875-D96C-B4EAE6944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53A4AA9-3E29-E027-E508-7011214E28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7C40C8B-530D-F802-50F5-BF08506E5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B8B3-2788-43B9-9B41-E6481F1B8742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8B23FA-E09B-58AB-4214-3953AF235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C41CB7-4157-310A-38C3-CC3BF1ACE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C25F-4665-442C-897B-DE3DC5585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9139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8A5C54-6BCC-E698-590B-4EE797DE8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7797F6-73FF-35DC-7144-BF99734669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2011838-6A4B-C6F1-8B5A-E00259F05F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D263847-F0C2-11D4-5E58-61169D33A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B8B3-2788-43B9-9B41-E6481F1B8742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6FC898D-E9F7-782F-78DA-EBFF876DD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B7EE0AC-14AB-5948-1BC9-661693A8E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C25F-4665-442C-897B-DE3DC5585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2707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FE6605-3D6B-310D-376C-D1509E507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D1110DB-CA24-26A8-46E8-C813A9F8B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670BF4A-F235-83F8-E944-695F3CAEA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B2FA78E-FDED-44E6-8AE4-63114A0A4C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17BFE72-2622-D4CC-5FCB-849CBCA3F8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3ADF6DA-42F4-B6AD-6A98-7C1F20E25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B8B3-2788-43B9-9B41-E6481F1B8742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68E31BB-0BBF-F689-7ADA-9A521D048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783CC6A-1164-BD97-D1F2-EF6528053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C25F-4665-442C-897B-DE3DC5585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2323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87D9CE-BFF7-8141-F00F-33E01D455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6B8093A-1879-13F1-BD11-F07048906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B8B3-2788-43B9-9B41-E6481F1B8742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302F4C2-42BE-10C2-8D0D-E7B2AF6C5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05CF973-35E6-5D73-B613-F433D126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C25F-4665-442C-897B-DE3DC5585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6629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CF2C0EE-E472-ADB1-DF99-8DB111963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B8B3-2788-43B9-9B41-E6481F1B8742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8CE428D-6411-426B-7A26-50C8158A3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ED57C97-EC4A-06FB-C592-FE4F98EB0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C25F-4665-442C-897B-DE3DC5585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1278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86DFD5-9FDD-F833-5114-A563C8A43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DD7854-78AF-477D-F059-7C62A26D7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09E14ED-D961-A7DC-F60A-EB65767B1F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D01AA5B-4406-9F5C-953A-41AF8724F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B8B3-2788-43B9-9B41-E6481F1B8742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6631E55-3D9B-57FD-BADB-EC20466D9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2B649B-B76B-FAB0-A034-38D5C2E6A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AC25F-4665-442C-897B-DE3DC5585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156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C16DABA-213A-89D2-9A93-9D494727C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CA2E09E-F74C-1889-9C04-3C9AF4B7B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BB7634-425D-D1C3-A176-E945A00E8A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25B8B3-2788-43B9-9B41-E6481F1B8742}" type="datetimeFigureOut">
              <a:rPr lang="it-IT" smtClean="0"/>
              <a:t>17/04/2025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92A56A-D1E1-3CE4-1FC2-4B6F77D954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659047-7A49-8322-0839-C59BA2C0E9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AAC25F-4665-442C-897B-DE3DC5585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0528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63BBF4-4B6C-810E-E700-1E6A4AB548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grpSp>
        <p:nvGrpSpPr>
          <p:cNvPr id="20" name="Gruppo 19">
            <a:extLst>
              <a:ext uri="{FF2B5EF4-FFF2-40B4-BE49-F238E27FC236}">
                <a16:creationId xmlns:a16="http://schemas.microsoft.com/office/drawing/2014/main" id="{BCCA2E1C-D983-DC6B-F880-37D94996FEC7}"/>
              </a:ext>
            </a:extLst>
          </p:cNvPr>
          <p:cNvGrpSpPr/>
          <p:nvPr/>
        </p:nvGrpSpPr>
        <p:grpSpPr>
          <a:xfrm>
            <a:off x="146648" y="4415340"/>
            <a:ext cx="2380892" cy="853406"/>
            <a:chOff x="146648" y="4388747"/>
            <a:chExt cx="2380892" cy="853406"/>
          </a:xfrm>
        </p:grpSpPr>
        <p:sp>
          <p:nvSpPr>
            <p:cNvPr id="18" name="CasellaDiTesto 17">
              <a:extLst>
                <a:ext uri="{FF2B5EF4-FFF2-40B4-BE49-F238E27FC236}">
                  <a16:creationId xmlns:a16="http://schemas.microsoft.com/office/drawing/2014/main" id="{BA0908B4-132C-4464-3DD1-113DF0418CF1}"/>
                </a:ext>
              </a:extLst>
            </p:cNvPr>
            <p:cNvSpPr txBox="1"/>
            <p:nvPr userDrawn="1"/>
          </p:nvSpPr>
          <p:spPr>
            <a:xfrm>
              <a:off x="146648" y="4388747"/>
              <a:ext cx="18978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Speaker:</a:t>
              </a:r>
              <a:r>
                <a:rPr lang="it-IT" sz="2000" b="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Name</a:t>
              </a:r>
            </a:p>
          </p:txBody>
        </p:sp>
        <p:sp>
          <p:nvSpPr>
            <p:cNvPr id="19" name="CasellaDiTesto 18">
              <a:extLst>
                <a:ext uri="{FF2B5EF4-FFF2-40B4-BE49-F238E27FC236}">
                  <a16:creationId xmlns:a16="http://schemas.microsoft.com/office/drawing/2014/main" id="{0FA8CCA5-C87E-F5B6-AF51-6A0FF639D417}"/>
                </a:ext>
              </a:extLst>
            </p:cNvPr>
            <p:cNvSpPr txBox="1"/>
            <p:nvPr userDrawn="1"/>
          </p:nvSpPr>
          <p:spPr>
            <a:xfrm>
              <a:off x="146648" y="4842043"/>
              <a:ext cx="23808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Contributors:</a:t>
              </a:r>
              <a:r>
                <a:rPr lang="it-IT" sz="2000" b="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Name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93619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5F799F94-8BEB-62F2-5BA1-52EB8225DB99}"/>
              </a:ext>
            </a:extLst>
          </p:cNvPr>
          <p:cNvSpPr txBox="1"/>
          <p:nvPr/>
        </p:nvSpPr>
        <p:spPr>
          <a:xfrm>
            <a:off x="11570900" y="6366294"/>
            <a:ext cx="421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C02D0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D50552D3-2B29-38A8-8064-0AD1E8B1AFF6}"/>
              </a:ext>
            </a:extLst>
          </p:cNvPr>
          <p:cNvSpPr txBox="1"/>
          <p:nvPr/>
        </p:nvSpPr>
        <p:spPr>
          <a:xfrm>
            <a:off x="2718759" y="103525"/>
            <a:ext cx="2911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C02D0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541082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273F1D8-455E-6881-DAC3-1232AB426EAC}"/>
              </a:ext>
            </a:extLst>
          </p:cNvPr>
          <p:cNvSpPr txBox="1"/>
          <p:nvPr/>
        </p:nvSpPr>
        <p:spPr>
          <a:xfrm>
            <a:off x="4870101" y="3198167"/>
            <a:ext cx="2451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Contacts</a:t>
            </a:r>
            <a:endParaRPr lang="it-IT" sz="24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2811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Gianmarco Grippo - gianmarco.grippo@studio.unibo.it</dc:creator>
  <cp:lastModifiedBy>Gianmarco Grippo - gianmarco.grippo@studio.unibo.it</cp:lastModifiedBy>
  <cp:revision>9</cp:revision>
  <dcterms:created xsi:type="dcterms:W3CDTF">2025-04-17T12:08:43Z</dcterms:created>
  <dcterms:modified xsi:type="dcterms:W3CDTF">2025-04-17T14:11:15Z</dcterms:modified>
</cp:coreProperties>
</file>