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8">
          <p15:clr>
            <a:srgbClr val="A4A3A4"/>
          </p15:clr>
        </p15:guide>
        <p15:guide id="2" pos="2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A69"/>
    <a:srgbClr val="003A00"/>
    <a:srgbClr val="E4E4E4"/>
    <a:srgbClr val="004884"/>
    <a:srgbClr val="2D79AA"/>
    <a:srgbClr val="003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94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904" y="168"/>
      </p:cViewPr>
      <p:guideLst>
        <p:guide orient="horz" pos="4148"/>
        <p:guide pos="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8BB-3E7D-1545-8629-739FE7FE78CD}" type="datetimeFigureOut">
              <a:rPr lang="it-IT" smtClean="0"/>
              <a:t>03/06/24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625A-8487-0243-9438-3D7ABEA72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6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F6F-5890-184D-BFAC-2DB3B24676C1}" type="datetimeFigureOut">
              <a:rPr lang="it-IT" smtClean="0"/>
              <a:t>03/06/24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67DBE-D3BB-F74E-84C1-4CEDFE403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4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270000"/>
            <a:ext cx="9165896" cy="4205663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6390820"/>
            <a:ext cx="9165896" cy="486583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729223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1"/>
            <a:ext cx="9144000" cy="127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09575" y="2905781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Sottotitolo della presentazione – </a:t>
            </a:r>
            <a:r>
              <a:rPr lang="it-IT" dirty="0" err="1"/>
              <a:t>Arial</a:t>
            </a:r>
            <a:r>
              <a:rPr lang="it-IT" dirty="0"/>
              <a:t> 30pt</a:t>
            </a:r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09656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/>
              <a:t>Autore Dipartimento/Unità – </a:t>
            </a:r>
            <a:r>
              <a:rPr lang="it-IT" dirty="0" err="1"/>
              <a:t>Arial</a:t>
            </a:r>
            <a:r>
              <a:rPr lang="it-IT" dirty="0"/>
              <a:t> 18 </a:t>
            </a:r>
            <a:r>
              <a:rPr lang="it-IT" dirty="0" err="1"/>
              <a:t>pt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409575" y="1982187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della presentazione – </a:t>
            </a:r>
            <a:r>
              <a:rPr lang="it-IT" dirty="0" err="1"/>
              <a:t>Arial</a:t>
            </a:r>
            <a:r>
              <a:rPr lang="it-IT" dirty="0"/>
              <a:t> 30pt</a:t>
            </a:r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959"/>
            <a:ext cx="9144000" cy="584861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656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Luogo e data – </a:t>
            </a:r>
            <a:r>
              <a:rPr lang="it-IT" dirty="0" err="1"/>
              <a:t>Arial</a:t>
            </a:r>
            <a:r>
              <a:rPr lang="it-IT" dirty="0"/>
              <a:t> 20pt </a:t>
            </a:r>
          </a:p>
        </p:txBody>
      </p:sp>
      <p:pic>
        <p:nvPicPr>
          <p:cNvPr id="8" name="Immagine 7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95B13C50-4A54-B9E1-F4B2-967D6F9492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2240" y="333258"/>
            <a:ext cx="4702882" cy="8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1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sic </a:t>
            </a:r>
            <a:r>
              <a:rPr lang="it-IT" dirty="0" err="1"/>
              <a:t>amet</a:t>
            </a:r>
            <a:endParaRPr lang="it-IT" dirty="0"/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41306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Titolo della slide – </a:t>
            </a:r>
            <a:r>
              <a:rPr lang="it-IT" dirty="0" err="1"/>
              <a:t>Arial</a:t>
            </a:r>
            <a:r>
              <a:rPr lang="it-IT" dirty="0"/>
              <a:t> 26pt 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13414" y="1253067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="1" baseline="0">
                <a:solidFill>
                  <a:srgbClr val="7F7F7F"/>
                </a:solidFill>
              </a:defRPr>
            </a:lvl1pPr>
            <a:lvl2pPr>
              <a:defRPr sz="2000" b="1">
                <a:solidFill>
                  <a:srgbClr val="7F7F7F"/>
                </a:solidFill>
              </a:defRPr>
            </a:lvl2pPr>
            <a:lvl3pPr>
              <a:defRPr sz="2000" b="1">
                <a:solidFill>
                  <a:srgbClr val="7F7F7F"/>
                </a:solidFill>
              </a:defRPr>
            </a:lvl3pPr>
            <a:lvl4pPr>
              <a:defRPr sz="2000" b="1">
                <a:solidFill>
                  <a:srgbClr val="7F7F7F"/>
                </a:solidFill>
              </a:defRPr>
            </a:lvl4pPr>
            <a:lvl5pPr>
              <a:defRPr sz="2000" b="1">
                <a:solidFill>
                  <a:srgbClr val="7F7F7F"/>
                </a:solidFill>
              </a:defRPr>
            </a:lvl5pPr>
          </a:lstStyle>
          <a:p>
            <a:pPr lvl="0"/>
            <a:r>
              <a:rPr lang="it-IT" dirty="0"/>
              <a:t>Titolo di secondo livello 20pt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bold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3414" y="2017397"/>
            <a:ext cx="8229599" cy="769441"/>
          </a:xfrm>
        </p:spPr>
        <p:txBody>
          <a:bodyPr wrap="square">
            <a:spAutoFit/>
          </a:bodyPr>
          <a:lstStyle>
            <a:lvl1pPr marL="457200" indent="-457200">
              <a:buFont typeface="+mj-lt"/>
              <a:buAutoNum type="arabicPeriod"/>
              <a:defRPr sz="2000" baseline="0"/>
            </a:lvl1pPr>
            <a:lvl2pPr marL="457200" indent="0"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/>
              <a:t>Corpo del testo 20pt </a:t>
            </a:r>
            <a:r>
              <a:rPr lang="it-IT" dirty="0" err="1"/>
              <a:t>Arial</a:t>
            </a:r>
            <a:r>
              <a:rPr lang="it-IT" dirty="0"/>
              <a:t> regular</a:t>
            </a:r>
          </a:p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sic </a:t>
            </a:r>
            <a:r>
              <a:rPr lang="it-IT" dirty="0" err="1"/>
              <a:t>amet</a:t>
            </a:r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3414" y="3409088"/>
            <a:ext cx="8229599" cy="929485"/>
          </a:xfrm>
        </p:spPr>
        <p:txBody>
          <a:bodyPr wrap="square">
            <a:spAutoFit/>
          </a:bodyPr>
          <a:lstStyle>
            <a:lvl1pPr>
              <a:defRPr sz="16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Lista 16pt </a:t>
            </a:r>
            <a:r>
              <a:rPr lang="it-IT" dirty="0" err="1"/>
              <a:t>Arial</a:t>
            </a:r>
            <a:r>
              <a:rPr lang="it-IT" dirty="0"/>
              <a:t> regular</a:t>
            </a:r>
          </a:p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endParaRPr lang="it-IT" dirty="0"/>
          </a:p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ipusm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5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Titolo della slide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/>
              <a:t>Cliccare sull’icona per inserire la tabella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7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Titolo della slide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6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Titolo della slide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5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23991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3465515" cy="6223991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Cliccare sull’icona per inserire l’immagine (non utilizzare copia/incolla)</a:t>
            </a:r>
            <a:br>
              <a:rPr lang="it-IT" dirty="0"/>
            </a:br>
            <a:r>
              <a:rPr lang="it-IT" dirty="0"/>
              <a:t>Dimensioni immagine: </a:t>
            </a:r>
            <a:br>
              <a:rPr lang="it-IT" dirty="0"/>
            </a:br>
            <a:r>
              <a:rPr lang="it-IT" dirty="0"/>
              <a:t>Risoluzione a 160dpi</a:t>
            </a:r>
            <a:br>
              <a:rPr lang="it-IT" dirty="0"/>
            </a:br>
            <a:r>
              <a:rPr lang="it-IT" dirty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della slide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23991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042815" y="4920514"/>
            <a:ext cx="7072564" cy="44818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042815" y="612775"/>
            <a:ext cx="7072564" cy="4208732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Cliccare sull’icona per inserire l’immagine (non utilizzare copia/incolla)</a:t>
            </a:r>
            <a:br>
              <a:rPr lang="it-IT" dirty="0"/>
            </a:br>
            <a:r>
              <a:rPr lang="it-IT" dirty="0"/>
              <a:t>Dimensioni immagine: </a:t>
            </a:r>
            <a:br>
              <a:rPr lang="it-IT" dirty="0"/>
            </a:br>
            <a:r>
              <a:rPr lang="it-IT" dirty="0"/>
              <a:t>Risoluzione a 160dpi</a:t>
            </a:r>
            <a:br>
              <a:rPr lang="it-IT" dirty="0"/>
            </a:br>
            <a:r>
              <a:rPr lang="it-IT" dirty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42815" y="5490643"/>
            <a:ext cx="7072564" cy="307777"/>
          </a:xfrm>
        </p:spPr>
        <p:txBody>
          <a:bodyPr wrap="square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9144000" cy="602946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/>
              <a:t>Immagine a tutto schermo con box per testo bianco su sfondo scuro</a:t>
            </a:r>
            <a:br>
              <a:rPr lang="it-IT" dirty="0"/>
            </a:br>
            <a:r>
              <a:rPr lang="it-IT" dirty="0"/>
              <a:t>Cliccare sull’icona per inserire l’immagine (non utilizzare copia/incolla)</a:t>
            </a:r>
            <a:br>
              <a:rPr lang="it-IT" dirty="0"/>
            </a:br>
            <a:r>
              <a:rPr lang="it-IT" dirty="0"/>
              <a:t>Dimensioni immagine: </a:t>
            </a:r>
            <a:br>
              <a:rPr lang="it-IT" dirty="0"/>
            </a:br>
            <a:r>
              <a:rPr lang="it-IT" dirty="0"/>
              <a:t>Risoluzione a 160dpi</a:t>
            </a:r>
            <a:br>
              <a:rPr lang="it-IT" dirty="0"/>
            </a:br>
            <a:r>
              <a:rPr lang="it-IT" dirty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396875" y="4360058"/>
            <a:ext cx="8289925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3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2571230" y="755564"/>
            <a:ext cx="4320000" cy="432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803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2515098"/>
            <a:ext cx="3700296" cy="769441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Autore e </a:t>
            </a:r>
          </a:p>
          <a:p>
            <a:pPr lvl="0"/>
            <a:r>
              <a:rPr lang="it-IT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654625"/>
          </a:xfrm>
          <a:prstGeom prst="rect">
            <a:avLst/>
          </a:prstGeom>
        </p:spPr>
      </p:pic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26488" y="6223993"/>
            <a:ext cx="6165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61653" y="6223993"/>
            <a:ext cx="648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  <p:pic>
        <p:nvPicPr>
          <p:cNvPr id="8" name="Immagine 7" descr="Immagine che contiene Carattere, Elementi grafici, schermata, logo&#10;&#10;Descrizione generata automaticamente">
            <a:extLst>
              <a:ext uri="{FF2B5EF4-FFF2-40B4-BE49-F238E27FC236}">
                <a16:creationId xmlns:a16="http://schemas.microsoft.com/office/drawing/2014/main" id="{DAFDC484-095D-B29D-12C3-5FA85545189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80670" y="6147875"/>
            <a:ext cx="1262085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3" r:id="rId4"/>
    <p:sldLayoutId id="2147483656" r:id="rId5"/>
    <p:sldLayoutId id="2147483660" r:id="rId6"/>
    <p:sldLayoutId id="2147483657" r:id="rId7"/>
    <p:sldLayoutId id="2147483658" r:id="rId8"/>
    <p:sldLayoutId id="2147483661" r:id="rId9"/>
    <p:sldLayoutId id="2147483663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Eventuale sottotitolo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Autore / Autori / Unità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della presentazione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Luogo e data </a:t>
            </a:r>
          </a:p>
        </p:txBody>
      </p:sp>
    </p:spTree>
    <p:extLst>
      <p:ext uri="{BB962C8B-B14F-4D97-AF65-F5344CB8AC3E}">
        <p14:creationId xmlns:p14="http://schemas.microsoft.com/office/powerpoint/2010/main" val="168233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10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13414" y="1071247"/>
            <a:ext cx="8228898" cy="3231654"/>
          </a:xfrm>
        </p:spPr>
        <p:txBody>
          <a:bodyPr/>
          <a:lstStyle/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viverra. </a:t>
            </a:r>
            <a:r>
              <a:rPr lang="it-IT" dirty="0" err="1"/>
              <a:t>Fusce</a:t>
            </a:r>
            <a:r>
              <a:rPr lang="it-IT" dirty="0"/>
              <a:t> lacinia </a:t>
            </a:r>
            <a:r>
              <a:rPr lang="it-IT" dirty="0" err="1"/>
              <a:t>justo</a:t>
            </a:r>
            <a:r>
              <a:rPr lang="it-IT" dirty="0"/>
              <a:t> </a:t>
            </a:r>
            <a:r>
              <a:rPr lang="it-IT" dirty="0" err="1"/>
              <a:t>nec</a:t>
            </a:r>
            <a:r>
              <a:rPr lang="it-IT" dirty="0"/>
              <a:t> </a:t>
            </a:r>
            <a:r>
              <a:rPr lang="it-IT" dirty="0" err="1"/>
              <a:t>diam</a:t>
            </a:r>
            <a:r>
              <a:rPr lang="it-IT" dirty="0"/>
              <a:t> lacinia </a:t>
            </a:r>
            <a:r>
              <a:rPr lang="it-IT" dirty="0" err="1"/>
              <a:t>feugiat</a:t>
            </a:r>
            <a:r>
              <a:rPr lang="it-IT" dirty="0"/>
              <a:t>. </a:t>
            </a:r>
            <a:r>
              <a:rPr lang="it-IT" dirty="0" err="1"/>
              <a:t>Quisque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Vivamus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mauris</a:t>
            </a:r>
            <a:r>
              <a:rPr lang="it-IT" dirty="0"/>
              <a:t>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. Morbi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condimentum</a:t>
            </a:r>
            <a:r>
              <a:rPr lang="it-IT" dirty="0"/>
              <a:t>. </a:t>
            </a:r>
            <a:r>
              <a:rPr lang="it-IT" dirty="0" err="1"/>
              <a:t>Duis</a:t>
            </a:r>
            <a:r>
              <a:rPr lang="it-IT" dirty="0"/>
              <a:t>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 orci ut </a:t>
            </a:r>
            <a:r>
              <a:rPr lang="it-IT" dirty="0" err="1"/>
              <a:t>aliquet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id molestie </a:t>
            </a:r>
            <a:r>
              <a:rPr lang="it-IT" dirty="0" err="1"/>
              <a:t>nisl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viverra. </a:t>
            </a:r>
            <a:r>
              <a:rPr lang="it-IT" dirty="0" err="1"/>
              <a:t>Fusce</a:t>
            </a:r>
            <a:r>
              <a:rPr lang="it-IT" dirty="0"/>
              <a:t> lacinia </a:t>
            </a:r>
            <a:r>
              <a:rPr lang="it-IT" dirty="0" err="1"/>
              <a:t>justo</a:t>
            </a:r>
            <a:r>
              <a:rPr lang="it-IT" dirty="0"/>
              <a:t> </a:t>
            </a:r>
            <a:r>
              <a:rPr lang="it-IT" dirty="0" err="1"/>
              <a:t>nec</a:t>
            </a:r>
            <a:r>
              <a:rPr lang="it-IT" dirty="0"/>
              <a:t> </a:t>
            </a:r>
            <a:r>
              <a:rPr lang="it-IT" dirty="0" err="1"/>
              <a:t>diam</a:t>
            </a:r>
            <a:r>
              <a:rPr lang="it-IT" dirty="0"/>
              <a:t> lacinia </a:t>
            </a:r>
            <a:r>
              <a:rPr lang="it-IT" dirty="0" err="1"/>
              <a:t>feugiat</a:t>
            </a:r>
            <a:r>
              <a:rPr lang="it-IT" dirty="0"/>
              <a:t>. </a:t>
            </a:r>
            <a:r>
              <a:rPr lang="it-IT" dirty="0" err="1"/>
              <a:t>Quisque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Vivamus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mauris</a:t>
            </a:r>
            <a:r>
              <a:rPr lang="it-IT" dirty="0"/>
              <a:t>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. Morbi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condimentum</a:t>
            </a:r>
            <a:r>
              <a:rPr lang="it-IT" dirty="0"/>
              <a:t>. </a:t>
            </a:r>
            <a:r>
              <a:rPr lang="it-IT" dirty="0" err="1"/>
              <a:t>Duis</a:t>
            </a:r>
            <a:r>
              <a:rPr lang="it-IT" dirty="0"/>
              <a:t>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 orci ut </a:t>
            </a:r>
            <a:r>
              <a:rPr lang="it-IT" dirty="0" err="1"/>
              <a:t>aliquet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id molestie </a:t>
            </a:r>
            <a:r>
              <a:rPr lang="it-IT" dirty="0" err="1"/>
              <a:t>nisl</a:t>
            </a:r>
            <a:r>
              <a:rPr lang="it-IT" dirty="0"/>
              <a:t>. 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Diapositiva vuota</a:t>
            </a:r>
          </a:p>
        </p:txBody>
      </p:sp>
    </p:spTree>
    <p:extLst>
      <p:ext uri="{BB962C8B-B14F-4D97-AF65-F5344CB8AC3E}">
        <p14:creationId xmlns:p14="http://schemas.microsoft.com/office/powerpoint/2010/main" val="22951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della slide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222140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2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Eventuale titolo secondario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413414" y="2017397"/>
            <a:ext cx="8229599" cy="10156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.. 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3409087"/>
            <a:ext cx="8229599" cy="1224951"/>
          </a:xfrm>
        </p:spPr>
        <p:txBody>
          <a:bodyPr/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  <a:p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</a:p>
          <a:p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</a:t>
            </a:r>
          </a:p>
          <a:p>
            <a:r>
              <a:rPr lang="it-IT" dirty="0"/>
              <a:t>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026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0110"/>
          </a:xfrm>
        </p:spPr>
        <p:txBody>
          <a:bodyPr/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6553200" y="6222140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3</a:t>
            </a:fld>
            <a:endParaRPr lang="it-IT" dirty="0"/>
          </a:p>
        </p:txBody>
      </p:sp>
      <p:graphicFrame>
        <p:nvGraphicFramePr>
          <p:cNvPr id="7" name="Segnaposto tabella 6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142696730"/>
              </p:ext>
            </p:extLst>
          </p:nvPr>
        </p:nvGraphicFramePr>
        <p:xfrm>
          <a:off x="457200" y="2495551"/>
          <a:ext cx="8185150" cy="296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it-IT" sz="2400" dirty="0" err="1"/>
                        <a:t>lorem</a:t>
                      </a:r>
                      <a:endParaRPr lang="it-IT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 err="1"/>
                        <a:t>lorem</a:t>
                      </a:r>
                      <a:endParaRPr lang="it-IT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 err="1"/>
                        <a:t>lorem</a:t>
                      </a:r>
                      <a:endParaRPr lang="it-IT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 err="1"/>
                        <a:t>lorem</a:t>
                      </a:r>
                      <a:endParaRPr lang="it-IT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 err="1"/>
                        <a:t>lorem</a:t>
                      </a:r>
                      <a:endParaRPr lang="it-IT" sz="24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it-IT" sz="2400" dirty="0"/>
                        <a:t>uno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uno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uno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uno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uno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it-IT" sz="2400" dirty="0"/>
                        <a:t>due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due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due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due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due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it-IT" sz="2400" dirty="0"/>
                        <a:t>tre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tre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tre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tre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tre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it-IT" sz="2400" dirty="0"/>
                        <a:t>quattro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quattro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quattro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quattro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quattro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it-IT" sz="2400" dirty="0"/>
                        <a:t>cinque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cinque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cinque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cinque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cinque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308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  <a:p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</a:p>
          <a:p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</a:t>
            </a:r>
          </a:p>
          <a:p>
            <a:r>
              <a:rPr lang="it-IT" dirty="0"/>
              <a:t>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a gravida </a:t>
            </a:r>
            <a:r>
              <a:rPr lang="it-IT" dirty="0" err="1"/>
              <a:t>justo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vitae urna </a:t>
            </a:r>
            <a:r>
              <a:rPr lang="it-IT" dirty="0" err="1"/>
              <a:t>at</a:t>
            </a:r>
            <a:r>
              <a:rPr lang="it-IT" dirty="0"/>
              <a:t> nulla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. </a:t>
            </a:r>
            <a:r>
              <a:rPr lang="it-IT" dirty="0" err="1"/>
              <a:t>Aliquam</a:t>
            </a:r>
            <a:r>
              <a:rPr lang="it-IT" dirty="0"/>
              <a:t> a </a:t>
            </a:r>
            <a:r>
              <a:rPr lang="it-IT" dirty="0" err="1"/>
              <a:t>dignissim</a:t>
            </a:r>
            <a:r>
              <a:rPr lang="it-IT" dirty="0"/>
              <a:t> magna, </a:t>
            </a:r>
            <a:r>
              <a:rPr lang="it-IT" dirty="0" err="1"/>
              <a:t>congue</a:t>
            </a:r>
            <a:r>
              <a:rPr lang="it-IT" dirty="0"/>
              <a:t> molestie </a:t>
            </a:r>
            <a:r>
              <a:rPr lang="it-IT" dirty="0" err="1"/>
              <a:t>nibh</a:t>
            </a:r>
            <a:r>
              <a:rPr lang="it-IT" dirty="0"/>
              <a:t>. </a:t>
            </a:r>
            <a:r>
              <a:rPr lang="it-IT" dirty="0" err="1"/>
              <a:t>Nullam</a:t>
            </a:r>
            <a:r>
              <a:rPr lang="it-IT" dirty="0"/>
              <a:t> cursus </a:t>
            </a:r>
            <a:r>
              <a:rPr lang="it-IT" dirty="0" err="1"/>
              <a:t>congue</a:t>
            </a:r>
            <a:r>
              <a:rPr lang="it-IT" dirty="0"/>
              <a:t> urna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non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,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.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>
          <a:xfrm>
            <a:off x="6553200" y="6222140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457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della slide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a gravida </a:t>
            </a:r>
            <a:r>
              <a:rPr lang="it-IT" dirty="0" err="1"/>
              <a:t>justo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vitae urna </a:t>
            </a:r>
            <a:r>
              <a:rPr lang="it-IT" dirty="0" err="1"/>
              <a:t>at</a:t>
            </a:r>
            <a:r>
              <a:rPr lang="it-IT" dirty="0"/>
              <a:t> nulla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. </a:t>
            </a:r>
            <a:r>
              <a:rPr lang="it-IT" dirty="0" err="1"/>
              <a:t>Aliquam</a:t>
            </a:r>
            <a:r>
              <a:rPr lang="it-IT" dirty="0"/>
              <a:t> a </a:t>
            </a:r>
            <a:r>
              <a:rPr lang="it-IT" dirty="0" err="1"/>
              <a:t>dignissim</a:t>
            </a:r>
            <a:r>
              <a:rPr lang="it-IT" dirty="0"/>
              <a:t> magna, </a:t>
            </a:r>
            <a:r>
              <a:rPr lang="it-IT" dirty="0" err="1"/>
              <a:t>congue</a:t>
            </a:r>
            <a:r>
              <a:rPr lang="it-IT" dirty="0"/>
              <a:t> molestie </a:t>
            </a:r>
            <a:r>
              <a:rPr lang="it-IT" dirty="0" err="1"/>
              <a:t>nibh</a:t>
            </a:r>
            <a:r>
              <a:rPr lang="it-IT" dirty="0"/>
              <a:t>. </a:t>
            </a:r>
            <a:r>
              <a:rPr lang="it-IT" dirty="0" err="1"/>
              <a:t>Nullam</a:t>
            </a:r>
            <a:r>
              <a:rPr lang="it-IT" dirty="0"/>
              <a:t> cursus </a:t>
            </a:r>
            <a:r>
              <a:rPr lang="it-IT" dirty="0" err="1"/>
              <a:t>congue</a:t>
            </a:r>
            <a:r>
              <a:rPr lang="it-IT" dirty="0"/>
              <a:t> urna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non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,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.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3539430"/>
          </a:xfrm>
        </p:spPr>
        <p:txBody>
          <a:bodyPr/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a gravida </a:t>
            </a:r>
            <a:r>
              <a:rPr lang="it-IT" dirty="0" err="1"/>
              <a:t>justo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vitae urna </a:t>
            </a:r>
            <a:r>
              <a:rPr lang="it-IT" dirty="0" err="1"/>
              <a:t>at</a:t>
            </a:r>
            <a:r>
              <a:rPr lang="it-IT" dirty="0"/>
              <a:t> nulla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. </a:t>
            </a:r>
            <a:r>
              <a:rPr lang="it-IT" dirty="0" err="1"/>
              <a:t>Aliquam</a:t>
            </a:r>
            <a:r>
              <a:rPr lang="it-IT" dirty="0"/>
              <a:t> a </a:t>
            </a:r>
            <a:r>
              <a:rPr lang="it-IT" dirty="0" err="1"/>
              <a:t>dignissim</a:t>
            </a:r>
            <a:r>
              <a:rPr lang="it-IT" dirty="0"/>
              <a:t> magna, </a:t>
            </a:r>
            <a:r>
              <a:rPr lang="it-IT" dirty="0" err="1"/>
              <a:t>congue</a:t>
            </a:r>
            <a:r>
              <a:rPr lang="it-IT" dirty="0"/>
              <a:t> molestie </a:t>
            </a:r>
            <a:r>
              <a:rPr lang="it-IT" dirty="0" err="1"/>
              <a:t>nibh</a:t>
            </a:r>
            <a:r>
              <a:rPr lang="it-IT" dirty="0"/>
              <a:t>. </a:t>
            </a:r>
            <a:r>
              <a:rPr lang="it-IT" dirty="0" err="1"/>
              <a:t>Nullam</a:t>
            </a:r>
            <a:r>
              <a:rPr lang="it-IT" dirty="0"/>
              <a:t> cursus </a:t>
            </a:r>
            <a:r>
              <a:rPr lang="it-IT" dirty="0" err="1"/>
              <a:t>congue</a:t>
            </a:r>
            <a:r>
              <a:rPr lang="it-IT" dirty="0"/>
              <a:t> urna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non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,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.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6553200" y="6222140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01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immagine 5" descr="goccia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7" b="6227"/>
          <a:stretch>
            <a:fillRect/>
          </a:stretch>
        </p:blipFill>
        <p:spPr/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072975"/>
            <a:ext cx="5111750" cy="3477875"/>
          </a:xfrm>
        </p:spPr>
        <p:txBody>
          <a:bodyPr/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a gravida </a:t>
            </a:r>
            <a:r>
              <a:rPr lang="it-IT" dirty="0" err="1"/>
              <a:t>justo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vitae urna </a:t>
            </a:r>
            <a:r>
              <a:rPr lang="it-IT" dirty="0" err="1"/>
              <a:t>at</a:t>
            </a:r>
            <a:r>
              <a:rPr lang="it-IT" dirty="0"/>
              <a:t> nulla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. </a:t>
            </a:r>
            <a:r>
              <a:rPr lang="it-IT" dirty="0" err="1"/>
              <a:t>Aliquam</a:t>
            </a:r>
            <a:r>
              <a:rPr lang="it-IT" dirty="0"/>
              <a:t> a </a:t>
            </a:r>
            <a:r>
              <a:rPr lang="it-IT" dirty="0" err="1"/>
              <a:t>dignissim</a:t>
            </a:r>
            <a:r>
              <a:rPr lang="it-IT" dirty="0"/>
              <a:t> magna, </a:t>
            </a:r>
            <a:r>
              <a:rPr lang="it-IT" dirty="0" err="1"/>
              <a:t>congue</a:t>
            </a:r>
            <a:r>
              <a:rPr lang="it-IT" dirty="0"/>
              <a:t> molestie </a:t>
            </a:r>
            <a:r>
              <a:rPr lang="it-IT" dirty="0" err="1"/>
              <a:t>nibh</a:t>
            </a:r>
            <a:r>
              <a:rPr lang="it-IT" dirty="0"/>
              <a:t>. </a:t>
            </a:r>
            <a:r>
              <a:rPr lang="it-IT" dirty="0" err="1"/>
              <a:t>Nullam</a:t>
            </a:r>
            <a:r>
              <a:rPr lang="it-IT" dirty="0"/>
              <a:t> cursus </a:t>
            </a:r>
            <a:r>
              <a:rPr lang="it-IT" dirty="0" err="1"/>
              <a:t>congue</a:t>
            </a:r>
            <a:r>
              <a:rPr lang="it-IT" dirty="0"/>
              <a:t> urna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non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,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efficitur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. 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6553200" y="6232464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della slide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09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dell’immagine</a:t>
            </a:r>
          </a:p>
        </p:txBody>
      </p:sp>
      <p:pic>
        <p:nvPicPr>
          <p:cNvPr id="6" name="Segnaposto immagine 5" descr="socia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didascalia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6553200" y="6273614"/>
            <a:ext cx="2133600" cy="303327"/>
          </a:xfrm>
        </p:spPr>
        <p:txBody>
          <a:bodyPr/>
          <a:lstStyle/>
          <a:p>
            <a:fld id="{02C7C199-0D0D-7840-A88D-785280B31CF7}" type="slidenum">
              <a:rPr lang="it-IT" smtClean="0"/>
              <a:t>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98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ricercatrici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 b="1389"/>
          <a:stretch>
            <a:fillRect/>
          </a:stretch>
        </p:blipFill>
        <p:spPr/>
      </p:pic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173939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8</a:t>
            </a:fld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Donec</a:t>
            </a:r>
            <a:r>
              <a:rPr lang="it-IT" dirty="0"/>
              <a:t> </a:t>
            </a:r>
            <a:r>
              <a:rPr lang="it-IT" dirty="0" err="1"/>
              <a:t>fringilla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magna </a:t>
            </a:r>
            <a:r>
              <a:rPr lang="it-IT" dirty="0" err="1"/>
              <a:t>finibus</a:t>
            </a:r>
            <a:r>
              <a:rPr lang="it-IT" dirty="0"/>
              <a:t> </a:t>
            </a:r>
            <a:r>
              <a:rPr lang="it-IT" dirty="0" err="1"/>
              <a:t>laoreet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</a:t>
            </a:r>
            <a:r>
              <a:rPr lang="it-IT" dirty="0" err="1"/>
              <a:t>porttitor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justo</a:t>
            </a:r>
            <a:r>
              <a:rPr lang="it-IT" dirty="0"/>
              <a:t>. Nulla </a:t>
            </a:r>
            <a:r>
              <a:rPr lang="it-IT" dirty="0" err="1"/>
              <a:t>diam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feugiat</a:t>
            </a:r>
            <a:r>
              <a:rPr lang="it-IT" dirty="0"/>
              <a:t> a </a:t>
            </a:r>
            <a:r>
              <a:rPr lang="it-IT" dirty="0" err="1"/>
              <a:t>lectus</a:t>
            </a:r>
            <a:r>
              <a:rPr lang="it-IT" dirty="0"/>
              <a:t> in,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arcu</a:t>
            </a:r>
            <a:r>
              <a:rPr lang="it-IT" dirty="0"/>
              <a:t>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66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2857328" y="2515098"/>
            <a:ext cx="3700296" cy="769441"/>
          </a:xfrm>
        </p:spPr>
        <p:txBody>
          <a:bodyPr/>
          <a:lstStyle/>
          <a:p>
            <a:r>
              <a:rPr lang="it-IT" dirty="0"/>
              <a:t>Autore </a:t>
            </a:r>
          </a:p>
          <a:p>
            <a:r>
              <a:rPr lang="it-IT" dirty="0"/>
              <a:t>e contatti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01725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ModelloTemplateENEAita.potx</Template>
  <TotalTime>986</TotalTime>
  <Words>779</Words>
  <Application>Microsoft Macintosh PowerPoint</Application>
  <PresentationFormat>Presentazione su schermo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ModelloTemplateENEAita</vt:lpstr>
      <vt:lpstr>Titolo della presentazione</vt:lpstr>
      <vt:lpstr>Titolo della slide</vt:lpstr>
      <vt:lpstr>Presentazione standard di PowerPoint</vt:lpstr>
      <vt:lpstr>Presentazione standard di PowerPoint</vt:lpstr>
      <vt:lpstr>Titolo della slide</vt:lpstr>
      <vt:lpstr>Titolo della slide</vt:lpstr>
      <vt:lpstr>Titolo dell’immagine</vt:lpstr>
      <vt:lpstr>Presentazione standard di PowerPoint</vt:lpstr>
      <vt:lpstr>Presentazione standard di PowerPoint</vt:lpstr>
      <vt:lpstr>Diapositiva vuota</vt:lpstr>
    </vt:vector>
  </TitlesOfParts>
  <Company>ENEA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Serena Lucibello</dc:creator>
  <cp:lastModifiedBy>Serena Lucibello</cp:lastModifiedBy>
  <cp:revision>116</cp:revision>
  <cp:lastPrinted>2017-01-17T13:52:56Z</cp:lastPrinted>
  <dcterms:created xsi:type="dcterms:W3CDTF">2017-01-03T12:35:40Z</dcterms:created>
  <dcterms:modified xsi:type="dcterms:W3CDTF">2024-06-03T13:05:17Z</dcterms:modified>
</cp:coreProperties>
</file>