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8">
          <p15:clr>
            <a:srgbClr val="A4A3A4"/>
          </p15:clr>
        </p15:guide>
        <p15:guide id="2" pos="2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3A69"/>
    <a:srgbClr val="003A00"/>
    <a:srgbClr val="E4E4E4"/>
    <a:srgbClr val="004884"/>
    <a:srgbClr val="2D79AA"/>
    <a:srgbClr val="003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4694" autoAdjust="0"/>
  </p:normalViewPr>
  <p:slideViewPr>
    <p:cSldViewPr snapToGrid="0" snapToObjects="1" showGuides="1">
      <p:cViewPr varScale="1">
        <p:scale>
          <a:sx n="117" d="100"/>
          <a:sy n="117" d="100"/>
        </p:scale>
        <p:origin x="904" y="168"/>
      </p:cViewPr>
      <p:guideLst>
        <p:guide orient="horz" pos="4148"/>
        <p:guide pos="2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328BB-3E7D-1545-8629-739FE7FE78CD}" type="datetimeFigureOut">
              <a:rPr lang="it-IT" smtClean="0"/>
              <a:t>03/06/24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8625A-8487-0243-9438-3D7ABEA720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6677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52F6F-5890-184D-BFAC-2DB3B24676C1}" type="datetimeFigureOut">
              <a:rPr lang="it-IT" smtClean="0"/>
              <a:t>03/06/24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67DBE-D3BB-F74E-84C1-4CEDFE4037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745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inizi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 userDrawn="1"/>
        </p:nvSpPr>
        <p:spPr>
          <a:xfrm>
            <a:off x="872" y="1270000"/>
            <a:ext cx="9165896" cy="4205663"/>
          </a:xfrm>
          <a:prstGeom prst="rect">
            <a:avLst/>
          </a:prstGeom>
          <a:solidFill>
            <a:srgbClr val="003A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 userDrawn="1"/>
        </p:nvSpPr>
        <p:spPr>
          <a:xfrm>
            <a:off x="0" y="6390820"/>
            <a:ext cx="9165896" cy="486583"/>
          </a:xfrm>
          <a:prstGeom prst="rect">
            <a:avLst/>
          </a:prstGeom>
          <a:solidFill>
            <a:srgbClr val="2D79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20"/>
          <p:cNvSpPr/>
          <p:nvPr userDrawn="1"/>
        </p:nvSpPr>
        <p:spPr>
          <a:xfrm>
            <a:off x="872" y="5054747"/>
            <a:ext cx="9165896" cy="729223"/>
          </a:xfrm>
          <a:prstGeom prst="rect">
            <a:avLst/>
          </a:prstGeom>
          <a:solidFill>
            <a:srgbClr val="0048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 userDrawn="1"/>
        </p:nvSpPr>
        <p:spPr>
          <a:xfrm>
            <a:off x="0" y="1"/>
            <a:ext cx="9144000" cy="127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ottotitolo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409575" y="2905781"/>
            <a:ext cx="8440819" cy="430887"/>
          </a:xfrm>
        </p:spPr>
        <p:txBody>
          <a:bodyPr wrap="square" lIns="0" tIns="0" bIns="0">
            <a:spAutoFit/>
          </a:bodyPr>
          <a:lstStyle>
            <a:lvl1pPr marL="0" indent="0" algn="l">
              <a:buNone/>
              <a:defRPr sz="2800" b="0" i="0" baseline="0">
                <a:ln>
                  <a:noFill/>
                </a:ln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Sottotitolo della presentazione – </a:t>
            </a:r>
            <a:r>
              <a:rPr lang="it-IT" dirty="0" err="1"/>
              <a:t>Arial</a:t>
            </a:r>
            <a:r>
              <a:rPr lang="it-IT" dirty="0"/>
              <a:t> 30pt</a:t>
            </a:r>
          </a:p>
        </p:txBody>
      </p:sp>
      <p:sp>
        <p:nvSpPr>
          <p:cNvPr id="5" name="Segnaposto testo 4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09656" y="5149831"/>
            <a:ext cx="8440818" cy="369332"/>
          </a:xfrm>
        </p:spPr>
        <p:txBody>
          <a:bodyPr wrap="square" l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  <a:latin typeface="+mj-lt"/>
              </a:defRPr>
            </a:lvl1pPr>
            <a:lvl2pPr algn="l">
              <a:spcBef>
                <a:spcPts val="0"/>
              </a:spcBef>
              <a:defRPr sz="1800" b="1" i="0" baseline="0">
                <a:solidFill>
                  <a:schemeClr val="bg1"/>
                </a:solidFill>
                <a:latin typeface="+mj-lt"/>
              </a:defRPr>
            </a:lvl2pPr>
            <a:lvl3pPr algn="l">
              <a:spcBef>
                <a:spcPts val="0"/>
              </a:spcBef>
              <a:defRPr sz="1800" b="1" i="0" baseline="0">
                <a:solidFill>
                  <a:schemeClr val="bg1"/>
                </a:solidFill>
                <a:latin typeface="+mj-lt"/>
              </a:defRPr>
            </a:lvl3pPr>
            <a:lvl4pPr algn="l">
              <a:spcBef>
                <a:spcPts val="0"/>
              </a:spcBef>
              <a:defRPr sz="1800" b="1" i="0" baseline="0">
                <a:solidFill>
                  <a:schemeClr val="bg1"/>
                </a:solidFill>
                <a:latin typeface="+mj-lt"/>
              </a:defRPr>
            </a:lvl4pPr>
            <a:lvl5pPr algn="l">
              <a:spcBef>
                <a:spcPts val="0"/>
              </a:spcBef>
              <a:defRPr sz="1800" b="1" i="0" baseline="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it-IT" dirty="0"/>
              <a:t>Autore Dipartimento/Unità – </a:t>
            </a:r>
            <a:r>
              <a:rPr lang="it-IT" dirty="0" err="1"/>
              <a:t>Arial</a:t>
            </a:r>
            <a:r>
              <a:rPr lang="it-IT" dirty="0"/>
              <a:t> 18 </a:t>
            </a:r>
            <a:r>
              <a:rPr lang="it-IT" dirty="0" err="1"/>
              <a:t>pt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 userDrawn="1">
            <p:ph type="title" hasCustomPrompt="1"/>
          </p:nvPr>
        </p:nvSpPr>
        <p:spPr>
          <a:xfrm>
            <a:off x="409575" y="1982187"/>
            <a:ext cx="8440819" cy="492443"/>
          </a:xfrm>
        </p:spPr>
        <p:txBody>
          <a:bodyPr lIns="0"/>
          <a:lstStyle>
            <a:lvl1pPr>
              <a:defRPr sz="3200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Titolo della presentazione – </a:t>
            </a:r>
            <a:r>
              <a:rPr lang="it-IT" dirty="0" err="1"/>
              <a:t>Arial</a:t>
            </a:r>
            <a:r>
              <a:rPr lang="it-IT" dirty="0"/>
              <a:t> 30pt</a:t>
            </a:r>
          </a:p>
        </p:txBody>
      </p:sp>
      <p:pic>
        <p:nvPicPr>
          <p:cNvPr id="2" name="Immagine 1" descr="BANN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5959"/>
            <a:ext cx="9144000" cy="584861"/>
          </a:xfrm>
          <a:prstGeom prst="rect">
            <a:avLst/>
          </a:prstGeom>
        </p:spPr>
      </p:pic>
      <p:sp>
        <p:nvSpPr>
          <p:cNvPr id="10" name="Segnaposto testo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656" y="4214797"/>
            <a:ext cx="8440738" cy="400110"/>
          </a:xfrm>
        </p:spPr>
        <p:txBody>
          <a:bodyPr lIns="0" anchor="t" anchorCtr="0">
            <a:spAutoFit/>
          </a:bodyPr>
          <a:lstStyle>
            <a:lvl1pPr marL="0" indent="0">
              <a:buNone/>
              <a:defRPr sz="2000" i="1" baseline="0">
                <a:solidFill>
                  <a:schemeClr val="bg1"/>
                </a:solidFill>
              </a:defRPr>
            </a:lvl1pPr>
            <a:lvl2pPr>
              <a:defRPr sz="1800" i="1">
                <a:solidFill>
                  <a:schemeClr val="bg1"/>
                </a:solidFill>
              </a:defRPr>
            </a:lvl2pPr>
            <a:lvl3pPr>
              <a:defRPr sz="1800" i="1">
                <a:solidFill>
                  <a:schemeClr val="bg1"/>
                </a:solidFill>
              </a:defRPr>
            </a:lvl3pPr>
            <a:lvl4pPr>
              <a:defRPr sz="1800" i="1">
                <a:solidFill>
                  <a:schemeClr val="bg1"/>
                </a:solidFill>
              </a:defRPr>
            </a:lvl4pPr>
            <a:lvl5pPr>
              <a:defRPr sz="18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/>
              <a:t>Luogo e data – </a:t>
            </a:r>
            <a:r>
              <a:rPr lang="it-IT" dirty="0" err="1"/>
              <a:t>Arial</a:t>
            </a:r>
            <a:r>
              <a:rPr lang="it-IT" dirty="0"/>
              <a:t> 20pt </a:t>
            </a:r>
          </a:p>
        </p:txBody>
      </p:sp>
      <p:pic>
        <p:nvPicPr>
          <p:cNvPr id="8" name="Immagine 7" descr="Immagine che contiene testo, Carattere, schermata, Elementi grafici&#10;&#10;Descrizione generata automaticamente">
            <a:extLst>
              <a:ext uri="{FF2B5EF4-FFF2-40B4-BE49-F238E27FC236}">
                <a16:creationId xmlns:a16="http://schemas.microsoft.com/office/drawing/2014/main" id="{95B13C50-4A54-B9E1-F4B2-967D6F9492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2240" y="333258"/>
            <a:ext cx="4702882" cy="8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9710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7C199-0D0D-7840-A88D-785280B31CF7}" type="slidenum">
              <a:rPr lang="it-IT" smtClean="0"/>
              <a:t>‹N›</a:t>
            </a:fld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1" hasCustomPrompt="1"/>
          </p:nvPr>
        </p:nvSpPr>
        <p:spPr>
          <a:xfrm>
            <a:off x="413414" y="1071248"/>
            <a:ext cx="8228898" cy="1877437"/>
          </a:xfrm>
        </p:spPr>
        <p:txBody>
          <a:bodyPr/>
          <a:lstStyle/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sic </a:t>
            </a:r>
            <a:r>
              <a:rPr lang="it-IT" dirty="0" err="1"/>
              <a:t>amet</a:t>
            </a:r>
            <a:endParaRPr lang="it-IT" dirty="0"/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Titolo</a:t>
            </a:r>
          </a:p>
        </p:txBody>
      </p:sp>
    </p:spTree>
    <p:extLst>
      <p:ext uri="{BB962C8B-B14F-4D97-AF65-F5344CB8AC3E}">
        <p14:creationId xmlns:p14="http://schemas.microsoft.com/office/powerpoint/2010/main" val="413061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1"/>
            <a:ext cx="9144000" cy="1051075"/>
          </a:xfrm>
          <a:prstGeom prst="rect">
            <a:avLst/>
          </a:prstGeom>
          <a:solidFill>
            <a:srgbClr val="003A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3414" y="303802"/>
            <a:ext cx="8229600" cy="400110"/>
          </a:xfrm>
        </p:spPr>
        <p:txBody>
          <a:bodyPr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r>
              <a:rPr lang="it-IT" dirty="0"/>
              <a:t>Titolo della slide – </a:t>
            </a:r>
            <a:r>
              <a:rPr lang="it-IT" dirty="0" err="1"/>
              <a:t>Arial</a:t>
            </a:r>
            <a:r>
              <a:rPr lang="it-IT" dirty="0"/>
              <a:t> 26pt 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13" hasCustomPrompt="1"/>
          </p:nvPr>
        </p:nvSpPr>
        <p:spPr>
          <a:xfrm>
            <a:off x="413414" y="1253067"/>
            <a:ext cx="8229600" cy="400110"/>
          </a:xfrm>
        </p:spPr>
        <p:txBody>
          <a:bodyPr>
            <a:spAutoFit/>
          </a:bodyPr>
          <a:lstStyle>
            <a:lvl1pPr marL="0" indent="0">
              <a:buNone/>
              <a:defRPr sz="2000" b="1" baseline="0">
                <a:solidFill>
                  <a:srgbClr val="7F7F7F"/>
                </a:solidFill>
              </a:defRPr>
            </a:lvl1pPr>
            <a:lvl2pPr>
              <a:defRPr sz="2000" b="1">
                <a:solidFill>
                  <a:srgbClr val="7F7F7F"/>
                </a:solidFill>
              </a:defRPr>
            </a:lvl2pPr>
            <a:lvl3pPr>
              <a:defRPr sz="2000" b="1">
                <a:solidFill>
                  <a:srgbClr val="7F7F7F"/>
                </a:solidFill>
              </a:defRPr>
            </a:lvl3pPr>
            <a:lvl4pPr>
              <a:defRPr sz="2000" b="1">
                <a:solidFill>
                  <a:srgbClr val="7F7F7F"/>
                </a:solidFill>
              </a:defRPr>
            </a:lvl4pPr>
            <a:lvl5pPr>
              <a:defRPr sz="2000" b="1">
                <a:solidFill>
                  <a:srgbClr val="7F7F7F"/>
                </a:solidFill>
              </a:defRPr>
            </a:lvl5pPr>
          </a:lstStyle>
          <a:p>
            <a:pPr lvl="0"/>
            <a:r>
              <a:rPr lang="it-IT" dirty="0"/>
              <a:t>Titolo di secondo livello 20pt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bold</a:t>
            </a:r>
            <a:endParaRPr lang="it-IT" dirty="0"/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4" hasCustomPrompt="1"/>
          </p:nvPr>
        </p:nvSpPr>
        <p:spPr>
          <a:xfrm>
            <a:off x="413414" y="2017397"/>
            <a:ext cx="8229599" cy="769441"/>
          </a:xfrm>
        </p:spPr>
        <p:txBody>
          <a:bodyPr wrap="square">
            <a:spAutoFit/>
          </a:bodyPr>
          <a:lstStyle>
            <a:lvl1pPr marL="457200" indent="-457200">
              <a:buFont typeface="+mj-lt"/>
              <a:buAutoNum type="arabicPeriod"/>
              <a:defRPr sz="2000" baseline="0"/>
            </a:lvl1pPr>
            <a:lvl2pPr marL="457200" indent="0"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 dirty="0"/>
              <a:t>Corpo del testo 20pt </a:t>
            </a:r>
            <a:r>
              <a:rPr lang="it-IT" dirty="0" err="1"/>
              <a:t>Arial</a:t>
            </a:r>
            <a:r>
              <a:rPr lang="it-IT" dirty="0"/>
              <a:t> regular</a:t>
            </a:r>
          </a:p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sic </a:t>
            </a:r>
            <a:r>
              <a:rPr lang="it-IT" dirty="0" err="1"/>
              <a:t>amet</a:t>
            </a:r>
            <a:endParaRPr lang="it-IT" dirty="0"/>
          </a:p>
        </p:txBody>
      </p:sp>
      <p:sp>
        <p:nvSpPr>
          <p:cNvPr id="19" name="Segnaposto testo 18"/>
          <p:cNvSpPr>
            <a:spLocks noGrp="1"/>
          </p:cNvSpPr>
          <p:nvPr>
            <p:ph type="body" sz="quarter" idx="15" hasCustomPrompt="1"/>
          </p:nvPr>
        </p:nvSpPr>
        <p:spPr>
          <a:xfrm>
            <a:off x="413414" y="3409088"/>
            <a:ext cx="8229599" cy="929485"/>
          </a:xfrm>
        </p:spPr>
        <p:txBody>
          <a:bodyPr wrap="square">
            <a:spAutoFit/>
          </a:bodyPr>
          <a:lstStyle>
            <a:lvl1pPr>
              <a:defRPr sz="16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Lista 16pt </a:t>
            </a:r>
            <a:r>
              <a:rPr lang="it-IT" dirty="0" err="1"/>
              <a:t>Arial</a:t>
            </a:r>
            <a:r>
              <a:rPr lang="it-IT" dirty="0"/>
              <a:t> regular</a:t>
            </a:r>
          </a:p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endParaRPr lang="it-IT" dirty="0"/>
          </a:p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ipusm</a:t>
            </a:r>
            <a:endParaRPr lang="it-IT" dirty="0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26488" y="6223993"/>
            <a:ext cx="6165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7C199-0D0D-7840-A88D-785280B31CF7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461653" y="6223993"/>
            <a:ext cx="648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956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1"/>
            <a:ext cx="9144000" cy="1051075"/>
          </a:xfrm>
          <a:prstGeom prst="rect">
            <a:avLst/>
          </a:prstGeom>
          <a:solidFill>
            <a:srgbClr val="003A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3414" y="303802"/>
            <a:ext cx="8229600" cy="40011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it-IT" dirty="0"/>
              <a:t>Titolo della slide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00110"/>
          </a:xfrm>
        </p:spPr>
        <p:txBody>
          <a:bodyPr>
            <a:sp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5" name="Segnaposto tabella 4"/>
          <p:cNvSpPr>
            <a:spLocks noGrp="1"/>
          </p:cNvSpPr>
          <p:nvPr>
            <p:ph type="tbl" sz="quarter" idx="13" hasCustomPrompt="1"/>
          </p:nvPr>
        </p:nvSpPr>
        <p:spPr>
          <a:xfrm>
            <a:off x="457200" y="2495552"/>
            <a:ext cx="8185150" cy="3255433"/>
          </a:xfrm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</a:lstStyle>
          <a:p>
            <a:r>
              <a:rPr lang="it-IT" dirty="0"/>
              <a:t>Cliccare sull’icona per inserire la tabella</a:t>
            </a:r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26488" y="6223993"/>
            <a:ext cx="6165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7C199-0D0D-7840-A88D-785280B31CF7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461653" y="6223993"/>
            <a:ext cx="648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874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 userDrawn="1"/>
        </p:nvSpPr>
        <p:spPr>
          <a:xfrm>
            <a:off x="0" y="1"/>
            <a:ext cx="9144000" cy="1051075"/>
          </a:xfrm>
          <a:prstGeom prst="rect">
            <a:avLst/>
          </a:prstGeom>
          <a:solidFill>
            <a:srgbClr val="003A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3414" y="246084"/>
            <a:ext cx="8229600" cy="40011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it-IT" dirty="0"/>
              <a:t>Titolo della slide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3"/>
          </a:xfrm>
          <a:solidFill>
            <a:srgbClr val="004884"/>
          </a:solidFill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Titolo box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ln>
            <a:solidFill>
              <a:srgbClr val="E4E4E4"/>
            </a:solidFill>
          </a:ln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9" y="1535113"/>
            <a:ext cx="4041775" cy="639763"/>
          </a:xfrm>
          <a:solidFill>
            <a:srgbClr val="004884"/>
          </a:solidFill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Titolo box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ln>
            <a:solidFill>
              <a:srgbClr val="E4E4E4"/>
            </a:solidFill>
          </a:ln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0"/>
          </p:nvPr>
        </p:nvSpPr>
        <p:spPr>
          <a:xfrm>
            <a:off x="8026488" y="6223993"/>
            <a:ext cx="6165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7C199-0D0D-7840-A88D-785280B31CF7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461653" y="6223993"/>
            <a:ext cx="648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365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olo a sinistra testo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457204" y="273051"/>
            <a:ext cx="3008313" cy="5853112"/>
          </a:xfrm>
          <a:prstGeom prst="rect">
            <a:avLst/>
          </a:prstGeom>
          <a:solidFill>
            <a:srgbClr val="003A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4" y="1127325"/>
            <a:ext cx="3008313" cy="307777"/>
          </a:xfrm>
        </p:spPr>
        <p:txBody>
          <a:bodyPr anchor="b"/>
          <a:lstStyle>
            <a:lvl1pPr algn="l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it-IT" dirty="0"/>
              <a:t>Titolo della slide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575050" y="273053"/>
            <a:ext cx="5111750" cy="58531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4" y="1435103"/>
            <a:ext cx="3008313" cy="338554"/>
          </a:xfrm>
        </p:spPr>
        <p:txBody>
          <a:bodyPr/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Testo descrittivo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26488" y="6223993"/>
            <a:ext cx="6165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7C199-0D0D-7840-A88D-785280B31CF7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461653" y="6223993"/>
            <a:ext cx="648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8565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a sini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7"/>
          <p:cNvSpPr/>
          <p:nvPr userDrawn="1"/>
        </p:nvSpPr>
        <p:spPr>
          <a:xfrm>
            <a:off x="0" y="2"/>
            <a:ext cx="9144000" cy="6223991"/>
          </a:xfrm>
          <a:prstGeom prst="rect">
            <a:avLst/>
          </a:prstGeom>
          <a:solidFill>
            <a:srgbClr val="003A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immagine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2"/>
            <a:ext cx="3465515" cy="6223991"/>
          </a:xfrm>
          <a:ln w="1270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</a:lstStyle>
          <a:p>
            <a:r>
              <a:rPr lang="it-IT" dirty="0"/>
              <a:t>Cliccare sull’icona per inserire l’immagine (non utilizzare copia/incolla)</a:t>
            </a:r>
            <a:br>
              <a:rPr lang="it-IT" dirty="0"/>
            </a:br>
            <a:r>
              <a:rPr lang="it-IT" dirty="0"/>
              <a:t>Dimensioni immagine: </a:t>
            </a:r>
            <a:br>
              <a:rPr lang="it-IT" dirty="0"/>
            </a:br>
            <a:r>
              <a:rPr lang="it-IT" dirty="0"/>
              <a:t>Risoluzione a 160dpi</a:t>
            </a:r>
            <a:br>
              <a:rPr lang="it-IT" dirty="0"/>
            </a:br>
            <a:r>
              <a:rPr lang="it-IT" dirty="0"/>
              <a:t>8,57 cm (540px) per 14,29cm (900px)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575050" y="1072976"/>
            <a:ext cx="5111750" cy="1877437"/>
          </a:xfrm>
        </p:spPr>
        <p:txBody>
          <a:bodyPr>
            <a:sp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1" name="Titolo 10"/>
          <p:cNvSpPr>
            <a:spLocks noGrp="1"/>
          </p:cNvSpPr>
          <p:nvPr>
            <p:ph type="title" hasCustomPrompt="1"/>
          </p:nvPr>
        </p:nvSpPr>
        <p:spPr>
          <a:xfrm>
            <a:off x="3575050" y="281904"/>
            <a:ext cx="5067964" cy="4001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Titolo della slide</a:t>
            </a:r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26488" y="6223993"/>
            <a:ext cx="6165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7C199-0D0D-7840-A88D-785280B31CF7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461653" y="6223993"/>
            <a:ext cx="648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579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0" y="2"/>
            <a:ext cx="9144000" cy="6223991"/>
          </a:xfrm>
          <a:prstGeom prst="rect">
            <a:avLst/>
          </a:prstGeom>
          <a:solidFill>
            <a:srgbClr val="003A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042815" y="4920514"/>
            <a:ext cx="7072564" cy="448188"/>
          </a:xfrm>
        </p:spPr>
        <p:txBody>
          <a:bodyPr anchor="b"/>
          <a:lstStyle>
            <a:lvl1pPr algn="l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it-IT" dirty="0"/>
              <a:t>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 hasCustomPrompt="1"/>
          </p:nvPr>
        </p:nvSpPr>
        <p:spPr>
          <a:xfrm>
            <a:off x="1042815" y="612775"/>
            <a:ext cx="7072564" cy="4208732"/>
          </a:xfrm>
          <a:ln w="254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Cliccare sull’icona per inserire l’immagine (non utilizzare copia/incolla)</a:t>
            </a:r>
            <a:br>
              <a:rPr lang="it-IT" dirty="0"/>
            </a:br>
            <a:r>
              <a:rPr lang="it-IT" dirty="0"/>
              <a:t>Dimensioni immagine: </a:t>
            </a:r>
            <a:br>
              <a:rPr lang="it-IT" dirty="0"/>
            </a:br>
            <a:r>
              <a:rPr lang="it-IT" dirty="0"/>
              <a:t>Risoluzione a 160dpi</a:t>
            </a:r>
            <a:br>
              <a:rPr lang="it-IT" dirty="0"/>
            </a:br>
            <a:r>
              <a:rPr lang="it-IT" dirty="0"/>
              <a:t>25,4 cm (1600px) per 14,29cm (900px)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42815" y="5490643"/>
            <a:ext cx="7072564" cy="307777"/>
          </a:xfrm>
        </p:spPr>
        <p:txBody>
          <a:bodyPr wrap="square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Testo descrittivo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26488" y="6223993"/>
            <a:ext cx="6165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7C199-0D0D-7840-A88D-785280B31CF7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461653" y="6223993"/>
            <a:ext cx="648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45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testo sfondo scu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immagine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9144000" cy="6029465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it-IT" dirty="0"/>
              <a:t>Immagine a tutto schermo con box per testo bianco su sfondo scuro</a:t>
            </a:r>
            <a:br>
              <a:rPr lang="it-IT" dirty="0"/>
            </a:br>
            <a:r>
              <a:rPr lang="it-IT" dirty="0"/>
              <a:t>Cliccare sull’icona per inserire l’immagine (non utilizzare copia/incolla)</a:t>
            </a:r>
            <a:br>
              <a:rPr lang="it-IT" dirty="0"/>
            </a:br>
            <a:r>
              <a:rPr lang="it-IT" dirty="0"/>
              <a:t>Dimensioni immagine: </a:t>
            </a:r>
            <a:br>
              <a:rPr lang="it-IT" dirty="0"/>
            </a:br>
            <a:r>
              <a:rPr lang="it-IT" dirty="0"/>
              <a:t>Risoluzione a 160dpi</a:t>
            </a:r>
            <a:br>
              <a:rPr lang="it-IT" dirty="0"/>
            </a:br>
            <a:r>
              <a:rPr lang="it-IT" dirty="0"/>
              <a:t>25,4 cm (1600px) per 14,29cm (900px)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396875" y="4360058"/>
            <a:ext cx="8289925" cy="804863"/>
          </a:xfrm>
          <a:solidFill>
            <a:srgbClr val="003A69">
              <a:alpha val="86000"/>
            </a:srgbClr>
          </a:solidFill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Testo descrittivo su sfondo scuro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26488" y="6223993"/>
            <a:ext cx="6165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7C199-0D0D-7840-A88D-785280B31CF7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461653" y="6223993"/>
            <a:ext cx="648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530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/>
          <p:cNvSpPr/>
          <p:nvPr userDrawn="1"/>
        </p:nvSpPr>
        <p:spPr>
          <a:xfrm>
            <a:off x="2571230" y="755564"/>
            <a:ext cx="4320000" cy="4320000"/>
          </a:xfrm>
          <a:prstGeom prst="ellipse">
            <a:avLst/>
          </a:prstGeom>
          <a:solidFill>
            <a:srgbClr val="00488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 userDrawn="1"/>
        </p:nvSpPr>
        <p:spPr>
          <a:xfrm>
            <a:off x="0" y="3295534"/>
            <a:ext cx="9144000" cy="803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2857328" y="2515098"/>
            <a:ext cx="3700296" cy="769441"/>
          </a:xfrm>
          <a:ln>
            <a:noFill/>
          </a:ln>
        </p:spPr>
        <p:txBody>
          <a:bodyPr anchor="b" anchorCtr="1"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/>
              <a:t>Autore e </a:t>
            </a:r>
          </a:p>
          <a:p>
            <a:pPr lvl="0"/>
            <a:r>
              <a:rPr lang="it-IT"/>
              <a:t>contatti</a:t>
            </a:r>
            <a:endParaRPr lang="it-IT" dirty="0"/>
          </a:p>
        </p:txBody>
      </p:sp>
      <p:pic>
        <p:nvPicPr>
          <p:cNvPr id="3" name="Immagine 2" descr="BANN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901"/>
            <a:ext cx="9144000" cy="654625"/>
          </a:xfrm>
          <a:prstGeom prst="rect">
            <a:avLst/>
          </a:prstGeom>
        </p:spPr>
      </p:pic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461653" y="6223993"/>
            <a:ext cx="648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110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13414" y="446138"/>
            <a:ext cx="8229600" cy="400110"/>
          </a:xfrm>
          <a:prstGeom prst="rect">
            <a:avLst/>
          </a:prstGeom>
        </p:spPr>
        <p:txBody>
          <a:bodyPr vert="horz" lIns="91440" tIns="0" rIns="91440" bIns="0" rtlCol="0" anchor="ctr" anchorCtr="0">
            <a:spAutoFit/>
          </a:bodyPr>
          <a:lstStyle/>
          <a:p>
            <a:r>
              <a:rPr lang="it-IT" dirty="0"/>
              <a:t>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13414" y="1058818"/>
            <a:ext cx="8229600" cy="1877437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26488" y="6223993"/>
            <a:ext cx="6165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7C199-0D0D-7840-A88D-785280B31CF7}" type="slidenum">
              <a:rPr lang="it-IT" smtClean="0"/>
              <a:t>‹N›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461653" y="6223993"/>
            <a:ext cx="648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  <p:pic>
        <p:nvPicPr>
          <p:cNvPr id="8" name="Immagine 7" descr="Immagine che contiene Carattere, Elementi grafici, schermata, logo&#10;&#10;Descrizione generata automaticamente">
            <a:extLst>
              <a:ext uri="{FF2B5EF4-FFF2-40B4-BE49-F238E27FC236}">
                <a16:creationId xmlns:a16="http://schemas.microsoft.com/office/drawing/2014/main" id="{DAFDC484-095D-B29D-12C3-5FA855451897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80670" y="6147875"/>
            <a:ext cx="1262085" cy="5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8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3" r:id="rId4"/>
    <p:sldLayoutId id="2147483656" r:id="rId5"/>
    <p:sldLayoutId id="2147483660" r:id="rId6"/>
    <p:sldLayoutId id="2147483657" r:id="rId7"/>
    <p:sldLayoutId id="2147483658" r:id="rId8"/>
    <p:sldLayoutId id="2147483661" r:id="rId9"/>
    <p:sldLayoutId id="2147483663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Eventuale sottotitolo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Autore / Autori / Unità</a:t>
            </a: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Titolo della presentazione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Luogo e data </a:t>
            </a:r>
          </a:p>
        </p:txBody>
      </p:sp>
    </p:spTree>
    <p:extLst>
      <p:ext uri="{BB962C8B-B14F-4D97-AF65-F5344CB8AC3E}">
        <p14:creationId xmlns:p14="http://schemas.microsoft.com/office/powerpoint/2010/main" val="1682330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7C199-0D0D-7840-A88D-785280B31CF7}" type="slidenum">
              <a:rPr lang="it-IT" smtClean="0"/>
              <a:t>10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413414" y="1071247"/>
            <a:ext cx="8228898" cy="3231654"/>
          </a:xfrm>
        </p:spPr>
        <p:txBody>
          <a:bodyPr/>
          <a:lstStyle/>
          <a:p>
            <a:pPr marL="0" indent="0">
              <a:buNone/>
            </a:pP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Donec</a:t>
            </a:r>
            <a:r>
              <a:rPr lang="it-IT" dirty="0"/>
              <a:t>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efficitur</a:t>
            </a:r>
            <a:r>
              <a:rPr lang="it-IT" dirty="0"/>
              <a:t> viverra. </a:t>
            </a:r>
            <a:r>
              <a:rPr lang="it-IT" dirty="0" err="1"/>
              <a:t>Fusce</a:t>
            </a:r>
            <a:r>
              <a:rPr lang="it-IT" dirty="0"/>
              <a:t> lacinia </a:t>
            </a:r>
            <a:r>
              <a:rPr lang="it-IT" dirty="0" err="1"/>
              <a:t>justo</a:t>
            </a:r>
            <a:r>
              <a:rPr lang="it-IT" dirty="0"/>
              <a:t> </a:t>
            </a:r>
            <a:r>
              <a:rPr lang="it-IT" dirty="0" err="1"/>
              <a:t>nec</a:t>
            </a:r>
            <a:r>
              <a:rPr lang="it-IT" dirty="0"/>
              <a:t> </a:t>
            </a:r>
            <a:r>
              <a:rPr lang="it-IT" dirty="0" err="1"/>
              <a:t>diam</a:t>
            </a:r>
            <a:r>
              <a:rPr lang="it-IT" dirty="0"/>
              <a:t> lacinia </a:t>
            </a:r>
            <a:r>
              <a:rPr lang="it-IT" dirty="0" err="1"/>
              <a:t>feugiat</a:t>
            </a:r>
            <a:r>
              <a:rPr lang="it-IT" dirty="0"/>
              <a:t>. </a:t>
            </a:r>
            <a:r>
              <a:rPr lang="it-IT" dirty="0" err="1"/>
              <a:t>Quisque</a:t>
            </a:r>
            <a:r>
              <a:rPr lang="it-IT" dirty="0"/>
              <a:t> </a:t>
            </a:r>
            <a:r>
              <a:rPr lang="it-IT" dirty="0" err="1"/>
              <a:t>vel</a:t>
            </a:r>
            <a:r>
              <a:rPr lang="it-IT" dirty="0"/>
              <a:t>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arcu</a:t>
            </a:r>
            <a:r>
              <a:rPr lang="it-IT" dirty="0"/>
              <a:t>. </a:t>
            </a:r>
            <a:r>
              <a:rPr lang="it-IT" dirty="0" err="1"/>
              <a:t>Vivamus</a:t>
            </a:r>
            <a:r>
              <a:rPr lang="it-IT" dirty="0"/>
              <a:t>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mauris</a:t>
            </a:r>
            <a:r>
              <a:rPr lang="it-IT" dirty="0"/>
              <a:t>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imperdiet</a:t>
            </a:r>
            <a:r>
              <a:rPr lang="it-IT" dirty="0"/>
              <a:t> </a:t>
            </a:r>
            <a:r>
              <a:rPr lang="it-IT" dirty="0" err="1"/>
              <a:t>imperdiet</a:t>
            </a:r>
            <a:r>
              <a:rPr lang="it-IT" dirty="0"/>
              <a:t>. Morbi </a:t>
            </a:r>
            <a:r>
              <a:rPr lang="it-IT" dirty="0" err="1"/>
              <a:t>pharetra</a:t>
            </a:r>
            <a:r>
              <a:rPr lang="it-IT" dirty="0"/>
              <a:t>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condimentum</a:t>
            </a:r>
            <a:r>
              <a:rPr lang="it-IT" dirty="0"/>
              <a:t>. </a:t>
            </a:r>
            <a:r>
              <a:rPr lang="it-IT" dirty="0" err="1"/>
              <a:t>Duis</a:t>
            </a:r>
            <a:r>
              <a:rPr lang="it-IT" dirty="0"/>
              <a:t> </a:t>
            </a:r>
            <a:r>
              <a:rPr lang="it-IT" dirty="0" err="1"/>
              <a:t>faucibus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 orci ut </a:t>
            </a:r>
            <a:r>
              <a:rPr lang="it-IT" dirty="0" err="1"/>
              <a:t>aliquet</a:t>
            </a:r>
            <a:r>
              <a:rPr lang="it-IT" dirty="0"/>
              <a:t>. </a:t>
            </a:r>
            <a:r>
              <a:rPr lang="it-IT" dirty="0" err="1"/>
              <a:t>Sed</a:t>
            </a:r>
            <a:r>
              <a:rPr lang="it-IT" dirty="0"/>
              <a:t> id molestie </a:t>
            </a:r>
            <a:r>
              <a:rPr lang="it-IT" dirty="0" err="1"/>
              <a:t>nisl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Donec</a:t>
            </a:r>
            <a:r>
              <a:rPr lang="it-IT" dirty="0"/>
              <a:t> </a:t>
            </a:r>
            <a:r>
              <a:rPr lang="it-IT" dirty="0" err="1"/>
              <a:t>maximus</a:t>
            </a:r>
            <a:r>
              <a:rPr lang="it-IT" dirty="0"/>
              <a:t> </a:t>
            </a:r>
            <a:r>
              <a:rPr lang="it-IT" dirty="0" err="1"/>
              <a:t>efficitur</a:t>
            </a:r>
            <a:r>
              <a:rPr lang="it-IT" dirty="0"/>
              <a:t> viverra. </a:t>
            </a:r>
            <a:r>
              <a:rPr lang="it-IT" dirty="0" err="1"/>
              <a:t>Fusce</a:t>
            </a:r>
            <a:r>
              <a:rPr lang="it-IT" dirty="0"/>
              <a:t> lacinia </a:t>
            </a:r>
            <a:r>
              <a:rPr lang="it-IT" dirty="0" err="1"/>
              <a:t>justo</a:t>
            </a:r>
            <a:r>
              <a:rPr lang="it-IT" dirty="0"/>
              <a:t> </a:t>
            </a:r>
            <a:r>
              <a:rPr lang="it-IT" dirty="0" err="1"/>
              <a:t>nec</a:t>
            </a:r>
            <a:r>
              <a:rPr lang="it-IT" dirty="0"/>
              <a:t> </a:t>
            </a:r>
            <a:r>
              <a:rPr lang="it-IT" dirty="0" err="1"/>
              <a:t>diam</a:t>
            </a:r>
            <a:r>
              <a:rPr lang="it-IT" dirty="0"/>
              <a:t> lacinia </a:t>
            </a:r>
            <a:r>
              <a:rPr lang="it-IT" dirty="0" err="1"/>
              <a:t>feugiat</a:t>
            </a:r>
            <a:r>
              <a:rPr lang="it-IT" dirty="0"/>
              <a:t>. </a:t>
            </a:r>
            <a:r>
              <a:rPr lang="it-IT" dirty="0" err="1"/>
              <a:t>Quisque</a:t>
            </a:r>
            <a:r>
              <a:rPr lang="it-IT" dirty="0"/>
              <a:t> </a:t>
            </a:r>
            <a:r>
              <a:rPr lang="it-IT" dirty="0" err="1"/>
              <a:t>vel</a:t>
            </a:r>
            <a:r>
              <a:rPr lang="it-IT" dirty="0"/>
              <a:t>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arcu</a:t>
            </a:r>
            <a:r>
              <a:rPr lang="it-IT" dirty="0"/>
              <a:t>. </a:t>
            </a:r>
            <a:r>
              <a:rPr lang="it-IT" dirty="0" err="1"/>
              <a:t>Vivamus</a:t>
            </a:r>
            <a:r>
              <a:rPr lang="it-IT" dirty="0"/>
              <a:t>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mauris</a:t>
            </a:r>
            <a:r>
              <a:rPr lang="it-IT" dirty="0"/>
              <a:t>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imperdiet</a:t>
            </a:r>
            <a:r>
              <a:rPr lang="it-IT" dirty="0"/>
              <a:t> </a:t>
            </a:r>
            <a:r>
              <a:rPr lang="it-IT" dirty="0" err="1"/>
              <a:t>imperdiet</a:t>
            </a:r>
            <a:r>
              <a:rPr lang="it-IT" dirty="0"/>
              <a:t>. Morbi </a:t>
            </a:r>
            <a:r>
              <a:rPr lang="it-IT" dirty="0" err="1"/>
              <a:t>pharetra</a:t>
            </a:r>
            <a:r>
              <a:rPr lang="it-IT" dirty="0"/>
              <a:t>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condimentum</a:t>
            </a:r>
            <a:r>
              <a:rPr lang="it-IT" dirty="0"/>
              <a:t>. </a:t>
            </a:r>
            <a:r>
              <a:rPr lang="it-IT" dirty="0" err="1"/>
              <a:t>Duis</a:t>
            </a:r>
            <a:r>
              <a:rPr lang="it-IT" dirty="0"/>
              <a:t> </a:t>
            </a:r>
            <a:r>
              <a:rPr lang="it-IT" dirty="0" err="1"/>
              <a:t>faucibus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 orci ut </a:t>
            </a:r>
            <a:r>
              <a:rPr lang="it-IT" dirty="0" err="1"/>
              <a:t>aliquet</a:t>
            </a:r>
            <a:r>
              <a:rPr lang="it-IT" dirty="0"/>
              <a:t>. </a:t>
            </a:r>
            <a:r>
              <a:rPr lang="it-IT" dirty="0" err="1"/>
              <a:t>Sed</a:t>
            </a:r>
            <a:r>
              <a:rPr lang="it-IT" dirty="0"/>
              <a:t> id molestie </a:t>
            </a:r>
            <a:r>
              <a:rPr lang="it-IT" dirty="0" err="1"/>
              <a:t>nisl</a:t>
            </a:r>
            <a:r>
              <a:rPr lang="it-IT" dirty="0"/>
              <a:t>. </a:t>
            </a: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Diapositiva vuota</a:t>
            </a:r>
          </a:p>
        </p:txBody>
      </p:sp>
    </p:spTree>
    <p:extLst>
      <p:ext uri="{BB962C8B-B14F-4D97-AF65-F5344CB8AC3E}">
        <p14:creationId xmlns:p14="http://schemas.microsoft.com/office/powerpoint/2010/main" val="229516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Titolo della slide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>
          <a:xfrm>
            <a:off x="6553200" y="6222140"/>
            <a:ext cx="2133600" cy="365125"/>
          </a:xfrm>
        </p:spPr>
        <p:txBody>
          <a:bodyPr/>
          <a:lstStyle/>
          <a:p>
            <a:fld id="{02C7C199-0D0D-7840-A88D-785280B31CF7}" type="slidenum">
              <a:rPr lang="it-IT" smtClean="0"/>
              <a:t>2</a:t>
            </a:fld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Eventuale titolo secondario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4"/>
          </p:nvPr>
        </p:nvSpPr>
        <p:spPr>
          <a:xfrm>
            <a:off x="413414" y="2017397"/>
            <a:ext cx="8229599" cy="1015663"/>
          </a:xfrm>
        </p:spPr>
        <p:txBody>
          <a:bodyPr/>
          <a:lstStyle/>
          <a:p>
            <a:pPr marL="0" indent="0">
              <a:buNone/>
            </a:pP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Donec</a:t>
            </a:r>
            <a:r>
              <a:rPr lang="it-IT" dirty="0"/>
              <a:t> </a:t>
            </a:r>
            <a:r>
              <a:rPr lang="it-IT" dirty="0" err="1"/>
              <a:t>fringilla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magna </a:t>
            </a:r>
            <a:r>
              <a:rPr lang="it-IT" dirty="0" err="1"/>
              <a:t>finibus</a:t>
            </a:r>
            <a:r>
              <a:rPr lang="it-IT" dirty="0"/>
              <a:t> </a:t>
            </a:r>
            <a:r>
              <a:rPr lang="it-IT" dirty="0" err="1"/>
              <a:t>laoreet</a:t>
            </a:r>
            <a:r>
              <a:rPr lang="it-IT" dirty="0"/>
              <a:t>. </a:t>
            </a:r>
            <a:r>
              <a:rPr lang="it-IT" dirty="0" err="1"/>
              <a:t>Nam</a:t>
            </a:r>
            <a:r>
              <a:rPr lang="it-IT" dirty="0"/>
              <a:t>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justo</a:t>
            </a:r>
            <a:r>
              <a:rPr lang="it-IT" dirty="0"/>
              <a:t>. Nulla </a:t>
            </a:r>
            <a:r>
              <a:rPr lang="it-IT" dirty="0" err="1"/>
              <a:t>diam</a:t>
            </a:r>
            <a:r>
              <a:rPr lang="it-IT" dirty="0"/>
              <a:t> </a:t>
            </a:r>
            <a:r>
              <a:rPr lang="it-IT" dirty="0" err="1"/>
              <a:t>leo</a:t>
            </a:r>
            <a:r>
              <a:rPr lang="it-IT" dirty="0"/>
              <a:t>, </a:t>
            </a:r>
            <a:r>
              <a:rPr lang="it-IT" dirty="0" err="1"/>
              <a:t>feugiat</a:t>
            </a:r>
            <a:r>
              <a:rPr lang="it-IT" dirty="0"/>
              <a:t> a </a:t>
            </a:r>
            <a:r>
              <a:rPr lang="it-IT" dirty="0" err="1"/>
              <a:t>lectus</a:t>
            </a:r>
            <a:r>
              <a:rPr lang="it-IT" dirty="0"/>
              <a:t> in,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</a:t>
            </a:r>
            <a:r>
              <a:rPr lang="it-IT" dirty="0" err="1"/>
              <a:t>arcu</a:t>
            </a:r>
            <a:r>
              <a:rPr lang="it-IT" dirty="0"/>
              <a:t>.. 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5"/>
          </p:nvPr>
        </p:nvSpPr>
        <p:spPr>
          <a:xfrm>
            <a:off x="413414" y="3409087"/>
            <a:ext cx="8229599" cy="1224951"/>
          </a:xfrm>
        </p:spPr>
        <p:txBody>
          <a:bodyPr/>
          <a:lstStyle/>
          <a:p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</a:p>
          <a:p>
            <a:r>
              <a:rPr lang="it-IT" dirty="0" err="1"/>
              <a:t>Donec</a:t>
            </a:r>
            <a:r>
              <a:rPr lang="it-IT" dirty="0"/>
              <a:t> </a:t>
            </a:r>
            <a:r>
              <a:rPr lang="it-IT" dirty="0" err="1"/>
              <a:t>fringilla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magna </a:t>
            </a:r>
            <a:r>
              <a:rPr lang="it-IT" dirty="0" err="1"/>
              <a:t>finibus</a:t>
            </a:r>
            <a:r>
              <a:rPr lang="it-IT" dirty="0"/>
              <a:t> </a:t>
            </a:r>
            <a:r>
              <a:rPr lang="it-IT" dirty="0" err="1"/>
              <a:t>laoreet</a:t>
            </a:r>
            <a:r>
              <a:rPr lang="it-IT" dirty="0"/>
              <a:t>. </a:t>
            </a:r>
          </a:p>
          <a:p>
            <a:r>
              <a:rPr lang="it-IT" dirty="0" err="1"/>
              <a:t>Nam</a:t>
            </a:r>
            <a:r>
              <a:rPr lang="it-IT" dirty="0"/>
              <a:t>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justo</a:t>
            </a:r>
            <a:r>
              <a:rPr lang="it-IT" dirty="0"/>
              <a:t>. </a:t>
            </a:r>
          </a:p>
          <a:p>
            <a:r>
              <a:rPr lang="it-IT" dirty="0"/>
              <a:t>Nulla </a:t>
            </a:r>
            <a:r>
              <a:rPr lang="it-IT" dirty="0" err="1"/>
              <a:t>diam</a:t>
            </a:r>
            <a:r>
              <a:rPr lang="it-IT" dirty="0"/>
              <a:t> </a:t>
            </a:r>
            <a:r>
              <a:rPr lang="it-IT" dirty="0" err="1"/>
              <a:t>leo</a:t>
            </a:r>
            <a:r>
              <a:rPr lang="it-IT" dirty="0"/>
              <a:t>, </a:t>
            </a:r>
            <a:r>
              <a:rPr lang="it-IT" dirty="0" err="1"/>
              <a:t>feugiat</a:t>
            </a:r>
            <a:r>
              <a:rPr lang="it-IT" dirty="0"/>
              <a:t> a </a:t>
            </a:r>
            <a:r>
              <a:rPr lang="it-IT" dirty="0" err="1"/>
              <a:t>lectus</a:t>
            </a:r>
            <a:r>
              <a:rPr lang="it-IT" dirty="0"/>
              <a:t> in,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</a:t>
            </a:r>
            <a:r>
              <a:rPr lang="it-IT" dirty="0" err="1"/>
              <a:t>arcu</a:t>
            </a:r>
            <a:r>
              <a:rPr lang="it-IT" dirty="0"/>
              <a:t>.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026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0110"/>
          </a:xfrm>
        </p:spPr>
        <p:txBody>
          <a:bodyPr/>
          <a:lstStyle/>
          <a:p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6553200" y="6222140"/>
            <a:ext cx="2133600" cy="365125"/>
          </a:xfrm>
        </p:spPr>
        <p:txBody>
          <a:bodyPr/>
          <a:lstStyle/>
          <a:p>
            <a:fld id="{02C7C199-0D0D-7840-A88D-785280B31CF7}" type="slidenum">
              <a:rPr lang="it-IT" smtClean="0"/>
              <a:t>3</a:t>
            </a:fld>
            <a:endParaRPr lang="it-IT" dirty="0"/>
          </a:p>
        </p:txBody>
      </p:sp>
      <p:graphicFrame>
        <p:nvGraphicFramePr>
          <p:cNvPr id="7" name="Segnaposto tabella 6"/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142696730"/>
              </p:ext>
            </p:extLst>
          </p:nvPr>
        </p:nvGraphicFramePr>
        <p:xfrm>
          <a:off x="457200" y="2495551"/>
          <a:ext cx="8185150" cy="2966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7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7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7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r>
                        <a:rPr lang="it-IT" sz="2400" dirty="0" err="1"/>
                        <a:t>lorem</a:t>
                      </a:r>
                      <a:endParaRPr lang="it-IT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 err="1"/>
                        <a:t>lorem</a:t>
                      </a:r>
                      <a:endParaRPr lang="it-IT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 err="1"/>
                        <a:t>lorem</a:t>
                      </a:r>
                      <a:endParaRPr lang="it-IT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 err="1"/>
                        <a:t>lorem</a:t>
                      </a:r>
                      <a:endParaRPr lang="it-IT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 err="1"/>
                        <a:t>lorem</a:t>
                      </a:r>
                      <a:endParaRPr lang="it-IT" sz="2400" dirty="0"/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it-IT" sz="2400" dirty="0"/>
                        <a:t>uno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uno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uno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uno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uno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it-IT" sz="2400" dirty="0"/>
                        <a:t>due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due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due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due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due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it-IT" sz="2400" dirty="0"/>
                        <a:t>tre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tre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tre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tre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tre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it-IT" sz="2400" dirty="0"/>
                        <a:t>quattro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quattro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quattro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quattro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quattro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it-IT" sz="2400" dirty="0"/>
                        <a:t>cinque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cinque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cinque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cinque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cinque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3088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</a:p>
          <a:p>
            <a:r>
              <a:rPr lang="it-IT" dirty="0" err="1"/>
              <a:t>Donec</a:t>
            </a:r>
            <a:r>
              <a:rPr lang="it-IT" dirty="0"/>
              <a:t> </a:t>
            </a:r>
            <a:r>
              <a:rPr lang="it-IT" dirty="0" err="1"/>
              <a:t>fringilla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magna </a:t>
            </a:r>
            <a:r>
              <a:rPr lang="it-IT" dirty="0" err="1"/>
              <a:t>finibus</a:t>
            </a:r>
            <a:r>
              <a:rPr lang="it-IT" dirty="0"/>
              <a:t> </a:t>
            </a:r>
            <a:r>
              <a:rPr lang="it-IT" dirty="0" err="1"/>
              <a:t>laoreet</a:t>
            </a:r>
            <a:r>
              <a:rPr lang="it-IT" dirty="0"/>
              <a:t>. </a:t>
            </a:r>
          </a:p>
          <a:p>
            <a:r>
              <a:rPr lang="it-IT" dirty="0" err="1"/>
              <a:t>Nam</a:t>
            </a:r>
            <a:r>
              <a:rPr lang="it-IT" dirty="0"/>
              <a:t>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justo</a:t>
            </a:r>
            <a:r>
              <a:rPr lang="it-IT" dirty="0"/>
              <a:t>. </a:t>
            </a:r>
          </a:p>
          <a:p>
            <a:r>
              <a:rPr lang="it-IT" dirty="0"/>
              <a:t>Nulla </a:t>
            </a:r>
            <a:r>
              <a:rPr lang="it-IT" dirty="0" err="1"/>
              <a:t>diam</a:t>
            </a:r>
            <a:r>
              <a:rPr lang="it-IT" dirty="0"/>
              <a:t> </a:t>
            </a:r>
            <a:r>
              <a:rPr lang="it-IT" dirty="0" err="1"/>
              <a:t>leo</a:t>
            </a:r>
            <a:r>
              <a:rPr lang="it-IT" dirty="0"/>
              <a:t>, </a:t>
            </a:r>
            <a:r>
              <a:rPr lang="it-IT" dirty="0" err="1"/>
              <a:t>feugiat</a:t>
            </a:r>
            <a:r>
              <a:rPr lang="it-IT" dirty="0"/>
              <a:t> a </a:t>
            </a:r>
            <a:r>
              <a:rPr lang="it-IT" dirty="0" err="1"/>
              <a:t>lectus</a:t>
            </a:r>
            <a:r>
              <a:rPr lang="it-IT" dirty="0"/>
              <a:t> in,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</a:t>
            </a:r>
            <a:r>
              <a:rPr lang="it-IT" dirty="0" err="1"/>
              <a:t>arcu</a:t>
            </a:r>
            <a:r>
              <a:rPr lang="it-IT" dirty="0"/>
              <a:t>. 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Donec</a:t>
            </a:r>
            <a:r>
              <a:rPr lang="it-IT" dirty="0"/>
              <a:t> </a:t>
            </a:r>
            <a:r>
              <a:rPr lang="it-IT" dirty="0" err="1"/>
              <a:t>fringilla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magna </a:t>
            </a:r>
            <a:r>
              <a:rPr lang="it-IT" dirty="0" err="1"/>
              <a:t>finibus</a:t>
            </a:r>
            <a:r>
              <a:rPr lang="it-IT" dirty="0"/>
              <a:t> </a:t>
            </a:r>
            <a:r>
              <a:rPr lang="it-IT" dirty="0" err="1"/>
              <a:t>laoreet</a:t>
            </a:r>
            <a:r>
              <a:rPr lang="it-IT" dirty="0"/>
              <a:t>. </a:t>
            </a:r>
            <a:r>
              <a:rPr lang="it-IT" dirty="0" err="1"/>
              <a:t>Nam</a:t>
            </a:r>
            <a:r>
              <a:rPr lang="it-IT" dirty="0"/>
              <a:t>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justo</a:t>
            </a:r>
            <a:r>
              <a:rPr lang="it-IT" dirty="0"/>
              <a:t>. Nulla </a:t>
            </a:r>
            <a:r>
              <a:rPr lang="it-IT" dirty="0" err="1"/>
              <a:t>diam</a:t>
            </a:r>
            <a:r>
              <a:rPr lang="it-IT" dirty="0"/>
              <a:t> </a:t>
            </a:r>
            <a:r>
              <a:rPr lang="it-IT" dirty="0" err="1"/>
              <a:t>leo</a:t>
            </a:r>
            <a:r>
              <a:rPr lang="it-IT" dirty="0"/>
              <a:t>, </a:t>
            </a:r>
            <a:r>
              <a:rPr lang="it-IT" dirty="0" err="1"/>
              <a:t>feugiat</a:t>
            </a:r>
            <a:r>
              <a:rPr lang="it-IT" dirty="0"/>
              <a:t> a </a:t>
            </a:r>
            <a:r>
              <a:rPr lang="it-IT" dirty="0" err="1"/>
              <a:t>lectus</a:t>
            </a:r>
            <a:r>
              <a:rPr lang="it-IT" dirty="0"/>
              <a:t> in,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</a:t>
            </a:r>
            <a:r>
              <a:rPr lang="it-IT" dirty="0" err="1"/>
              <a:t>arcu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a gravida </a:t>
            </a:r>
            <a:r>
              <a:rPr lang="it-IT" dirty="0" err="1"/>
              <a:t>justo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vitae urna </a:t>
            </a:r>
            <a:r>
              <a:rPr lang="it-IT" dirty="0" err="1"/>
              <a:t>at</a:t>
            </a:r>
            <a:r>
              <a:rPr lang="it-IT" dirty="0"/>
              <a:t> nulla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ultrices</a:t>
            </a:r>
            <a:r>
              <a:rPr lang="it-IT" dirty="0"/>
              <a:t>. </a:t>
            </a:r>
            <a:r>
              <a:rPr lang="it-IT" dirty="0" err="1"/>
              <a:t>Aliquam</a:t>
            </a:r>
            <a:r>
              <a:rPr lang="it-IT" dirty="0"/>
              <a:t> a </a:t>
            </a:r>
            <a:r>
              <a:rPr lang="it-IT" dirty="0" err="1"/>
              <a:t>dignissim</a:t>
            </a:r>
            <a:r>
              <a:rPr lang="it-IT" dirty="0"/>
              <a:t> magna, </a:t>
            </a:r>
            <a:r>
              <a:rPr lang="it-IT" dirty="0" err="1"/>
              <a:t>congue</a:t>
            </a:r>
            <a:r>
              <a:rPr lang="it-IT" dirty="0"/>
              <a:t> molestie </a:t>
            </a:r>
            <a:r>
              <a:rPr lang="it-IT" dirty="0" err="1"/>
              <a:t>nibh</a:t>
            </a:r>
            <a:r>
              <a:rPr lang="it-IT" dirty="0"/>
              <a:t>. </a:t>
            </a:r>
            <a:r>
              <a:rPr lang="it-IT" dirty="0" err="1"/>
              <a:t>Nullam</a:t>
            </a:r>
            <a:r>
              <a:rPr lang="it-IT" dirty="0"/>
              <a:t> cursus </a:t>
            </a:r>
            <a:r>
              <a:rPr lang="it-IT" dirty="0" err="1"/>
              <a:t>congue</a:t>
            </a:r>
            <a:r>
              <a:rPr lang="it-IT" dirty="0"/>
              <a:t> urna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elementum</a:t>
            </a:r>
            <a:r>
              <a:rPr lang="it-IT" dirty="0"/>
              <a:t>. </a:t>
            </a:r>
            <a:r>
              <a:rPr lang="it-IT" dirty="0" err="1"/>
              <a:t>Aenean</a:t>
            </a:r>
            <a:r>
              <a:rPr lang="it-IT" dirty="0"/>
              <a:t> non </a:t>
            </a:r>
            <a:r>
              <a:rPr lang="it-IT" dirty="0" err="1"/>
              <a:t>pretium</a:t>
            </a:r>
            <a:r>
              <a:rPr lang="it-IT" dirty="0"/>
              <a:t> </a:t>
            </a:r>
            <a:r>
              <a:rPr lang="it-IT" dirty="0" err="1"/>
              <a:t>enim</a:t>
            </a:r>
            <a:r>
              <a:rPr lang="it-IT" dirty="0"/>
              <a:t>,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efficitur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.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>
          <a:xfrm>
            <a:off x="6553200" y="6222140"/>
            <a:ext cx="2133600" cy="365125"/>
          </a:xfrm>
        </p:spPr>
        <p:txBody>
          <a:bodyPr/>
          <a:lstStyle/>
          <a:p>
            <a:fld id="{02C7C199-0D0D-7840-A88D-785280B31CF7}" type="slidenum">
              <a:rPr lang="it-IT" smtClean="0"/>
              <a:t>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457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Titolo della slide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Donec</a:t>
            </a:r>
            <a:r>
              <a:rPr lang="it-IT" dirty="0"/>
              <a:t> </a:t>
            </a:r>
            <a:r>
              <a:rPr lang="it-IT" dirty="0" err="1"/>
              <a:t>fringilla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magna </a:t>
            </a:r>
            <a:r>
              <a:rPr lang="it-IT" dirty="0" err="1"/>
              <a:t>finibus</a:t>
            </a:r>
            <a:r>
              <a:rPr lang="it-IT" dirty="0"/>
              <a:t> </a:t>
            </a:r>
            <a:r>
              <a:rPr lang="it-IT" dirty="0" err="1"/>
              <a:t>laoreet</a:t>
            </a:r>
            <a:r>
              <a:rPr lang="it-IT" dirty="0"/>
              <a:t>. </a:t>
            </a:r>
            <a:r>
              <a:rPr lang="it-IT" dirty="0" err="1"/>
              <a:t>Nam</a:t>
            </a:r>
            <a:r>
              <a:rPr lang="it-IT" dirty="0"/>
              <a:t>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justo</a:t>
            </a:r>
            <a:r>
              <a:rPr lang="it-IT" dirty="0"/>
              <a:t>. Nulla </a:t>
            </a:r>
            <a:r>
              <a:rPr lang="it-IT" dirty="0" err="1"/>
              <a:t>diam</a:t>
            </a:r>
            <a:r>
              <a:rPr lang="it-IT" dirty="0"/>
              <a:t> </a:t>
            </a:r>
            <a:r>
              <a:rPr lang="it-IT" dirty="0" err="1"/>
              <a:t>leo</a:t>
            </a:r>
            <a:r>
              <a:rPr lang="it-IT" dirty="0"/>
              <a:t>, </a:t>
            </a:r>
            <a:r>
              <a:rPr lang="it-IT" dirty="0" err="1"/>
              <a:t>feugiat</a:t>
            </a:r>
            <a:r>
              <a:rPr lang="it-IT" dirty="0"/>
              <a:t> a </a:t>
            </a:r>
            <a:r>
              <a:rPr lang="it-IT" dirty="0" err="1"/>
              <a:t>lectus</a:t>
            </a:r>
            <a:r>
              <a:rPr lang="it-IT" dirty="0"/>
              <a:t> in,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</a:t>
            </a:r>
            <a:r>
              <a:rPr lang="it-IT" dirty="0" err="1"/>
              <a:t>arcu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a gravida </a:t>
            </a:r>
            <a:r>
              <a:rPr lang="it-IT" dirty="0" err="1"/>
              <a:t>justo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vitae urna </a:t>
            </a:r>
            <a:r>
              <a:rPr lang="it-IT" dirty="0" err="1"/>
              <a:t>at</a:t>
            </a:r>
            <a:r>
              <a:rPr lang="it-IT" dirty="0"/>
              <a:t> nulla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ultrices</a:t>
            </a:r>
            <a:r>
              <a:rPr lang="it-IT" dirty="0"/>
              <a:t>. </a:t>
            </a:r>
            <a:r>
              <a:rPr lang="it-IT" dirty="0" err="1"/>
              <a:t>Aliquam</a:t>
            </a:r>
            <a:r>
              <a:rPr lang="it-IT" dirty="0"/>
              <a:t> a </a:t>
            </a:r>
            <a:r>
              <a:rPr lang="it-IT" dirty="0" err="1"/>
              <a:t>dignissim</a:t>
            </a:r>
            <a:r>
              <a:rPr lang="it-IT" dirty="0"/>
              <a:t> magna, </a:t>
            </a:r>
            <a:r>
              <a:rPr lang="it-IT" dirty="0" err="1"/>
              <a:t>congue</a:t>
            </a:r>
            <a:r>
              <a:rPr lang="it-IT" dirty="0"/>
              <a:t> molestie </a:t>
            </a:r>
            <a:r>
              <a:rPr lang="it-IT" dirty="0" err="1"/>
              <a:t>nibh</a:t>
            </a:r>
            <a:r>
              <a:rPr lang="it-IT" dirty="0"/>
              <a:t>. </a:t>
            </a:r>
            <a:r>
              <a:rPr lang="it-IT" dirty="0" err="1"/>
              <a:t>Nullam</a:t>
            </a:r>
            <a:r>
              <a:rPr lang="it-IT" dirty="0"/>
              <a:t> cursus </a:t>
            </a:r>
            <a:r>
              <a:rPr lang="it-IT" dirty="0" err="1"/>
              <a:t>congue</a:t>
            </a:r>
            <a:r>
              <a:rPr lang="it-IT" dirty="0"/>
              <a:t> urna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elementum</a:t>
            </a:r>
            <a:r>
              <a:rPr lang="it-IT" dirty="0"/>
              <a:t>. </a:t>
            </a:r>
            <a:r>
              <a:rPr lang="it-IT" dirty="0" err="1"/>
              <a:t>Aenean</a:t>
            </a:r>
            <a:r>
              <a:rPr lang="it-IT" dirty="0"/>
              <a:t> non </a:t>
            </a:r>
            <a:r>
              <a:rPr lang="it-IT" dirty="0" err="1"/>
              <a:t>pretium</a:t>
            </a:r>
            <a:r>
              <a:rPr lang="it-IT" dirty="0"/>
              <a:t> </a:t>
            </a:r>
            <a:r>
              <a:rPr lang="it-IT" dirty="0" err="1"/>
              <a:t>enim</a:t>
            </a:r>
            <a:r>
              <a:rPr lang="it-IT" dirty="0"/>
              <a:t>,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efficitur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. 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3539430"/>
          </a:xfrm>
        </p:spPr>
        <p:txBody>
          <a:bodyPr/>
          <a:lstStyle/>
          <a:p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Donec</a:t>
            </a:r>
            <a:r>
              <a:rPr lang="it-IT" dirty="0"/>
              <a:t> </a:t>
            </a:r>
            <a:r>
              <a:rPr lang="it-IT" dirty="0" err="1"/>
              <a:t>fringilla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magna </a:t>
            </a:r>
            <a:r>
              <a:rPr lang="it-IT" dirty="0" err="1"/>
              <a:t>finibus</a:t>
            </a:r>
            <a:r>
              <a:rPr lang="it-IT" dirty="0"/>
              <a:t> </a:t>
            </a:r>
            <a:r>
              <a:rPr lang="it-IT" dirty="0" err="1"/>
              <a:t>laoreet</a:t>
            </a:r>
            <a:r>
              <a:rPr lang="it-IT" dirty="0"/>
              <a:t>. </a:t>
            </a:r>
            <a:r>
              <a:rPr lang="it-IT" dirty="0" err="1"/>
              <a:t>Nam</a:t>
            </a:r>
            <a:r>
              <a:rPr lang="it-IT" dirty="0"/>
              <a:t>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justo</a:t>
            </a:r>
            <a:r>
              <a:rPr lang="it-IT" dirty="0"/>
              <a:t>. Nulla </a:t>
            </a:r>
            <a:r>
              <a:rPr lang="it-IT" dirty="0" err="1"/>
              <a:t>diam</a:t>
            </a:r>
            <a:r>
              <a:rPr lang="it-IT" dirty="0"/>
              <a:t> </a:t>
            </a:r>
            <a:r>
              <a:rPr lang="it-IT" dirty="0" err="1"/>
              <a:t>leo</a:t>
            </a:r>
            <a:r>
              <a:rPr lang="it-IT" dirty="0"/>
              <a:t>, </a:t>
            </a:r>
            <a:r>
              <a:rPr lang="it-IT" dirty="0" err="1"/>
              <a:t>feugiat</a:t>
            </a:r>
            <a:r>
              <a:rPr lang="it-IT" dirty="0"/>
              <a:t> a </a:t>
            </a:r>
            <a:r>
              <a:rPr lang="it-IT" dirty="0" err="1"/>
              <a:t>lectus</a:t>
            </a:r>
            <a:r>
              <a:rPr lang="it-IT" dirty="0"/>
              <a:t> in,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</a:t>
            </a:r>
            <a:r>
              <a:rPr lang="it-IT" dirty="0" err="1"/>
              <a:t>arcu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a gravida </a:t>
            </a:r>
            <a:r>
              <a:rPr lang="it-IT" dirty="0" err="1"/>
              <a:t>justo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vitae urna </a:t>
            </a:r>
            <a:r>
              <a:rPr lang="it-IT" dirty="0" err="1"/>
              <a:t>at</a:t>
            </a:r>
            <a:r>
              <a:rPr lang="it-IT" dirty="0"/>
              <a:t> nulla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ultrices</a:t>
            </a:r>
            <a:r>
              <a:rPr lang="it-IT" dirty="0"/>
              <a:t>. </a:t>
            </a:r>
            <a:r>
              <a:rPr lang="it-IT" dirty="0" err="1"/>
              <a:t>Aliquam</a:t>
            </a:r>
            <a:r>
              <a:rPr lang="it-IT" dirty="0"/>
              <a:t> a </a:t>
            </a:r>
            <a:r>
              <a:rPr lang="it-IT" dirty="0" err="1"/>
              <a:t>dignissim</a:t>
            </a:r>
            <a:r>
              <a:rPr lang="it-IT" dirty="0"/>
              <a:t> magna, </a:t>
            </a:r>
            <a:r>
              <a:rPr lang="it-IT" dirty="0" err="1"/>
              <a:t>congue</a:t>
            </a:r>
            <a:r>
              <a:rPr lang="it-IT" dirty="0"/>
              <a:t> molestie </a:t>
            </a:r>
            <a:r>
              <a:rPr lang="it-IT" dirty="0" err="1"/>
              <a:t>nibh</a:t>
            </a:r>
            <a:r>
              <a:rPr lang="it-IT" dirty="0"/>
              <a:t>. </a:t>
            </a:r>
            <a:r>
              <a:rPr lang="it-IT" dirty="0" err="1"/>
              <a:t>Nullam</a:t>
            </a:r>
            <a:r>
              <a:rPr lang="it-IT" dirty="0"/>
              <a:t> cursus </a:t>
            </a:r>
            <a:r>
              <a:rPr lang="it-IT" dirty="0" err="1"/>
              <a:t>congue</a:t>
            </a:r>
            <a:r>
              <a:rPr lang="it-IT" dirty="0"/>
              <a:t> urna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elementum</a:t>
            </a:r>
            <a:r>
              <a:rPr lang="it-IT" dirty="0"/>
              <a:t>. </a:t>
            </a:r>
            <a:r>
              <a:rPr lang="it-IT" dirty="0" err="1"/>
              <a:t>Aenean</a:t>
            </a:r>
            <a:r>
              <a:rPr lang="it-IT" dirty="0"/>
              <a:t> non </a:t>
            </a:r>
            <a:r>
              <a:rPr lang="it-IT" dirty="0" err="1"/>
              <a:t>pretium</a:t>
            </a:r>
            <a:r>
              <a:rPr lang="it-IT" dirty="0"/>
              <a:t> </a:t>
            </a:r>
            <a:r>
              <a:rPr lang="it-IT" dirty="0" err="1"/>
              <a:t>enim</a:t>
            </a:r>
            <a:r>
              <a:rPr lang="it-IT" dirty="0"/>
              <a:t>,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efficitur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.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6553200" y="6222140"/>
            <a:ext cx="2133600" cy="365125"/>
          </a:xfrm>
        </p:spPr>
        <p:txBody>
          <a:bodyPr/>
          <a:lstStyle/>
          <a:p>
            <a:fld id="{02C7C199-0D0D-7840-A88D-785280B31CF7}" type="slidenum">
              <a:rPr lang="it-IT" smtClean="0"/>
              <a:t>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101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immagine 5" descr="goccia.jpg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7" b="6227"/>
          <a:stretch>
            <a:fillRect/>
          </a:stretch>
        </p:blipFill>
        <p:spPr/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1072975"/>
            <a:ext cx="5111750" cy="3477875"/>
          </a:xfrm>
        </p:spPr>
        <p:txBody>
          <a:bodyPr/>
          <a:lstStyle/>
          <a:p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Donec</a:t>
            </a:r>
            <a:r>
              <a:rPr lang="it-IT" dirty="0"/>
              <a:t> </a:t>
            </a:r>
            <a:r>
              <a:rPr lang="it-IT" dirty="0" err="1"/>
              <a:t>fringilla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magna </a:t>
            </a:r>
            <a:r>
              <a:rPr lang="it-IT" dirty="0" err="1"/>
              <a:t>finibus</a:t>
            </a:r>
            <a:r>
              <a:rPr lang="it-IT" dirty="0"/>
              <a:t> </a:t>
            </a:r>
            <a:r>
              <a:rPr lang="it-IT" dirty="0" err="1"/>
              <a:t>laoreet</a:t>
            </a:r>
            <a:r>
              <a:rPr lang="it-IT" dirty="0"/>
              <a:t>. </a:t>
            </a:r>
            <a:r>
              <a:rPr lang="it-IT" dirty="0" err="1"/>
              <a:t>Nam</a:t>
            </a:r>
            <a:r>
              <a:rPr lang="it-IT" dirty="0"/>
              <a:t>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justo</a:t>
            </a:r>
            <a:r>
              <a:rPr lang="it-IT" dirty="0"/>
              <a:t>. Nulla </a:t>
            </a:r>
            <a:r>
              <a:rPr lang="it-IT" dirty="0" err="1"/>
              <a:t>diam</a:t>
            </a:r>
            <a:r>
              <a:rPr lang="it-IT" dirty="0"/>
              <a:t> </a:t>
            </a:r>
            <a:r>
              <a:rPr lang="it-IT" dirty="0" err="1"/>
              <a:t>leo</a:t>
            </a:r>
            <a:r>
              <a:rPr lang="it-IT" dirty="0"/>
              <a:t>, </a:t>
            </a:r>
            <a:r>
              <a:rPr lang="it-IT" dirty="0" err="1"/>
              <a:t>feugiat</a:t>
            </a:r>
            <a:r>
              <a:rPr lang="it-IT" dirty="0"/>
              <a:t> a </a:t>
            </a:r>
            <a:r>
              <a:rPr lang="it-IT" dirty="0" err="1"/>
              <a:t>lectus</a:t>
            </a:r>
            <a:r>
              <a:rPr lang="it-IT" dirty="0"/>
              <a:t> in,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</a:t>
            </a:r>
            <a:r>
              <a:rPr lang="it-IT" dirty="0" err="1"/>
              <a:t>arcu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a gravida </a:t>
            </a:r>
            <a:r>
              <a:rPr lang="it-IT" dirty="0" err="1"/>
              <a:t>justo</a:t>
            </a:r>
            <a:r>
              <a:rPr lang="it-IT" dirty="0"/>
              <a:t>. </a:t>
            </a:r>
            <a:r>
              <a:rPr lang="it-IT" dirty="0" err="1"/>
              <a:t>Suspendisse</a:t>
            </a:r>
            <a:r>
              <a:rPr lang="it-IT" dirty="0"/>
              <a:t> vitae urna </a:t>
            </a:r>
            <a:r>
              <a:rPr lang="it-IT" dirty="0" err="1"/>
              <a:t>at</a:t>
            </a:r>
            <a:r>
              <a:rPr lang="it-IT" dirty="0"/>
              <a:t> nulla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ultrices</a:t>
            </a:r>
            <a:r>
              <a:rPr lang="it-IT" dirty="0"/>
              <a:t>. </a:t>
            </a:r>
            <a:r>
              <a:rPr lang="it-IT" dirty="0" err="1"/>
              <a:t>Aliquam</a:t>
            </a:r>
            <a:r>
              <a:rPr lang="it-IT" dirty="0"/>
              <a:t> a </a:t>
            </a:r>
            <a:r>
              <a:rPr lang="it-IT" dirty="0" err="1"/>
              <a:t>dignissim</a:t>
            </a:r>
            <a:r>
              <a:rPr lang="it-IT" dirty="0"/>
              <a:t> magna, </a:t>
            </a:r>
            <a:r>
              <a:rPr lang="it-IT" dirty="0" err="1"/>
              <a:t>congue</a:t>
            </a:r>
            <a:r>
              <a:rPr lang="it-IT" dirty="0"/>
              <a:t> molestie </a:t>
            </a:r>
            <a:r>
              <a:rPr lang="it-IT" dirty="0" err="1"/>
              <a:t>nibh</a:t>
            </a:r>
            <a:r>
              <a:rPr lang="it-IT" dirty="0"/>
              <a:t>. </a:t>
            </a:r>
            <a:r>
              <a:rPr lang="it-IT" dirty="0" err="1"/>
              <a:t>Nullam</a:t>
            </a:r>
            <a:r>
              <a:rPr lang="it-IT" dirty="0"/>
              <a:t> cursus </a:t>
            </a:r>
            <a:r>
              <a:rPr lang="it-IT" dirty="0" err="1"/>
              <a:t>congue</a:t>
            </a:r>
            <a:r>
              <a:rPr lang="it-IT" dirty="0"/>
              <a:t> urna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elementum</a:t>
            </a:r>
            <a:r>
              <a:rPr lang="it-IT" dirty="0"/>
              <a:t>. </a:t>
            </a:r>
            <a:r>
              <a:rPr lang="it-IT" dirty="0" err="1"/>
              <a:t>Aenean</a:t>
            </a:r>
            <a:r>
              <a:rPr lang="it-IT" dirty="0"/>
              <a:t> non </a:t>
            </a:r>
            <a:r>
              <a:rPr lang="it-IT" dirty="0" err="1"/>
              <a:t>pretium</a:t>
            </a:r>
            <a:r>
              <a:rPr lang="it-IT" dirty="0"/>
              <a:t> </a:t>
            </a:r>
            <a:r>
              <a:rPr lang="it-IT" dirty="0" err="1"/>
              <a:t>enim</a:t>
            </a:r>
            <a:r>
              <a:rPr lang="it-IT" dirty="0"/>
              <a:t>,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efficitur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. </a:t>
            </a:r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6553200" y="6232464"/>
            <a:ext cx="2133600" cy="365125"/>
          </a:xfrm>
        </p:spPr>
        <p:txBody>
          <a:bodyPr/>
          <a:lstStyle/>
          <a:p>
            <a:fld id="{02C7C199-0D0D-7840-A88D-785280B31CF7}" type="slidenum">
              <a:rPr lang="it-IT" smtClean="0"/>
              <a:t>6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Titolo della slide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7090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Titolo dell’immagine</a:t>
            </a:r>
          </a:p>
        </p:txBody>
      </p:sp>
      <p:pic>
        <p:nvPicPr>
          <p:cNvPr id="6" name="Segnaposto immagine 5" descr="social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didascalia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6553200" y="6273614"/>
            <a:ext cx="2133600" cy="303327"/>
          </a:xfrm>
        </p:spPr>
        <p:txBody>
          <a:bodyPr/>
          <a:lstStyle/>
          <a:p>
            <a:fld id="{02C7C199-0D0D-7840-A88D-785280B31CF7}" type="slidenum">
              <a:rPr lang="it-IT" smtClean="0"/>
              <a:t>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6980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immagine 4" descr="ricercatrici.jpg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9" b="1389"/>
          <a:stretch>
            <a:fillRect/>
          </a:stretch>
        </p:blipFill>
        <p:spPr/>
      </p:pic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>
          <a:xfrm>
            <a:off x="6553200" y="6173939"/>
            <a:ext cx="2133600" cy="365125"/>
          </a:xfrm>
        </p:spPr>
        <p:txBody>
          <a:bodyPr/>
          <a:lstStyle/>
          <a:p>
            <a:fld id="{02C7C199-0D0D-7840-A88D-785280B31CF7}" type="slidenum">
              <a:rPr lang="it-IT" smtClean="0"/>
              <a:t>8</a:t>
            </a:fld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Donec</a:t>
            </a:r>
            <a:r>
              <a:rPr lang="it-IT" dirty="0"/>
              <a:t> </a:t>
            </a:r>
            <a:r>
              <a:rPr lang="it-IT" dirty="0" err="1"/>
              <a:t>fringilla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magna </a:t>
            </a:r>
            <a:r>
              <a:rPr lang="it-IT" dirty="0" err="1"/>
              <a:t>finibus</a:t>
            </a:r>
            <a:r>
              <a:rPr lang="it-IT" dirty="0"/>
              <a:t> </a:t>
            </a:r>
            <a:r>
              <a:rPr lang="it-IT" dirty="0" err="1"/>
              <a:t>laoreet</a:t>
            </a:r>
            <a:r>
              <a:rPr lang="it-IT" dirty="0"/>
              <a:t>. </a:t>
            </a:r>
            <a:r>
              <a:rPr lang="it-IT" dirty="0" err="1"/>
              <a:t>Nam</a:t>
            </a:r>
            <a:r>
              <a:rPr lang="it-IT" dirty="0"/>
              <a:t> </a:t>
            </a:r>
            <a:r>
              <a:rPr lang="it-IT" dirty="0" err="1"/>
              <a:t>porttitor</a:t>
            </a:r>
            <a:r>
              <a:rPr lang="it-IT" dirty="0"/>
              <a:t> </a:t>
            </a:r>
            <a:r>
              <a:rPr lang="it-IT" dirty="0" err="1"/>
              <a:t>mattis</a:t>
            </a:r>
            <a:r>
              <a:rPr lang="it-IT" dirty="0"/>
              <a:t> </a:t>
            </a:r>
            <a:r>
              <a:rPr lang="it-IT" dirty="0" err="1"/>
              <a:t>justo</a:t>
            </a:r>
            <a:r>
              <a:rPr lang="it-IT" dirty="0"/>
              <a:t>. Nulla </a:t>
            </a:r>
            <a:r>
              <a:rPr lang="it-IT" dirty="0" err="1"/>
              <a:t>diam</a:t>
            </a:r>
            <a:r>
              <a:rPr lang="it-IT" dirty="0"/>
              <a:t> </a:t>
            </a:r>
            <a:r>
              <a:rPr lang="it-IT" dirty="0" err="1"/>
              <a:t>leo</a:t>
            </a:r>
            <a:r>
              <a:rPr lang="it-IT" dirty="0"/>
              <a:t>, </a:t>
            </a:r>
            <a:r>
              <a:rPr lang="it-IT" dirty="0" err="1"/>
              <a:t>feugiat</a:t>
            </a:r>
            <a:r>
              <a:rPr lang="it-IT" dirty="0"/>
              <a:t> a </a:t>
            </a:r>
            <a:r>
              <a:rPr lang="it-IT" dirty="0" err="1"/>
              <a:t>lectus</a:t>
            </a:r>
            <a:r>
              <a:rPr lang="it-IT" dirty="0"/>
              <a:t> in,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</a:t>
            </a:r>
            <a:r>
              <a:rPr lang="it-IT" dirty="0" err="1"/>
              <a:t>arcu</a:t>
            </a:r>
            <a:r>
              <a:rPr lang="it-IT" dirty="0"/>
              <a:t>. 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2664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2857328" y="2515098"/>
            <a:ext cx="3700296" cy="769441"/>
          </a:xfrm>
        </p:spPr>
        <p:txBody>
          <a:bodyPr/>
          <a:lstStyle/>
          <a:p>
            <a:r>
              <a:rPr lang="it-IT" dirty="0"/>
              <a:t>Autore </a:t>
            </a:r>
          </a:p>
          <a:p>
            <a:r>
              <a:rPr lang="it-IT" dirty="0"/>
              <a:t>e contatti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Titolo della presentazione - luogo - data (piè pagina - vedi istruzioni per visualizzazione in tutta la presentazione)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5017258"/>
      </p:ext>
    </p:extLst>
  </p:cSld>
  <p:clrMapOvr>
    <a:masterClrMapping/>
  </p:clrMapOvr>
</p:sld>
</file>

<file path=ppt/theme/theme1.xml><?xml version="1.0" encoding="utf-8"?>
<a:theme xmlns:a="http://schemas.openxmlformats.org/drawingml/2006/main" name="ModelloTemplateENEAi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91440" tIns="0" rIns="91440" bIns="0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ModelloTemplateENEAita.potx</Template>
  <TotalTime>986</TotalTime>
  <Words>779</Words>
  <Application>Microsoft Macintosh PowerPoint</Application>
  <PresentationFormat>Presentazione su schermo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ModelloTemplateENEAita</vt:lpstr>
      <vt:lpstr>Titolo della presentazione</vt:lpstr>
      <vt:lpstr>Titolo della slide</vt:lpstr>
      <vt:lpstr>Presentazione standard di PowerPoint</vt:lpstr>
      <vt:lpstr>Presentazione standard di PowerPoint</vt:lpstr>
      <vt:lpstr>Titolo della slide</vt:lpstr>
      <vt:lpstr>Titolo della slide</vt:lpstr>
      <vt:lpstr>Titolo dell’immagine</vt:lpstr>
      <vt:lpstr>Presentazione standard di PowerPoint</vt:lpstr>
      <vt:lpstr>Presentazione standard di PowerPoint</vt:lpstr>
      <vt:lpstr>Diapositiva vuota</vt:lpstr>
    </vt:vector>
  </TitlesOfParts>
  <Company>ENEA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Serena Lucibello</dc:creator>
  <cp:lastModifiedBy>Serena Lucibello</cp:lastModifiedBy>
  <cp:revision>116</cp:revision>
  <cp:lastPrinted>2017-01-17T13:52:56Z</cp:lastPrinted>
  <dcterms:created xsi:type="dcterms:W3CDTF">2017-01-03T12:35:40Z</dcterms:created>
  <dcterms:modified xsi:type="dcterms:W3CDTF">2024-06-03T13:05:17Z</dcterms:modified>
</cp:coreProperties>
</file>